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A823B83-F0E3-4A1E-82CB-5DF53B9D9724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E191FEF-3856-490E-A3D7-D0FF14E2FBF4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A823B83-F0E3-4A1E-82CB-5DF53B9D9724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E191FEF-3856-490E-A3D7-D0FF14E2FBF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A823B83-F0E3-4A1E-82CB-5DF53B9D9724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E191FEF-3856-490E-A3D7-D0FF14E2FBF4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23B83-F0E3-4A1E-82CB-5DF53B9D9724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1FEF-3856-490E-A3D7-D0FF14E2FBF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23B83-F0E3-4A1E-82CB-5DF53B9D9724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1FEF-3856-490E-A3D7-D0FF14E2FBF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A823B83-F0E3-4A1E-82CB-5DF53B9D9724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E191FEF-3856-490E-A3D7-D0FF14E2FBF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23B83-F0E3-4A1E-82CB-5DF53B9D9724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1FEF-3856-490E-A3D7-D0FF14E2FBF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A823B83-F0E3-4A1E-82CB-5DF53B9D9724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E191FEF-3856-490E-A3D7-D0FF14E2FBF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A823B83-F0E3-4A1E-82CB-5DF53B9D9724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E191FEF-3856-490E-A3D7-D0FF14E2FBF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23B83-F0E3-4A1E-82CB-5DF53B9D9724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1FEF-3856-490E-A3D7-D0FF14E2FBF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23B83-F0E3-4A1E-82CB-5DF53B9D9724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91FEF-3856-490E-A3D7-D0FF14E2FBF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A823B83-F0E3-4A1E-82CB-5DF53B9D9724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E191FEF-3856-490E-A3D7-D0FF14E2FBF4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871663"/>
            <a:ext cx="7467600" cy="484691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Datum: 2. 10. 2013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Projekt:</a:t>
            </a:r>
            <a:r>
              <a:rPr lang="cs-CZ" altLang="cs-CZ" sz="1800" b="1" dirty="0"/>
              <a:t> </a:t>
            </a:r>
            <a:r>
              <a:rPr lang="cs-CZ" altLang="cs-CZ" sz="1800" dirty="0"/>
              <a:t>Kvalitní výuka</a:t>
            </a:r>
            <a:endParaRPr lang="cs-CZ" altLang="cs-CZ" sz="18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Registrační číslo:</a:t>
            </a:r>
            <a:r>
              <a:rPr lang="cs-CZ" altLang="cs-CZ" sz="1800" b="1" dirty="0"/>
              <a:t> </a:t>
            </a:r>
            <a:r>
              <a:rPr lang="cs-CZ" altLang="cs-CZ" sz="1800" dirty="0"/>
              <a:t>CZ.1.07/1.5.00/34.0731</a:t>
            </a:r>
            <a:endParaRPr lang="cs-CZ" altLang="cs-CZ" sz="18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Číslo DUM:</a:t>
            </a:r>
            <a:r>
              <a:rPr lang="cs-CZ" altLang="cs-CZ" sz="1800" b="1" dirty="0"/>
              <a:t> </a:t>
            </a:r>
            <a:r>
              <a:rPr lang="cs-CZ" altLang="cs-CZ" sz="1800" dirty="0" smtClean="0"/>
              <a:t>VY_32_INOVACE_110</a:t>
            </a:r>
            <a:endParaRPr lang="cs-CZ" altLang="cs-CZ" sz="18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 smtClean="0"/>
              <a:t>Licence</a:t>
            </a:r>
            <a:r>
              <a:rPr lang="cs-CZ" altLang="cs-CZ" sz="1800" dirty="0"/>
              <a:t>: CC BY-NC-SA 3.0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altLang="cs-CZ" sz="1800" b="1" dirty="0"/>
              <a:t>	</a:t>
            </a:r>
            <a:endParaRPr lang="cs-CZ" altLang="cs-CZ" sz="18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Jméno autora:</a:t>
            </a:r>
            <a:r>
              <a:rPr lang="cs-CZ" altLang="cs-CZ" sz="1800" b="1" dirty="0"/>
              <a:t> </a:t>
            </a:r>
            <a:r>
              <a:rPr lang="cs-CZ" altLang="cs-CZ" sz="1800" dirty="0"/>
              <a:t>Mgr. Jana Hávová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Škola</a:t>
            </a:r>
            <a:r>
              <a:rPr lang="cs-CZ" altLang="cs-CZ" sz="1800" i="1" dirty="0"/>
              <a:t>: </a:t>
            </a:r>
            <a:r>
              <a:rPr lang="cs-CZ" altLang="cs-CZ" sz="1800" dirty="0"/>
              <a:t>Střední uměleckoprůmyslová škola Jihlava-</a:t>
            </a:r>
            <a:r>
              <a:rPr lang="cs-CZ" altLang="cs-CZ" sz="1800" dirty="0" err="1"/>
              <a:t>Helenín</a:t>
            </a:r>
            <a:endParaRPr lang="cs-CZ" altLang="cs-CZ" sz="18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 smtClean="0"/>
              <a:t>Název </a:t>
            </a:r>
            <a:r>
              <a:rPr lang="cs-CZ" altLang="cs-CZ" sz="1800" b="1" i="1" dirty="0"/>
              <a:t>práce:</a:t>
            </a:r>
            <a:r>
              <a:rPr lang="cs-CZ" altLang="cs-CZ" sz="1800" b="1" dirty="0"/>
              <a:t> Die Modalverben </a:t>
            </a:r>
            <a:r>
              <a:rPr lang="cs-CZ" altLang="cs-CZ" sz="1800" b="1" dirty="0" smtClean="0"/>
              <a:t>– Konjugation im Präsens</a:t>
            </a:r>
            <a:endParaRPr lang="cs-CZ" altLang="cs-CZ" sz="18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Předmět</a:t>
            </a:r>
            <a:r>
              <a:rPr lang="cs-CZ" altLang="cs-CZ" sz="1800" i="1" dirty="0"/>
              <a:t>:</a:t>
            </a:r>
            <a:r>
              <a:rPr lang="cs-CZ" altLang="cs-CZ" sz="1800" dirty="0"/>
              <a:t> německý jazyk – 2. cizí jazyk</a:t>
            </a:r>
            <a:endParaRPr lang="cs-CZ" altLang="cs-CZ" sz="18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Ročník:</a:t>
            </a:r>
            <a:r>
              <a:rPr lang="cs-CZ" altLang="cs-CZ" sz="1800" b="1" dirty="0"/>
              <a:t> </a:t>
            </a:r>
            <a:r>
              <a:rPr lang="cs-CZ" altLang="cs-CZ" sz="1800" dirty="0"/>
              <a:t>2. </a:t>
            </a:r>
            <a:endParaRPr lang="cs-CZ" altLang="cs-CZ" sz="18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Časová dotace</a:t>
            </a:r>
            <a:r>
              <a:rPr lang="cs-CZ" altLang="cs-CZ" sz="1800" i="1" dirty="0"/>
              <a:t>:</a:t>
            </a:r>
            <a:r>
              <a:rPr lang="cs-CZ" altLang="cs-CZ" sz="1800" dirty="0"/>
              <a:t> </a:t>
            </a:r>
            <a:r>
              <a:rPr lang="cs-CZ" altLang="cs-CZ" sz="1800" dirty="0" smtClean="0"/>
              <a:t>20 </a:t>
            </a:r>
            <a:r>
              <a:rPr lang="cs-CZ" altLang="cs-CZ" sz="1800" dirty="0"/>
              <a:t>minut</a:t>
            </a:r>
            <a:endParaRPr lang="cs-CZ" altLang="cs-CZ" sz="18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Vzdělávací cíl</a:t>
            </a:r>
            <a:r>
              <a:rPr lang="cs-CZ" altLang="cs-CZ" sz="1800" i="1" dirty="0"/>
              <a:t>:</a:t>
            </a:r>
            <a:r>
              <a:rPr lang="cs-CZ" altLang="cs-CZ" sz="1800" dirty="0"/>
              <a:t> Žák se seznámí </a:t>
            </a:r>
            <a:r>
              <a:rPr lang="cs-CZ" altLang="cs-CZ" sz="1800" dirty="0" smtClean="0"/>
              <a:t>s časováním způsobových sloves v přítomném čase. Je schopen užít slovesa ve větě.</a:t>
            </a:r>
            <a:endParaRPr lang="cs-CZ" altLang="cs-CZ" sz="18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Pomůcky</a:t>
            </a:r>
            <a:r>
              <a:rPr lang="cs-CZ" altLang="cs-CZ" sz="1800" i="1" dirty="0"/>
              <a:t>:</a:t>
            </a:r>
            <a:r>
              <a:rPr lang="cs-CZ" altLang="cs-CZ" sz="1800" dirty="0"/>
              <a:t> ICT technika, projektor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Poznámka: </a:t>
            </a:r>
            <a:r>
              <a:rPr lang="cs-CZ" altLang="cs-CZ" sz="1800" dirty="0" smtClean="0"/>
              <a:t>Tento materiál navazuje na materiál VY_32_INOVACE_109, </a:t>
            </a:r>
            <a:r>
              <a:rPr lang="cs-CZ" altLang="cs-CZ" sz="1800" dirty="0"/>
              <a:t>který je věnován </a:t>
            </a:r>
            <a:r>
              <a:rPr lang="cs-CZ" altLang="cs-CZ" sz="1800" dirty="0" smtClean="0"/>
              <a:t>významu způsobových sloves.</a:t>
            </a:r>
            <a:endParaRPr lang="cs-CZ" altLang="cs-CZ" sz="18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800" b="1" i="1" dirty="0"/>
              <a:t>Inovace: </a:t>
            </a:r>
            <a:r>
              <a:rPr lang="cs-CZ" altLang="cs-CZ" sz="1800" dirty="0"/>
              <a:t>Zapojení audiovizuální techniky do výuky.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528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>
                <a:solidFill>
                  <a:schemeClr val="accent3"/>
                </a:solidFill>
              </a:rPr>
              <a:t>Die Modalverben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dirty="0" err="1"/>
              <a:t>Konjugation</a:t>
            </a:r>
            <a:r>
              <a:rPr lang="cs-CZ" sz="3200" dirty="0"/>
              <a:t> </a:t>
            </a:r>
            <a:r>
              <a:rPr lang="cs-CZ" sz="3200" dirty="0" err="1"/>
              <a:t>im</a:t>
            </a:r>
            <a:r>
              <a:rPr lang="cs-CZ" sz="3200" dirty="0"/>
              <a:t> </a:t>
            </a:r>
            <a:r>
              <a:rPr lang="cs-CZ" sz="3200" dirty="0" err="1"/>
              <a:t>Präsens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8018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Position</a:t>
            </a:r>
            <a:r>
              <a:rPr lang="cs-CZ" dirty="0" smtClean="0"/>
              <a:t> der </a:t>
            </a:r>
            <a:r>
              <a:rPr lang="cs-CZ" dirty="0" err="1" smtClean="0"/>
              <a:t>Modalverben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Satz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>
            <a:normAutofit/>
          </a:bodyPr>
          <a:lstStyle/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2400" dirty="0" err="1" smtClean="0"/>
              <a:t>Beispiele</a:t>
            </a:r>
            <a:r>
              <a:rPr lang="cs-CZ" sz="2400" dirty="0" smtClean="0"/>
              <a:t>:</a:t>
            </a:r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endParaRPr lang="cs-CZ" sz="2400" dirty="0" smtClean="0"/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2400" dirty="0" smtClean="0"/>
              <a:t>Peter </a:t>
            </a:r>
            <a:r>
              <a:rPr lang="cs-CZ" sz="2400" dirty="0" err="1"/>
              <a:t>und</a:t>
            </a:r>
            <a:r>
              <a:rPr lang="cs-CZ" sz="2400" dirty="0"/>
              <a:t> Anne </a:t>
            </a:r>
            <a:r>
              <a:rPr lang="cs-CZ" sz="2400" b="1" dirty="0" err="1" smtClean="0"/>
              <a:t>können</a:t>
            </a:r>
            <a:r>
              <a:rPr lang="cs-CZ" sz="2400" dirty="0"/>
              <a:t> </a:t>
            </a:r>
            <a:r>
              <a:rPr lang="cs-CZ" sz="2400" dirty="0" err="1" smtClean="0"/>
              <a:t>schön</a:t>
            </a:r>
            <a:r>
              <a:rPr lang="cs-CZ" sz="2400" dirty="0" smtClean="0"/>
              <a:t> </a:t>
            </a:r>
            <a:r>
              <a:rPr lang="cs-CZ" sz="2400" u="sng" dirty="0" err="1" smtClean="0"/>
              <a:t>malen</a:t>
            </a:r>
            <a:r>
              <a:rPr lang="cs-CZ" sz="2400" dirty="0" smtClean="0"/>
              <a:t>.</a:t>
            </a:r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b="1" dirty="0" err="1" smtClean="0"/>
              <a:t>möchten</a:t>
            </a:r>
            <a:r>
              <a:rPr lang="cs-CZ" sz="2400" dirty="0" smtClean="0"/>
              <a:t> </a:t>
            </a:r>
            <a:r>
              <a:rPr lang="cs-CZ" sz="2400" dirty="0" err="1" smtClean="0"/>
              <a:t>ins</a:t>
            </a:r>
            <a:r>
              <a:rPr lang="cs-CZ" sz="2400" dirty="0" smtClean="0"/>
              <a:t> Kino </a:t>
            </a:r>
            <a:r>
              <a:rPr lang="cs-CZ" sz="2400" u="sng" dirty="0" err="1" smtClean="0"/>
              <a:t>gehen</a:t>
            </a:r>
            <a:r>
              <a:rPr lang="cs-CZ" sz="2400" dirty="0" smtClean="0"/>
              <a:t>.</a:t>
            </a:r>
            <a:endParaRPr lang="cs-CZ" sz="2400" dirty="0"/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b="1" dirty="0" err="1" smtClean="0"/>
              <a:t>müssen</a:t>
            </a:r>
            <a:r>
              <a:rPr lang="cs-CZ" sz="2400" dirty="0" smtClean="0"/>
              <a:t> </a:t>
            </a:r>
            <a:r>
              <a:rPr lang="cs-CZ" sz="2400" dirty="0" err="1" smtClean="0"/>
              <a:t>viel</a:t>
            </a:r>
            <a:r>
              <a:rPr lang="cs-CZ" sz="2400" dirty="0" smtClean="0"/>
              <a:t> </a:t>
            </a:r>
            <a:r>
              <a:rPr lang="cs-CZ" sz="2400" u="sng" dirty="0" err="1" smtClean="0"/>
              <a:t>lernen</a:t>
            </a:r>
            <a:r>
              <a:rPr lang="cs-CZ" sz="2400" dirty="0"/>
              <a:t>.</a:t>
            </a:r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b="1" dirty="0" err="1" smtClean="0"/>
              <a:t>dürfen</a:t>
            </a:r>
            <a:r>
              <a:rPr lang="cs-CZ" sz="2400" dirty="0" smtClean="0"/>
              <a:t> in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Disco</a:t>
            </a:r>
            <a:r>
              <a:rPr lang="cs-CZ" sz="2400" dirty="0" smtClean="0"/>
              <a:t> </a:t>
            </a:r>
            <a:r>
              <a:rPr lang="cs-CZ" sz="2400" u="sng" dirty="0" err="1" smtClean="0"/>
              <a:t>gehen</a:t>
            </a:r>
            <a:r>
              <a:rPr lang="cs-CZ" sz="2400" dirty="0" smtClean="0"/>
              <a:t>.</a:t>
            </a:r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2400" dirty="0" smtClean="0"/>
              <a:t>Andrea </a:t>
            </a:r>
            <a:r>
              <a:rPr lang="cs-CZ" sz="2400" b="1" dirty="0" err="1" smtClean="0"/>
              <a:t>will</a:t>
            </a:r>
            <a:r>
              <a:rPr lang="cs-CZ" sz="2400" dirty="0" smtClean="0"/>
              <a:t> </a:t>
            </a:r>
            <a:r>
              <a:rPr lang="cs-CZ" sz="2400" dirty="0" err="1" smtClean="0"/>
              <a:t>Medizin</a:t>
            </a:r>
            <a:r>
              <a:rPr lang="cs-CZ" sz="2400" dirty="0" smtClean="0"/>
              <a:t> </a:t>
            </a:r>
            <a:r>
              <a:rPr lang="cs-CZ" sz="2400" u="sng" dirty="0" err="1" smtClean="0"/>
              <a:t>studieren</a:t>
            </a:r>
            <a:r>
              <a:rPr lang="cs-CZ" sz="2400" dirty="0"/>
              <a:t>.</a:t>
            </a:r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2400" dirty="0"/>
              <a:t>Tereza </a:t>
            </a:r>
            <a:r>
              <a:rPr lang="cs-CZ" sz="2400" b="1" dirty="0" smtClean="0"/>
              <a:t>soll</a:t>
            </a:r>
            <a:r>
              <a:rPr lang="cs-CZ" sz="2400" dirty="0" smtClean="0"/>
              <a:t> </a:t>
            </a:r>
            <a:r>
              <a:rPr lang="cs-CZ" sz="2400" dirty="0" err="1" smtClean="0"/>
              <a:t>Brot</a:t>
            </a:r>
            <a:r>
              <a:rPr lang="cs-CZ" sz="2400" dirty="0" smtClean="0"/>
              <a:t> </a:t>
            </a:r>
            <a:r>
              <a:rPr lang="cs-CZ" sz="2400" u="sng" dirty="0" err="1" smtClean="0"/>
              <a:t>kaufen</a:t>
            </a:r>
            <a:r>
              <a:rPr lang="cs-CZ" sz="2400" dirty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18077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err="1" smtClean="0"/>
              <a:t>Position</a:t>
            </a:r>
            <a:r>
              <a:rPr lang="cs-CZ" dirty="0" smtClean="0"/>
              <a:t> der </a:t>
            </a:r>
            <a:r>
              <a:rPr lang="cs-CZ" dirty="0" err="1" smtClean="0"/>
              <a:t>Modalverben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Satz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8147248" cy="4989168"/>
          </a:xfrm>
        </p:spPr>
        <p:txBody>
          <a:bodyPr/>
          <a:lstStyle/>
          <a:p>
            <a:r>
              <a:rPr lang="cs-CZ" u="sng" dirty="0" err="1"/>
              <a:t>Position</a:t>
            </a:r>
            <a:r>
              <a:rPr lang="cs-CZ" u="sng" dirty="0"/>
              <a:t> 1		</a:t>
            </a:r>
            <a:r>
              <a:rPr lang="cs-CZ" u="sng" dirty="0" err="1"/>
              <a:t>Position</a:t>
            </a:r>
            <a:r>
              <a:rPr lang="cs-CZ" u="sng" dirty="0"/>
              <a:t> 2			Ende</a:t>
            </a:r>
          </a:p>
          <a:p>
            <a:r>
              <a:rPr lang="cs-CZ" dirty="0" err="1"/>
              <a:t>Wir</a:t>
            </a:r>
            <a:r>
              <a:rPr lang="cs-CZ" dirty="0"/>
              <a:t> 			</a:t>
            </a:r>
            <a:r>
              <a:rPr lang="cs-CZ" b="1" dirty="0" err="1">
                <a:solidFill>
                  <a:srgbClr val="FF0000"/>
                </a:solidFill>
              </a:rPr>
              <a:t>müssen</a:t>
            </a:r>
            <a:r>
              <a:rPr lang="cs-CZ" dirty="0"/>
              <a:t> 	</a:t>
            </a:r>
            <a:r>
              <a:rPr lang="cs-CZ" dirty="0" err="1"/>
              <a:t>viel</a:t>
            </a:r>
            <a:r>
              <a:rPr lang="cs-CZ" dirty="0"/>
              <a:t>		</a:t>
            </a:r>
            <a:r>
              <a:rPr lang="cs-CZ" b="1" dirty="0" err="1">
                <a:solidFill>
                  <a:srgbClr val="00B050"/>
                </a:solidFill>
              </a:rPr>
              <a:t>lernen</a:t>
            </a:r>
            <a:r>
              <a:rPr lang="cs-CZ" dirty="0"/>
              <a:t>.</a:t>
            </a:r>
          </a:p>
          <a:p>
            <a:r>
              <a:rPr lang="cs-CZ" dirty="0"/>
              <a:t>Andrea		</a:t>
            </a:r>
            <a:r>
              <a:rPr lang="cs-CZ" b="1" dirty="0" err="1">
                <a:solidFill>
                  <a:srgbClr val="FF0000"/>
                </a:solidFill>
              </a:rPr>
              <a:t>will</a:t>
            </a:r>
            <a:r>
              <a:rPr lang="cs-CZ" dirty="0"/>
              <a:t>		</a:t>
            </a:r>
            <a:r>
              <a:rPr lang="cs-CZ" dirty="0" err="1"/>
              <a:t>Medizin</a:t>
            </a:r>
            <a:r>
              <a:rPr lang="cs-CZ" dirty="0"/>
              <a:t>	</a:t>
            </a:r>
            <a:r>
              <a:rPr lang="cs-CZ" b="1" dirty="0" err="1">
                <a:solidFill>
                  <a:srgbClr val="00B050"/>
                </a:solidFill>
              </a:rPr>
              <a:t>studieren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rgbClr val="FF0000"/>
                </a:solidFill>
              </a:rPr>
              <a:t>Modalverb</a:t>
            </a:r>
            <a:r>
              <a:rPr lang="cs-CZ" b="1" dirty="0" smtClean="0"/>
              <a:t> </a:t>
            </a:r>
            <a:r>
              <a:rPr lang="cs-CZ" dirty="0" smtClean="0"/>
              <a:t>(způsobové sloveso)</a:t>
            </a:r>
          </a:p>
          <a:p>
            <a:pPr lvl="1"/>
            <a:r>
              <a:rPr lang="cs-CZ" sz="2400" dirty="0" err="1"/>
              <a:t>Position</a:t>
            </a:r>
            <a:r>
              <a:rPr lang="cs-CZ" sz="2400" dirty="0"/>
              <a:t> 2, </a:t>
            </a:r>
            <a:r>
              <a:rPr lang="cs-CZ" sz="2400" dirty="0" err="1"/>
              <a:t>konjugiert</a:t>
            </a:r>
            <a:endParaRPr lang="cs-CZ" sz="2400" dirty="0"/>
          </a:p>
          <a:p>
            <a:pPr lvl="1"/>
            <a:r>
              <a:rPr lang="cs-CZ" sz="2400" b="1" dirty="0"/>
              <a:t>na druhém místě, časuje se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rgbClr val="00B050"/>
                </a:solidFill>
              </a:rPr>
              <a:t>Vollverb</a:t>
            </a:r>
            <a:endParaRPr lang="cs-CZ" b="1" dirty="0" smtClean="0">
              <a:solidFill>
                <a:srgbClr val="00B050"/>
              </a:solidFill>
            </a:endParaRPr>
          </a:p>
          <a:p>
            <a:pPr lvl="1"/>
            <a:r>
              <a:rPr lang="cs-CZ" sz="2400" dirty="0" err="1" smtClean="0"/>
              <a:t>am</a:t>
            </a:r>
            <a:r>
              <a:rPr lang="cs-CZ" sz="2400" dirty="0" smtClean="0"/>
              <a:t> Ende, </a:t>
            </a:r>
            <a:r>
              <a:rPr lang="cs-CZ" sz="2400" dirty="0" err="1" smtClean="0"/>
              <a:t>im</a:t>
            </a:r>
            <a:r>
              <a:rPr lang="cs-CZ" sz="2400" dirty="0" smtClean="0"/>
              <a:t> Infinitiv</a:t>
            </a:r>
          </a:p>
          <a:p>
            <a:pPr lvl="1"/>
            <a:r>
              <a:rPr lang="cs-CZ" sz="2400" b="1" dirty="0" smtClean="0"/>
              <a:t>na konci věty, v infinitivu</a:t>
            </a:r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8112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Konjugation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Präsens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Časování v přítomném čase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Singular</a:t>
            </a:r>
            <a:endParaRPr lang="cs-CZ" b="1" dirty="0" smtClean="0"/>
          </a:p>
          <a:p>
            <a:pPr lvl="1"/>
            <a:r>
              <a:rPr lang="cs-CZ" sz="2400" dirty="0" smtClean="0">
                <a:solidFill>
                  <a:srgbClr val="FF0000"/>
                </a:solidFill>
              </a:rPr>
              <a:t>u některých změna samohlásky</a:t>
            </a:r>
            <a:endParaRPr lang="cs-CZ" sz="2400" dirty="0">
              <a:solidFill>
                <a:srgbClr val="FF0000"/>
              </a:solidFill>
            </a:endParaRPr>
          </a:p>
          <a:p>
            <a:pPr lvl="1"/>
            <a:r>
              <a:rPr lang="cs-CZ" sz="2400" b="1" dirty="0"/>
              <a:t>1. os. = 3. os.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u="sng" dirty="0" err="1" smtClean="0"/>
              <a:t>können</a:t>
            </a:r>
            <a:endParaRPr lang="cs-CZ" u="sng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b="1" dirty="0" smtClean="0"/>
              <a:t>k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/>
              <a:t>nn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du</a:t>
            </a:r>
            <a:r>
              <a:rPr lang="cs-CZ" dirty="0" smtClean="0"/>
              <a:t> 	</a:t>
            </a:r>
            <a:r>
              <a:rPr lang="cs-CZ" dirty="0" err="1" smtClean="0"/>
              <a:t>k</a:t>
            </a:r>
            <a:r>
              <a:rPr lang="cs-CZ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/>
              <a:t>nnst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er</a:t>
            </a:r>
            <a:r>
              <a:rPr lang="cs-CZ" dirty="0" smtClean="0"/>
              <a:t> 	</a:t>
            </a:r>
            <a:r>
              <a:rPr lang="cs-CZ" b="1" dirty="0" smtClean="0"/>
              <a:t>k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/>
              <a:t>nn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b="1" dirty="0" err="1" smtClean="0"/>
              <a:t>Plural</a:t>
            </a:r>
            <a:endParaRPr lang="cs-CZ" b="1" dirty="0" smtClean="0"/>
          </a:p>
          <a:p>
            <a:pPr lvl="1"/>
            <a:r>
              <a:rPr lang="cs-CZ" sz="2400" dirty="0" smtClean="0"/>
              <a:t>pravidelně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u="sng" dirty="0" err="1" smtClean="0"/>
              <a:t>können</a:t>
            </a:r>
            <a:endParaRPr lang="cs-CZ" u="sng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	</a:t>
            </a:r>
            <a:r>
              <a:rPr lang="cs-CZ" dirty="0" err="1" smtClean="0"/>
              <a:t>können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ihr</a:t>
            </a:r>
            <a:r>
              <a:rPr lang="cs-CZ" dirty="0" smtClean="0"/>
              <a:t> 	</a:t>
            </a:r>
            <a:r>
              <a:rPr lang="cs-CZ" dirty="0" err="1" smtClean="0"/>
              <a:t>könnt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sie</a:t>
            </a:r>
            <a:r>
              <a:rPr lang="cs-CZ" dirty="0" smtClean="0"/>
              <a:t>	</a:t>
            </a:r>
            <a:r>
              <a:rPr lang="cs-CZ" dirty="0" err="1" smtClean="0"/>
              <a:t>können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58527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Konjugation</a:t>
            </a:r>
            <a:r>
              <a:rPr lang="cs-CZ" dirty="0"/>
              <a:t> </a:t>
            </a:r>
            <a:r>
              <a:rPr lang="cs-CZ" dirty="0" err="1"/>
              <a:t>im</a:t>
            </a:r>
            <a:r>
              <a:rPr lang="cs-CZ" dirty="0"/>
              <a:t> </a:t>
            </a:r>
            <a:r>
              <a:rPr lang="cs-CZ" dirty="0" err="1"/>
              <a:t>Präsens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Časování v přítomném čase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err="1" smtClean="0"/>
              <a:t>können</a:t>
            </a:r>
            <a:endParaRPr lang="cs-CZ" u="sng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	</a:t>
            </a:r>
            <a:r>
              <a:rPr lang="cs-CZ" b="1" dirty="0" smtClean="0"/>
              <a:t>k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/>
              <a:t>nn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du</a:t>
            </a:r>
            <a:r>
              <a:rPr lang="cs-CZ" dirty="0" smtClean="0"/>
              <a:t> 	</a:t>
            </a:r>
            <a:r>
              <a:rPr lang="cs-CZ" dirty="0" err="1" smtClean="0"/>
              <a:t>k</a:t>
            </a:r>
            <a:r>
              <a:rPr lang="cs-CZ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/>
              <a:t>nnst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er</a:t>
            </a:r>
            <a:r>
              <a:rPr lang="cs-CZ" dirty="0"/>
              <a:t>	</a:t>
            </a:r>
            <a:r>
              <a:rPr lang="cs-CZ" b="1" dirty="0" smtClean="0"/>
              <a:t>k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/>
              <a:t>nn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können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könnt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können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err="1" smtClean="0"/>
              <a:t>möchten</a:t>
            </a:r>
            <a:endParaRPr lang="cs-CZ" u="sng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	</a:t>
            </a:r>
            <a:r>
              <a:rPr lang="cs-CZ" b="1" dirty="0" err="1" smtClean="0"/>
              <a:t>möchte</a:t>
            </a:r>
            <a:endParaRPr lang="cs-CZ" b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du</a:t>
            </a:r>
            <a:r>
              <a:rPr lang="cs-CZ" dirty="0" smtClean="0"/>
              <a:t>	</a:t>
            </a:r>
            <a:r>
              <a:rPr lang="cs-CZ" dirty="0" err="1" smtClean="0"/>
              <a:t>möchtest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er</a:t>
            </a:r>
            <a:r>
              <a:rPr lang="cs-CZ" dirty="0" smtClean="0"/>
              <a:t> 	</a:t>
            </a:r>
            <a:r>
              <a:rPr lang="cs-CZ" b="1" dirty="0" err="1" smtClean="0"/>
              <a:t>möchte</a:t>
            </a:r>
            <a:endParaRPr lang="cs-CZ" b="1" dirty="0" smtClean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ihr</a:t>
            </a:r>
            <a:r>
              <a:rPr lang="cs-CZ" dirty="0" smtClean="0"/>
              <a:t> 	</a:t>
            </a:r>
            <a:r>
              <a:rPr lang="cs-CZ" dirty="0" err="1" smtClean="0"/>
              <a:t>möchtet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8441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Konjugation</a:t>
            </a:r>
            <a:r>
              <a:rPr lang="cs-CZ" dirty="0"/>
              <a:t> </a:t>
            </a:r>
            <a:r>
              <a:rPr lang="cs-CZ" dirty="0" err="1"/>
              <a:t>im</a:t>
            </a:r>
            <a:r>
              <a:rPr lang="cs-CZ" dirty="0"/>
              <a:t> </a:t>
            </a:r>
            <a:r>
              <a:rPr lang="cs-CZ" dirty="0" err="1"/>
              <a:t>Präsens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Časování v přítomném čase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err="1" smtClean="0"/>
              <a:t>müssen</a:t>
            </a:r>
            <a:endParaRPr lang="cs-CZ" u="sng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	</a:t>
            </a:r>
            <a:r>
              <a:rPr lang="cs-CZ" b="1" dirty="0" err="1" smtClean="0"/>
              <a:t>m</a:t>
            </a:r>
            <a:r>
              <a:rPr lang="cs-CZ" b="1" dirty="0" err="1" smtClean="0">
                <a:solidFill>
                  <a:srgbClr val="FF0000"/>
                </a:solidFill>
              </a:rPr>
              <a:t>u</a:t>
            </a:r>
            <a:r>
              <a:rPr lang="cs-CZ" b="1" dirty="0" err="1" smtClean="0"/>
              <a:t>ss</a:t>
            </a:r>
            <a:endParaRPr lang="cs-CZ" b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du</a:t>
            </a:r>
            <a:r>
              <a:rPr lang="cs-CZ" dirty="0" smtClean="0"/>
              <a:t>	</a:t>
            </a:r>
            <a:r>
              <a:rPr lang="cs-CZ" dirty="0" err="1" smtClean="0"/>
              <a:t>m</a:t>
            </a:r>
            <a:r>
              <a:rPr lang="cs-CZ" dirty="0" err="1" smtClean="0">
                <a:solidFill>
                  <a:srgbClr val="FF0000"/>
                </a:solidFill>
              </a:rPr>
              <a:t>u</a:t>
            </a:r>
            <a:r>
              <a:rPr lang="cs-CZ" dirty="0" err="1" smtClean="0"/>
              <a:t>sst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er</a:t>
            </a:r>
            <a:r>
              <a:rPr lang="cs-CZ" dirty="0" smtClean="0"/>
              <a:t>	</a:t>
            </a:r>
            <a:r>
              <a:rPr lang="cs-CZ" b="1" dirty="0" err="1" smtClean="0"/>
              <a:t>m</a:t>
            </a:r>
            <a:r>
              <a:rPr lang="cs-CZ" b="1" dirty="0" err="1" smtClean="0">
                <a:solidFill>
                  <a:srgbClr val="FF0000"/>
                </a:solidFill>
              </a:rPr>
              <a:t>u</a:t>
            </a:r>
            <a:r>
              <a:rPr lang="cs-CZ" b="1" dirty="0" err="1" smtClean="0"/>
              <a:t>ss</a:t>
            </a:r>
            <a:endParaRPr lang="cs-CZ" b="1" dirty="0" smtClean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	</a:t>
            </a:r>
            <a:r>
              <a:rPr lang="cs-CZ" dirty="0" err="1" smtClean="0"/>
              <a:t>müssen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ihr</a:t>
            </a:r>
            <a:r>
              <a:rPr lang="cs-CZ" dirty="0" smtClean="0"/>
              <a:t>	</a:t>
            </a:r>
            <a:r>
              <a:rPr lang="cs-CZ" dirty="0" err="1" smtClean="0"/>
              <a:t>müsst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sie</a:t>
            </a:r>
            <a:r>
              <a:rPr lang="cs-CZ" dirty="0" smtClean="0"/>
              <a:t>	</a:t>
            </a:r>
            <a:r>
              <a:rPr lang="cs-CZ" dirty="0" err="1" smtClean="0"/>
              <a:t>müssen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/>
              <a:t> </a:t>
            </a:r>
            <a:r>
              <a:rPr lang="cs-CZ" u="sng" dirty="0" err="1"/>
              <a:t>dürfen</a:t>
            </a:r>
            <a:endParaRPr lang="cs-CZ" u="sng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ich</a:t>
            </a:r>
            <a:r>
              <a:rPr lang="cs-CZ" dirty="0"/>
              <a:t>	</a:t>
            </a:r>
            <a:r>
              <a:rPr lang="cs-CZ" b="1" dirty="0" err="1"/>
              <a:t>d</a:t>
            </a:r>
            <a:r>
              <a:rPr lang="cs-CZ" b="1" dirty="0" err="1">
                <a:solidFill>
                  <a:srgbClr val="FF0000"/>
                </a:solidFill>
              </a:rPr>
              <a:t>a</a:t>
            </a:r>
            <a:r>
              <a:rPr lang="cs-CZ" b="1" dirty="0" err="1"/>
              <a:t>rf</a:t>
            </a:r>
            <a:endParaRPr lang="cs-CZ" b="1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du</a:t>
            </a:r>
            <a:r>
              <a:rPr lang="cs-CZ" dirty="0"/>
              <a:t> 	</a:t>
            </a:r>
            <a:r>
              <a:rPr lang="cs-CZ" dirty="0" err="1"/>
              <a:t>d</a:t>
            </a:r>
            <a:r>
              <a:rPr lang="cs-CZ" dirty="0" err="1">
                <a:solidFill>
                  <a:srgbClr val="FF0000"/>
                </a:solidFill>
              </a:rPr>
              <a:t>a</a:t>
            </a:r>
            <a:r>
              <a:rPr lang="cs-CZ" dirty="0" err="1"/>
              <a:t>rfst</a:t>
            </a: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er</a:t>
            </a:r>
            <a:r>
              <a:rPr lang="cs-CZ" dirty="0"/>
              <a:t>	</a:t>
            </a:r>
            <a:r>
              <a:rPr lang="cs-CZ" b="1" dirty="0" err="1"/>
              <a:t>d</a:t>
            </a:r>
            <a:r>
              <a:rPr lang="cs-CZ" b="1" dirty="0" err="1">
                <a:solidFill>
                  <a:srgbClr val="FF0000"/>
                </a:solidFill>
              </a:rPr>
              <a:t>a</a:t>
            </a:r>
            <a:r>
              <a:rPr lang="cs-CZ" b="1" dirty="0" err="1"/>
              <a:t>rf</a:t>
            </a:r>
            <a:endParaRPr lang="cs-CZ" b="1" dirty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wir</a:t>
            </a:r>
            <a:r>
              <a:rPr lang="cs-CZ" dirty="0"/>
              <a:t>	</a:t>
            </a:r>
            <a:r>
              <a:rPr lang="cs-CZ" dirty="0" err="1"/>
              <a:t>dürfen</a:t>
            </a: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ihr</a:t>
            </a:r>
            <a:r>
              <a:rPr lang="cs-CZ" dirty="0"/>
              <a:t>	</a:t>
            </a:r>
            <a:r>
              <a:rPr lang="cs-CZ" dirty="0" err="1"/>
              <a:t>dürft</a:t>
            </a: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sie</a:t>
            </a:r>
            <a:r>
              <a:rPr lang="cs-CZ" dirty="0"/>
              <a:t>	</a:t>
            </a:r>
            <a:r>
              <a:rPr lang="cs-CZ" dirty="0" err="1"/>
              <a:t>dürfen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114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Konjugation</a:t>
            </a:r>
            <a:r>
              <a:rPr lang="cs-CZ" dirty="0"/>
              <a:t> </a:t>
            </a:r>
            <a:r>
              <a:rPr lang="cs-CZ" dirty="0" err="1"/>
              <a:t>im</a:t>
            </a:r>
            <a:r>
              <a:rPr lang="cs-CZ" dirty="0"/>
              <a:t> </a:t>
            </a:r>
            <a:r>
              <a:rPr lang="cs-CZ" dirty="0" err="1"/>
              <a:t>Präsens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Časování v přítomném čase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err="1" smtClean="0"/>
              <a:t>wollen</a:t>
            </a:r>
            <a:endParaRPr lang="cs-CZ" u="sng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	</a:t>
            </a:r>
            <a:r>
              <a:rPr lang="cs-CZ" b="1" dirty="0" err="1" smtClean="0"/>
              <a:t>w</a:t>
            </a:r>
            <a:r>
              <a:rPr lang="cs-CZ" b="1" dirty="0" err="1" smtClean="0">
                <a:solidFill>
                  <a:srgbClr val="FF0000"/>
                </a:solidFill>
              </a:rPr>
              <a:t>i</a:t>
            </a:r>
            <a:r>
              <a:rPr lang="cs-CZ" b="1" dirty="0" err="1" smtClean="0"/>
              <a:t>ll</a:t>
            </a:r>
            <a:endParaRPr lang="cs-CZ" b="1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du</a:t>
            </a:r>
            <a:r>
              <a:rPr lang="cs-CZ" dirty="0" smtClean="0"/>
              <a:t>	</a:t>
            </a:r>
            <a:r>
              <a:rPr lang="cs-CZ" dirty="0" err="1" smtClean="0"/>
              <a:t>w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llst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er</a:t>
            </a:r>
            <a:r>
              <a:rPr lang="cs-CZ" dirty="0" smtClean="0"/>
              <a:t>	</a:t>
            </a:r>
            <a:r>
              <a:rPr lang="cs-CZ" b="1" dirty="0" err="1" smtClean="0"/>
              <a:t>w</a:t>
            </a:r>
            <a:r>
              <a:rPr lang="cs-CZ" b="1" dirty="0" err="1" smtClean="0">
                <a:solidFill>
                  <a:srgbClr val="FF0000"/>
                </a:solidFill>
              </a:rPr>
              <a:t>i</a:t>
            </a:r>
            <a:r>
              <a:rPr lang="cs-CZ" b="1" dirty="0" err="1" smtClean="0"/>
              <a:t>ll</a:t>
            </a:r>
            <a:endParaRPr lang="cs-CZ" b="1" dirty="0" smtClean="0"/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	</a:t>
            </a:r>
            <a:r>
              <a:rPr lang="cs-CZ" dirty="0" err="1" smtClean="0"/>
              <a:t>wollen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ihr</a:t>
            </a:r>
            <a:r>
              <a:rPr lang="cs-CZ" dirty="0" smtClean="0"/>
              <a:t>	</a:t>
            </a:r>
            <a:r>
              <a:rPr lang="cs-CZ" dirty="0" err="1" smtClean="0"/>
              <a:t>wollt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sie</a:t>
            </a:r>
            <a:r>
              <a:rPr lang="cs-CZ" dirty="0" smtClean="0"/>
              <a:t>	</a:t>
            </a:r>
            <a:r>
              <a:rPr lang="cs-CZ" dirty="0" err="1" smtClean="0"/>
              <a:t>wollen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err="1" smtClean="0"/>
              <a:t>sollen</a:t>
            </a:r>
            <a:endParaRPr lang="cs-CZ" u="sng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	</a:t>
            </a:r>
            <a:r>
              <a:rPr lang="cs-CZ" b="1" dirty="0" smtClean="0"/>
              <a:t>soll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du</a:t>
            </a:r>
            <a:r>
              <a:rPr lang="cs-CZ" dirty="0" smtClean="0"/>
              <a:t>	</a:t>
            </a:r>
            <a:r>
              <a:rPr lang="cs-CZ" dirty="0" err="1" smtClean="0"/>
              <a:t>sollst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er</a:t>
            </a:r>
            <a:r>
              <a:rPr lang="cs-CZ" dirty="0" smtClean="0"/>
              <a:t>	</a:t>
            </a:r>
            <a:r>
              <a:rPr lang="cs-CZ" b="1" dirty="0" smtClean="0"/>
              <a:t>soll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	</a:t>
            </a:r>
            <a:r>
              <a:rPr lang="cs-CZ" dirty="0" err="1" smtClean="0"/>
              <a:t>sollen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ihr</a:t>
            </a:r>
            <a:r>
              <a:rPr lang="cs-CZ" dirty="0" smtClean="0"/>
              <a:t>	</a:t>
            </a:r>
            <a:r>
              <a:rPr lang="cs-CZ" dirty="0" err="1" smtClean="0"/>
              <a:t>sollt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sie</a:t>
            </a:r>
            <a:r>
              <a:rPr lang="cs-CZ" dirty="0" smtClean="0"/>
              <a:t>	</a:t>
            </a:r>
            <a:r>
              <a:rPr lang="cs-CZ" dirty="0" err="1" smtClean="0"/>
              <a:t>sollen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4476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 fontScale="90000"/>
          </a:bodyPr>
          <a:lstStyle/>
          <a:p>
            <a:r>
              <a:rPr lang="cs-CZ" dirty="0" err="1"/>
              <a:t>Ergänzen</a:t>
            </a:r>
            <a:r>
              <a:rPr lang="cs-CZ" dirty="0"/>
              <a:t> </a:t>
            </a:r>
            <a:r>
              <a:rPr lang="cs-CZ" dirty="0" err="1"/>
              <a:t>Sie</a:t>
            </a:r>
            <a:r>
              <a:rPr lang="cs-CZ" dirty="0"/>
              <a:t>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Modalverben</a:t>
            </a:r>
            <a:r>
              <a:rPr lang="cs-CZ" dirty="0"/>
              <a:t> in der </a:t>
            </a:r>
            <a:r>
              <a:rPr lang="cs-CZ" dirty="0" err="1"/>
              <a:t>richtigen</a:t>
            </a:r>
            <a:r>
              <a:rPr lang="cs-CZ" dirty="0"/>
              <a:t> </a:t>
            </a:r>
            <a:r>
              <a:rPr lang="cs-CZ" dirty="0" err="1"/>
              <a:t>Form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87208" cy="51411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de-DE" dirty="0" smtClean="0"/>
              <a:t>Klaus .............. zum Meer fahren. (möchten)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de-DE" dirty="0" smtClean="0"/>
              <a:t>Klaus </a:t>
            </a:r>
            <a:r>
              <a:rPr lang="de-DE" dirty="0" smtClean="0">
                <a:solidFill>
                  <a:srgbClr val="FF0000"/>
                </a:solidFill>
              </a:rPr>
              <a:t>möchte</a:t>
            </a:r>
            <a:r>
              <a:rPr lang="de-DE" dirty="0" smtClean="0"/>
              <a:t> zum Meer fahren.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de-DE" dirty="0" smtClean="0"/>
              <a:t>Der Vater ............... ein Auto kaufen. (wollen)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de-DE" dirty="0" smtClean="0"/>
              <a:t>Der Vater </a:t>
            </a:r>
            <a:r>
              <a:rPr lang="de-DE" dirty="0" smtClean="0">
                <a:solidFill>
                  <a:srgbClr val="FF0000"/>
                </a:solidFill>
              </a:rPr>
              <a:t>will</a:t>
            </a:r>
            <a:r>
              <a:rPr lang="de-DE" dirty="0" smtClean="0"/>
              <a:t> ein Auto kaufen.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de-DE" dirty="0" smtClean="0"/>
              <a:t>Ich ............... in die Disco gehen. (dürfen)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de-DE" dirty="0" smtClean="0"/>
              <a:t>Ich </a:t>
            </a:r>
            <a:r>
              <a:rPr lang="de-DE" dirty="0" smtClean="0">
                <a:solidFill>
                  <a:srgbClr val="FF0000"/>
                </a:solidFill>
              </a:rPr>
              <a:t>darf</a:t>
            </a:r>
            <a:r>
              <a:rPr lang="de-DE" dirty="0" smtClean="0"/>
              <a:t> in die Disco gehen.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de-DE" dirty="0" smtClean="0"/>
              <a:t>Du ............... im Bett bleiben. (müssen)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de-DE" dirty="0" smtClean="0"/>
              <a:t>Du </a:t>
            </a:r>
            <a:r>
              <a:rPr lang="de-DE" dirty="0" smtClean="0">
                <a:solidFill>
                  <a:srgbClr val="FF0000"/>
                </a:solidFill>
              </a:rPr>
              <a:t>musst</a:t>
            </a:r>
            <a:r>
              <a:rPr lang="de-DE" dirty="0" smtClean="0"/>
              <a:t> im Bett bleiben.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de-DE" dirty="0" smtClean="0"/>
              <a:t>Ihr ............... zum Abendessen gehen. (sollen)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de-DE" dirty="0" smtClean="0"/>
              <a:t>Ihr </a:t>
            </a:r>
            <a:r>
              <a:rPr lang="de-DE" dirty="0" smtClean="0">
                <a:solidFill>
                  <a:srgbClr val="FF0000"/>
                </a:solidFill>
              </a:rPr>
              <a:t>sollt</a:t>
            </a:r>
            <a:r>
              <a:rPr lang="de-DE" dirty="0" smtClean="0"/>
              <a:t> zum Abendessen gehen.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de-DE" dirty="0" smtClean="0"/>
              <a:t>Die Mutter ............. sehr gut kochen. (können)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de-DE" dirty="0" smtClean="0"/>
              <a:t>Die Mutter </a:t>
            </a:r>
            <a:r>
              <a:rPr lang="de-DE" dirty="0" smtClean="0">
                <a:solidFill>
                  <a:srgbClr val="FF0000"/>
                </a:solidFill>
              </a:rPr>
              <a:t>kann</a:t>
            </a:r>
            <a:r>
              <a:rPr lang="de-DE" dirty="0" smtClean="0"/>
              <a:t> sehr gut kochen.</a:t>
            </a:r>
          </a:p>
        </p:txBody>
      </p:sp>
    </p:spTree>
    <p:extLst>
      <p:ext uri="{BB962C8B-B14F-4D97-AF65-F5344CB8AC3E}">
        <p14:creationId xmlns:p14="http://schemas.microsoft.com/office/powerpoint/2010/main" val="98904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 dirty="0"/>
              <a:t>Berglová, Eva – Formánková, Eva – Mašek, Miroslav. </a:t>
            </a:r>
            <a:r>
              <a:rPr lang="cs-CZ" altLang="cs-CZ" i="1" dirty="0"/>
              <a:t>Moderní gramatika němčiny.</a:t>
            </a:r>
            <a:r>
              <a:rPr lang="cs-CZ" altLang="cs-CZ" dirty="0"/>
              <a:t> Fraus: Plzeň, 2002.</a:t>
            </a:r>
          </a:p>
          <a:p>
            <a:r>
              <a:rPr lang="cs-CZ" altLang="cs-CZ" dirty="0"/>
              <a:t>Dallapiazza, Rosa-Maria – von Jan, Eduard – Schönherr, Til. </a:t>
            </a:r>
            <a:r>
              <a:rPr lang="cs-CZ" altLang="cs-CZ" i="1" dirty="0"/>
              <a:t>Tangram aktuell 1, Lektion 5–8, Kursbuch + Arbeitsbuch.</a:t>
            </a:r>
            <a:r>
              <a:rPr lang="cs-CZ" altLang="cs-CZ" dirty="0"/>
              <a:t> Max Hueber Verlag: Ismaning, 2010.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2215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187</TotalTime>
  <Words>286</Words>
  <Application>Microsoft Office PowerPoint</Application>
  <PresentationFormat>Předvádění na obrazovce (4:3)</PresentationFormat>
  <Paragraphs>124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Die Modalverben</vt:lpstr>
      <vt:lpstr>Position der Modalverben im Satz</vt:lpstr>
      <vt:lpstr>Position der Modalverben im Satz</vt:lpstr>
      <vt:lpstr>Konjugation im Präsens Časování v přítomném čase</vt:lpstr>
      <vt:lpstr>Konjugation im Präsens Časování v přítomném čase</vt:lpstr>
      <vt:lpstr>Konjugation im Präsens Časování v přítomném čase</vt:lpstr>
      <vt:lpstr>Konjugation im Präsens Časování v přítomném čase</vt:lpstr>
      <vt:lpstr>Ergänzen Sie die Modalverben in der richtigen Form:</vt:lpstr>
      <vt:lpstr>Literatur: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Modalverben</dc:title>
  <dc:creator>Jana</dc:creator>
  <cp:lastModifiedBy>Jana</cp:lastModifiedBy>
  <cp:revision>20</cp:revision>
  <dcterms:created xsi:type="dcterms:W3CDTF">2013-10-02T15:37:05Z</dcterms:created>
  <dcterms:modified xsi:type="dcterms:W3CDTF">2014-10-30T18:09:28Z</dcterms:modified>
</cp:coreProperties>
</file>