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307" r:id="rId2"/>
    <p:sldId id="256" r:id="rId3"/>
    <p:sldId id="258" r:id="rId4"/>
    <p:sldId id="269" r:id="rId5"/>
    <p:sldId id="302" r:id="rId6"/>
    <p:sldId id="303" r:id="rId7"/>
    <p:sldId id="304" r:id="rId8"/>
    <p:sldId id="305" r:id="rId9"/>
    <p:sldId id="306" r:id="rId10"/>
    <p:sldId id="30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CFE11-985E-4F1C-8C3A-9016554A0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0916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45A94-DD26-4376-B2D3-30CE143104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2693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5B05D-02AB-4399-8F3E-66DF99A964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862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78D23-B61D-4FCE-AF4B-19EAC5AF74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142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160AC-A85E-4F05-9B62-E42CC07936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882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F41CCF-D3B7-41C3-A65E-8C7FC9DDB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7246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BEDA9-4F1B-424B-BC36-9F9A248CBC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3853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1AFB8F-93CE-437A-8E2B-EB7A22B510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767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77579-6A58-457C-B52A-67B55B9415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12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B3CFD-2F15-4A3C-8979-4A3619BFB9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878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141877-3A71-411B-B870-D13AFEEFC0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760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0C5EBED-D0B4-4DC8-B42B-416306DFC4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88" r:id="rId2"/>
    <p:sldLayoutId id="2147483796" r:id="rId3"/>
    <p:sldLayoutId id="2147483789" r:id="rId4"/>
    <p:sldLayoutId id="2147483797" r:id="rId5"/>
    <p:sldLayoutId id="2147483790" r:id="rId6"/>
    <p:sldLayoutId id="2147483791" r:id="rId7"/>
    <p:sldLayoutId id="2147483798" r:id="rId8"/>
    <p:sldLayoutId id="2147483792" r:id="rId9"/>
    <p:sldLayoutId id="2147483793" r:id="rId10"/>
    <p:sldLayoutId id="2147483794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19.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5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VY_32_INOVACE_197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Vlastnosti pletenin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základních vlastností pletenin.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vzorky pletenin.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9423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5000" dirty="0" smtClean="0"/>
              <a:t>vlastnosti Pletenin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Technologie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cap="all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sz="3200" dirty="0" smtClean="0"/>
              <a:t>Tažnost</a:t>
            </a:r>
          </a:p>
          <a:p>
            <a:pPr>
              <a:defRPr/>
            </a:pPr>
            <a:r>
              <a:rPr lang="cs-CZ" sz="3200" dirty="0" smtClean="0"/>
              <a:t>Pružnost</a:t>
            </a:r>
          </a:p>
          <a:p>
            <a:pPr>
              <a:defRPr/>
            </a:pPr>
            <a:r>
              <a:rPr lang="cs-CZ" sz="3200" dirty="0" smtClean="0"/>
              <a:t>Prodyšnost</a:t>
            </a:r>
          </a:p>
          <a:p>
            <a:pPr>
              <a:defRPr/>
            </a:pPr>
            <a:r>
              <a:rPr lang="cs-CZ" sz="3200" dirty="0" smtClean="0"/>
              <a:t>Tepelná izolace</a:t>
            </a:r>
          </a:p>
          <a:p>
            <a:pPr>
              <a:defRPr/>
            </a:pPr>
            <a:r>
              <a:rPr lang="cs-CZ" sz="3200" dirty="0" smtClean="0"/>
              <a:t>Deformace po praní</a:t>
            </a:r>
          </a:p>
          <a:p>
            <a:pPr>
              <a:defRPr/>
            </a:pPr>
            <a:r>
              <a:rPr lang="cs-CZ" sz="3200" dirty="0" smtClean="0"/>
              <a:t>Paratelnost</a:t>
            </a:r>
          </a:p>
          <a:p>
            <a:pPr>
              <a:defRPr/>
            </a:pPr>
            <a:endParaRPr lang="cs-CZ" sz="3200" dirty="0" smtClean="0"/>
          </a:p>
          <a:p>
            <a:pPr>
              <a:defRPr/>
            </a:pPr>
            <a:endParaRPr lang="cs-CZ" sz="3200" dirty="0" smtClean="0"/>
          </a:p>
          <a:p>
            <a:pPr>
              <a:defRPr/>
            </a:pPr>
            <a:endParaRPr lang="cs-CZ" sz="3200" dirty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lnSpc>
                <a:spcPct val="150000"/>
              </a:lnSpc>
              <a:defRPr/>
            </a:pPr>
            <a:endParaRPr lang="cs-CZ" sz="2800" dirty="0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cap="all" dirty="0" smtClean="0"/>
              <a:t>tažnost</a:t>
            </a:r>
            <a:endParaRPr lang="cs-CZ" cap="all" dirty="0"/>
          </a:p>
        </p:txBody>
      </p:sp>
      <p:sp>
        <p:nvSpPr>
          <p:cNvPr id="8195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563" lvl="1"/>
            <a:r>
              <a:rPr lang="cs-CZ" sz="3200" smtClean="0"/>
              <a:t>ovlivněna vazbou a pevností nití</a:t>
            </a:r>
          </a:p>
          <a:p>
            <a:pPr marL="182563" lvl="1"/>
            <a:r>
              <a:rPr lang="cs-CZ" sz="3200" smtClean="0"/>
              <a:t>rozdílná u zátažných a osnovních pletenin (zátažné&gt;osnovní)</a:t>
            </a:r>
          </a:p>
          <a:p>
            <a:pPr marL="182563" lvl="1"/>
            <a:r>
              <a:rPr lang="cs-CZ" sz="3200" smtClean="0"/>
              <a:t>větší po řádku než po sloupku</a:t>
            </a:r>
          </a:p>
          <a:p>
            <a:pPr marL="182563" lvl="1"/>
            <a:r>
              <a:rPr lang="cs-CZ" sz="3200" smtClean="0"/>
              <a:t>větší než u tkanin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cap="all" dirty="0" smtClean="0"/>
              <a:t>pružnost</a:t>
            </a:r>
            <a:endParaRPr lang="cs-CZ" cap="all" dirty="0"/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563" lvl="1"/>
            <a:r>
              <a:rPr lang="cs-CZ" sz="3200" smtClean="0"/>
              <a:t>schopnost pleteniny vrátit se do původního stavu, přestanou-li působit deformační síly</a:t>
            </a:r>
          </a:p>
          <a:p>
            <a:pPr marL="182563" lvl="1"/>
            <a:r>
              <a:rPr lang="cs-CZ" sz="3200" smtClean="0"/>
              <a:t>schopnost přizpůsobit se tvaru těla </a:t>
            </a:r>
          </a:p>
          <a:p>
            <a:pPr marL="182563" lvl="1"/>
            <a:r>
              <a:rPr lang="cs-CZ" sz="3200" smtClean="0"/>
              <a:t>ovlivněna vazbou a materiálem</a:t>
            </a:r>
          </a:p>
          <a:p>
            <a:pPr marL="182563" lvl="1"/>
            <a:r>
              <a:rPr lang="cs-CZ" sz="3200" smtClean="0"/>
              <a:t>významná u punčoch, sportovního oblečení a prádla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cap="all" dirty="0" smtClean="0"/>
              <a:t>prodyšnost</a:t>
            </a:r>
            <a:endParaRPr lang="cs-CZ" cap="all" dirty="0"/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563" lvl="1"/>
            <a:r>
              <a:rPr lang="cs-CZ" sz="3200" smtClean="0"/>
              <a:t>schopnost pleteniny propouštět vzduch a vodní páry</a:t>
            </a:r>
          </a:p>
          <a:p>
            <a:pPr marL="182563" lvl="1"/>
            <a:r>
              <a:rPr lang="cs-CZ" sz="3200" smtClean="0"/>
              <a:t>větší než u tkanin  </a:t>
            </a:r>
          </a:p>
          <a:p>
            <a:pPr marL="182563" lvl="1"/>
            <a:r>
              <a:rPr lang="cs-CZ" sz="3200" smtClean="0"/>
              <a:t>ovlivněna vazbou, materiálem, hustotou pleteniny</a:t>
            </a:r>
          </a:p>
          <a:p>
            <a:pPr marL="182563" lvl="1"/>
            <a:r>
              <a:rPr lang="cs-CZ" sz="3200" smtClean="0"/>
              <a:t>významná ze zdravotního hlediska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cap="all" dirty="0" smtClean="0"/>
              <a:t>tepelná izolace</a:t>
            </a:r>
            <a:endParaRPr lang="cs-CZ" cap="all" dirty="0"/>
          </a:p>
        </p:txBody>
      </p:sp>
      <p:sp>
        <p:nvSpPr>
          <p:cNvPr id="11267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563" lvl="1"/>
            <a:r>
              <a:rPr lang="cs-CZ" sz="3200" smtClean="0"/>
              <a:t>schopnost pleteniny zamezit průchodu tepla z teplejšího prostředí do studenějšího a naopak  </a:t>
            </a:r>
          </a:p>
          <a:p>
            <a:pPr marL="182563" lvl="1"/>
            <a:r>
              <a:rPr lang="cs-CZ" sz="3200" smtClean="0"/>
              <a:t>ovlivněna množstvím uzavřeného vzduchu v pletenině, vazbou, materiálem, hustotou pleteniny</a:t>
            </a:r>
          </a:p>
          <a:p>
            <a:pPr marL="182563" lvl="1"/>
            <a:r>
              <a:rPr lang="cs-CZ" sz="3200" smtClean="0"/>
              <a:t>čím větší tepelná izolace, tím menší prodyšnost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cap="all" dirty="0" smtClean="0"/>
              <a:t>deformace po praní</a:t>
            </a:r>
            <a:endParaRPr lang="cs-CZ" cap="all" dirty="0"/>
          </a:p>
        </p:txBody>
      </p:sp>
      <p:sp>
        <p:nvSpPr>
          <p:cNvPr id="12291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563" lvl="1"/>
            <a:r>
              <a:rPr lang="cs-CZ" sz="3200" smtClean="0"/>
              <a:t>většinou srážení pleteniny</a:t>
            </a:r>
          </a:p>
          <a:p>
            <a:pPr marL="182563" lvl="1"/>
            <a:r>
              <a:rPr lang="cs-CZ" sz="3200" smtClean="0"/>
              <a:t>největší u bavlněných úpletů</a:t>
            </a:r>
          </a:p>
          <a:p>
            <a:pPr marL="182563" lvl="1"/>
            <a:r>
              <a:rPr lang="cs-CZ" sz="3200" smtClean="0"/>
              <a:t>u vlněných úpletů plstění při nedodržení parametrů praní</a:t>
            </a:r>
          </a:p>
          <a:p>
            <a:pPr marL="182563" lvl="1"/>
            <a:r>
              <a:rPr lang="cs-CZ" sz="3200" smtClean="0"/>
              <a:t>srážení po sloupku větší než po řádku</a:t>
            </a:r>
          </a:p>
          <a:p>
            <a:pPr marL="182563" lvl="1"/>
            <a:r>
              <a:rPr lang="cs-CZ" sz="3200" smtClean="0"/>
              <a:t>u jednolícních pletenin sešikmení sloupků vůči řádkům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cap="all" dirty="0" smtClean="0"/>
              <a:t>paratelnost</a:t>
            </a:r>
            <a:endParaRPr lang="cs-CZ" cap="all" dirty="0"/>
          </a:p>
        </p:txBody>
      </p:sp>
      <p:sp>
        <p:nvSpPr>
          <p:cNvPr id="13315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82563" lvl="1"/>
            <a:r>
              <a:rPr lang="cs-CZ" sz="3200" smtClean="0"/>
              <a:t>samovolné uvolňování oček</a:t>
            </a:r>
          </a:p>
          <a:p>
            <a:pPr marL="182563" lvl="1"/>
            <a:r>
              <a:rPr lang="cs-CZ" sz="3200" smtClean="0"/>
              <a:t>2 typy:</a:t>
            </a:r>
          </a:p>
          <a:p>
            <a:pPr marL="787400" lvl="2" indent="-514350">
              <a:buFont typeface="Verdana" pitchFamily="34" charset="0"/>
              <a:buAutoNum type="alphaLcParenR"/>
            </a:pPr>
            <a:r>
              <a:rPr lang="cs-CZ" sz="3000" smtClean="0"/>
              <a:t>při mechanickém namáhání – dojde k přetrhu nitě a pak závisí na druhu pleteniny, vazbě, hustotě a vlastnostech nitě</a:t>
            </a:r>
          </a:p>
          <a:p>
            <a:pPr marL="787400" lvl="2" indent="-514350">
              <a:buFont typeface="Verdana" pitchFamily="34" charset="0"/>
              <a:buAutoNum type="alphaLcParenR"/>
            </a:pPr>
            <a:r>
              <a:rPr lang="cs-CZ" sz="3000" smtClean="0"/>
              <a:t>proti směru pletení – v opačném směru než pletenina vznikla, paratelné všechny zátažné pleteniny, osnovní obtížně</a:t>
            </a:r>
            <a:br>
              <a:rPr lang="cs-CZ" sz="3000" smtClean="0"/>
            </a:br>
            <a:r>
              <a:rPr lang="cs-CZ" sz="3000" smtClean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Archiv autorky Ing. Lenky </a:t>
            </a:r>
            <a:r>
              <a:rPr lang="cs-CZ" dirty="0" err="1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Findejsové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. 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37928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860</TotalTime>
  <Words>306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jemnost (2)</vt:lpstr>
      <vt:lpstr>Prezentace aplikace PowerPoint</vt:lpstr>
      <vt:lpstr>vlastnosti Pletenin</vt:lpstr>
      <vt:lpstr>Obsah</vt:lpstr>
      <vt:lpstr>tažnost</vt:lpstr>
      <vt:lpstr>pružnost</vt:lpstr>
      <vt:lpstr>prodyšnost</vt:lpstr>
      <vt:lpstr>tepelná izolace</vt:lpstr>
      <vt:lpstr>deformace po praní</vt:lpstr>
      <vt:lpstr>paratelnost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63</cp:revision>
  <dcterms:created xsi:type="dcterms:W3CDTF">2012-11-03T21:54:35Z</dcterms:created>
  <dcterms:modified xsi:type="dcterms:W3CDTF">2014-03-24T09:34:42Z</dcterms:modified>
</cp:coreProperties>
</file>