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98" r:id="rId2"/>
    <p:sldId id="256" r:id="rId3"/>
    <p:sldId id="258" r:id="rId4"/>
    <p:sldId id="269" r:id="rId5"/>
    <p:sldId id="291" r:id="rId6"/>
    <p:sldId id="292" r:id="rId7"/>
    <p:sldId id="293" r:id="rId8"/>
    <p:sldId id="294" r:id="rId9"/>
    <p:sldId id="297" r:id="rId10"/>
    <p:sldId id="295" r:id="rId11"/>
    <p:sldId id="296" r:id="rId12"/>
    <p:sldId id="29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tt.tul.cz/index.php?page=predmety&amp;action=detail&amp;nextaction=view&amp;id_predmet=2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20.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VY_32_INOVACE_198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Pleteniny – základní pojmy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Charakteristika pleteniny, vysvětlení rozdílů mezi jednotlivými skupinami pletenin.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pletenin.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9423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Pleteniny</a:t>
            </a:r>
            <a:br>
              <a:rPr lang="cs-CZ" dirty="0" smtClean="0"/>
            </a:br>
            <a:r>
              <a:rPr lang="cs-CZ" dirty="0" smtClean="0"/>
              <a:t>- základní pojmy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cap="all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Charakteristika pleteniny</a:t>
            </a:r>
          </a:p>
          <a:p>
            <a:r>
              <a:rPr lang="cs-CZ" sz="3200" dirty="0"/>
              <a:t>Charakteristika </a:t>
            </a:r>
            <a:r>
              <a:rPr lang="cs-CZ" sz="3200" dirty="0" smtClean="0"/>
              <a:t>zátažné pleteniny</a:t>
            </a:r>
          </a:p>
          <a:p>
            <a:r>
              <a:rPr lang="cs-CZ" sz="3200" dirty="0"/>
              <a:t>Charakteristika </a:t>
            </a:r>
            <a:r>
              <a:rPr lang="cs-CZ" sz="3200" dirty="0" smtClean="0"/>
              <a:t>osnovní pleteniny</a:t>
            </a:r>
          </a:p>
          <a:p>
            <a:r>
              <a:rPr lang="cs-CZ" sz="3200" dirty="0" smtClean="0"/>
              <a:t>Základní pojmy</a:t>
            </a:r>
          </a:p>
          <a:p>
            <a:endParaRPr lang="cs-CZ" sz="3200" dirty="0"/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>
              <a:lnSpc>
                <a:spcPct val="150000"/>
              </a:lnSpc>
            </a:pPr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smtClean="0"/>
              <a:t>Charakteristika pleteniny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plošná textilie vznikající vzájemným </a:t>
            </a:r>
            <a:r>
              <a:rPr lang="cs-CZ" sz="3200" dirty="0"/>
              <a:t>proplétáním oček jedné soustavy </a:t>
            </a:r>
            <a:r>
              <a:rPr lang="cs-CZ" sz="3200" dirty="0" smtClean="0"/>
              <a:t>nití:</a:t>
            </a:r>
          </a:p>
          <a:p>
            <a:pPr lvl="1"/>
            <a:r>
              <a:rPr lang="cs-CZ" sz="2800" dirty="0" smtClean="0"/>
              <a:t>vodorovné = zátažná pletenina</a:t>
            </a:r>
          </a:p>
          <a:p>
            <a:pPr lvl="1"/>
            <a:r>
              <a:rPr lang="cs-CZ" sz="2800" dirty="0"/>
              <a:t>svislé = osnovní pletenina</a:t>
            </a:r>
          </a:p>
          <a:p>
            <a:pPr marL="274637" lvl="1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5594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Charakteristika </a:t>
            </a:r>
            <a:br>
              <a:rPr lang="cs-CZ" cap="all" dirty="0" smtClean="0"/>
            </a:br>
            <a:r>
              <a:rPr lang="cs-CZ" cap="all" dirty="0" smtClean="0"/>
              <a:t>zátažné pleteniny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vzniká postupným </a:t>
            </a:r>
            <a:r>
              <a:rPr lang="cs-CZ" sz="3200" dirty="0"/>
              <a:t>provlékáním niti vazebními prvky ve směru </a:t>
            </a:r>
            <a:r>
              <a:rPr lang="cs-CZ" sz="3200" dirty="0" smtClean="0"/>
              <a:t>řádků</a:t>
            </a:r>
          </a:p>
          <a:p>
            <a:r>
              <a:rPr lang="cs-CZ" sz="3200" dirty="0" smtClean="0"/>
              <a:t>je snadno paratelná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493" y="4005064"/>
            <a:ext cx="3464939" cy="2523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352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Charakteristika </a:t>
            </a:r>
            <a:br>
              <a:rPr lang="cs-CZ" cap="all" dirty="0" smtClean="0"/>
            </a:br>
            <a:r>
              <a:rPr lang="cs-CZ" cap="all" dirty="0" smtClean="0"/>
              <a:t>osnovní pleteniny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vzniká provléknutím </a:t>
            </a:r>
            <a:r>
              <a:rPr lang="cs-CZ" sz="3200" dirty="0"/>
              <a:t>soustavy </a:t>
            </a:r>
            <a:r>
              <a:rPr lang="cs-CZ" sz="3200" dirty="0" smtClean="0"/>
              <a:t>nití vazebními </a:t>
            </a:r>
            <a:r>
              <a:rPr lang="cs-CZ" sz="3200" dirty="0"/>
              <a:t>prvky ve směru </a:t>
            </a:r>
            <a:r>
              <a:rPr lang="cs-CZ" sz="3200" dirty="0" smtClean="0"/>
              <a:t>sloupků</a:t>
            </a:r>
          </a:p>
          <a:p>
            <a:r>
              <a:rPr lang="cs-CZ" sz="3200" dirty="0" smtClean="0"/>
              <a:t>je obtížně paratelná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602" y="4037588"/>
            <a:ext cx="3311822" cy="2415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32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klička – plošně tvarovaný </a:t>
            </a:r>
            <a:r>
              <a:rPr lang="cs-CZ" sz="3200" dirty="0"/>
              <a:t>úsek </a:t>
            </a:r>
            <a:r>
              <a:rPr lang="cs-CZ" sz="3200" dirty="0" smtClean="0"/>
              <a:t>nitě, který vznikne z </a:t>
            </a:r>
            <a:r>
              <a:rPr lang="cs-CZ" sz="3200" dirty="0"/>
              <a:t>nitě položené na pletací </a:t>
            </a:r>
            <a:r>
              <a:rPr lang="cs-CZ" sz="3200" dirty="0" smtClean="0"/>
              <a:t>jehlu</a:t>
            </a:r>
          </a:p>
          <a:p>
            <a:pPr lvl="1"/>
            <a:r>
              <a:rPr lang="cs-CZ" sz="2800" dirty="0" smtClean="0"/>
              <a:t>otevřená                 uzavřená 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425" b="45963"/>
          <a:stretch/>
        </p:blipFill>
        <p:spPr bwMode="auto">
          <a:xfrm>
            <a:off x="1115616" y="4194747"/>
            <a:ext cx="1777738" cy="2114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99" r="57602" b="45963"/>
          <a:stretch/>
        </p:blipFill>
        <p:spPr bwMode="auto">
          <a:xfrm>
            <a:off x="5436095" y="4194747"/>
            <a:ext cx="1598553" cy="2114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950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očko – základní vazební prvek pletařské vazby, tvoří se provléknutím kličky s jiným vazebním prvkem</a:t>
            </a:r>
          </a:p>
          <a:p>
            <a:pPr lvl="1"/>
            <a:r>
              <a:rPr lang="cs-CZ" sz="2800" dirty="0" smtClean="0"/>
              <a:t>lícní                       rubní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10" r="21427" b="37244"/>
          <a:stretch/>
        </p:blipFill>
        <p:spPr bwMode="auto">
          <a:xfrm>
            <a:off x="1977765" y="3928769"/>
            <a:ext cx="2018171" cy="2455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88" r="1857" b="37244"/>
          <a:stretch/>
        </p:blipFill>
        <p:spPr bwMode="auto">
          <a:xfrm>
            <a:off x="6254825" y="3928769"/>
            <a:ext cx="1527369" cy="2455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90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očko lícní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82563" lvl="1"/>
            <a:r>
              <a:rPr lang="cs-CZ" sz="2400" dirty="0"/>
              <a:t>klička je protažena předchozím vazebním prvkem zezadu dopředu </a:t>
            </a:r>
          </a:p>
          <a:p>
            <a:pPr marL="274637" lvl="1" indent="0">
              <a:buNone/>
            </a:pP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očko rubní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klička je protažena předchozím vazebním prvkem zepředu dozadu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10" r="21427" b="37244"/>
          <a:stretch/>
        </p:blipFill>
        <p:spPr bwMode="auto">
          <a:xfrm>
            <a:off x="1331640" y="4005065"/>
            <a:ext cx="2130365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88" r="1857" b="37244"/>
          <a:stretch/>
        </p:blipFill>
        <p:spPr bwMode="auto">
          <a:xfrm>
            <a:off x="6056066" y="4005065"/>
            <a:ext cx="161227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6519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3931920" cy="639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řádek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844824"/>
            <a:ext cx="3931920" cy="3951288"/>
          </a:xfrm>
        </p:spPr>
        <p:txBody>
          <a:bodyPr/>
          <a:lstStyle/>
          <a:p>
            <a:r>
              <a:rPr lang="cs-CZ" dirty="0"/>
              <a:t>příčné seskupení oček v pletenině (vedle sebe)</a:t>
            </a:r>
          </a:p>
          <a:p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54880" y="1340768"/>
            <a:ext cx="3931920" cy="639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sloupek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54880" y="1844824"/>
            <a:ext cx="3931920" cy="3951288"/>
          </a:xfrm>
        </p:spPr>
        <p:txBody>
          <a:bodyPr/>
          <a:lstStyle/>
          <a:p>
            <a:r>
              <a:rPr lang="cs-CZ" dirty="0"/>
              <a:t>podélné seskupení vzájemně provázaných oček v pletenině (pod sebou)</a:t>
            </a:r>
            <a:endParaRPr lang="cs-CZ" b="1" dirty="0"/>
          </a:p>
          <a:p>
            <a:pPr>
              <a:buFont typeface="Wingdings" pitchFamily="2" charset="2"/>
              <a:buNone/>
            </a:pPr>
            <a:endParaRPr lang="cs-CZ" b="1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7"/>
          <a:stretch/>
        </p:blipFill>
        <p:spPr bwMode="auto">
          <a:xfrm>
            <a:off x="1115616" y="3356992"/>
            <a:ext cx="7006679" cy="3355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 rot="16200000">
            <a:off x="-209493" y="4312769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átažná pletenina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5400000">
            <a:off x="7351347" y="4384777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osnovní pletenina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57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/>
          <a:lstStyle/>
          <a:p>
            <a:pPr algn="ctr"/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3931920" cy="639762"/>
          </a:xfrm>
        </p:spPr>
        <p:txBody>
          <a:bodyPr>
            <a:normAutofit/>
          </a:bodyPr>
          <a:lstStyle/>
          <a:p>
            <a:r>
              <a:rPr lang="cs-CZ" sz="3200" dirty="0"/>
              <a:t>chytová </a:t>
            </a:r>
            <a:r>
              <a:rPr lang="cs-CZ" sz="3200" dirty="0" smtClean="0"/>
              <a:t>klička</a:t>
            </a:r>
            <a:endParaRPr lang="cs-CZ" sz="3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" y="1772816"/>
            <a:ext cx="4042792" cy="4608512"/>
          </a:xfrm>
        </p:spPr>
        <p:txBody>
          <a:bodyPr/>
          <a:lstStyle/>
          <a:p>
            <a:r>
              <a:rPr lang="cs-CZ" dirty="0"/>
              <a:t>klička </a:t>
            </a:r>
            <a:r>
              <a:rPr lang="cs-CZ" dirty="0" smtClean="0"/>
              <a:t>není protažena </a:t>
            </a:r>
            <a:r>
              <a:rPr lang="cs-CZ" dirty="0"/>
              <a:t>předchozím vazebním prvkem, je </a:t>
            </a:r>
            <a:r>
              <a:rPr lang="cs-CZ" dirty="0" smtClean="0"/>
              <a:t>k němu </a:t>
            </a:r>
            <a:r>
              <a:rPr lang="cs-CZ" dirty="0"/>
              <a:t>přidána 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54880" y="1124744"/>
            <a:ext cx="3931920" cy="639762"/>
          </a:xfrm>
        </p:spPr>
        <p:txBody>
          <a:bodyPr/>
          <a:lstStyle/>
          <a:p>
            <a:pPr lvl="0">
              <a:buClr>
                <a:srgbClr val="A5B592"/>
              </a:buClr>
            </a:pPr>
            <a:r>
              <a:rPr lang="cs-CZ" sz="3200" dirty="0" smtClean="0">
                <a:solidFill>
                  <a:srgbClr val="444D26"/>
                </a:solidFill>
              </a:rPr>
              <a:t>podložená klička</a:t>
            </a:r>
            <a:endParaRPr lang="cs-CZ" sz="3200" dirty="0">
              <a:solidFill>
                <a:srgbClr val="444D26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754880" y="1772816"/>
            <a:ext cx="3931920" cy="4616872"/>
          </a:xfrm>
        </p:spPr>
        <p:txBody>
          <a:bodyPr/>
          <a:lstStyle/>
          <a:p>
            <a:r>
              <a:rPr lang="cs-CZ" dirty="0"/>
              <a:t>úsek </a:t>
            </a:r>
            <a:r>
              <a:rPr lang="cs-CZ" dirty="0" smtClean="0"/>
              <a:t>neprovázané nitě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953638" y="3394806"/>
            <a:ext cx="7434786" cy="3130538"/>
            <a:chOff x="953638" y="3394806"/>
            <a:chExt cx="7434786" cy="3130538"/>
          </a:xfrm>
        </p:grpSpPr>
        <p:pic>
          <p:nvPicPr>
            <p:cNvPr id="5" name="Picture 6" descr="C:\Dokumenty\Pletení\Ple\PLE-Obr-b\PLE-1-2\PLE-2-04-b.bmp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7506" b="13817"/>
            <a:stretch/>
          </p:blipFill>
          <p:spPr bwMode="auto">
            <a:xfrm>
              <a:off x="953638" y="3407405"/>
              <a:ext cx="2970290" cy="31179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6" descr="C:\Dokumenty\Pletení\Ple\PLE-Obr-b\PLE-1-2\PLE-2-04-b.bmp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658" r="31251" b="13817"/>
            <a:stretch/>
          </p:blipFill>
          <p:spPr bwMode="auto">
            <a:xfrm>
              <a:off x="5076056" y="3394806"/>
              <a:ext cx="3312368" cy="31305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2093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ČSN EN ISO 4921 (800013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). </a:t>
            </a:r>
            <a:r>
              <a:rPr lang="cs-CZ" i="1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Pletení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- Základní pojmy </a:t>
            </a:r>
            <a:r>
              <a:rPr lang="cs-CZ" i="1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– Slovník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Český </a:t>
            </a:r>
            <a:r>
              <a:rPr lang="cs-CZ">
                <a:solidFill>
                  <a:schemeClr val="tx2"/>
                </a:solidFill>
                <a:latin typeface="Verdana" pitchFamily="34" charset="0"/>
                <a:ea typeface="Times New Roman"/>
              </a:rPr>
              <a:t>normalizační </a:t>
            </a:r>
            <a:r>
              <a:rPr lang="cs-CZ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institut,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2002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 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Použité obrázky jsou publikovány ze stránek: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  <a:hlinkClick r:id="rId2"/>
              </a:rPr>
              <a:t>http://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  <a:hlinkClick r:id="rId2"/>
              </a:rPr>
              <a:t>www.ktt.tul.cz/index.php?page=predmety&amp;action=detail&amp;nextaction=view&amp;id_predmet=20</a:t>
            </a: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</a:t>
            </a: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e souhlasem Ing. Jany Špánkové.</a:t>
            </a:r>
          </a:p>
        </p:txBody>
      </p:sp>
    </p:spTree>
    <p:extLst>
      <p:ext uri="{BB962C8B-B14F-4D97-AF65-F5344CB8AC3E}">
        <p14:creationId xmlns:p14="http://schemas.microsoft.com/office/powerpoint/2010/main" val="411055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jemnost (2)</Template>
  <TotalTime>627</TotalTime>
  <Words>302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jemnost (2)</vt:lpstr>
      <vt:lpstr>Prezentace aplikace PowerPoint</vt:lpstr>
      <vt:lpstr>Pleteniny - základní pojmy</vt:lpstr>
      <vt:lpstr>Obsah</vt:lpstr>
      <vt:lpstr>Charakteristika pleteniny</vt:lpstr>
      <vt:lpstr>Charakteristika  zátažné pleteniny</vt:lpstr>
      <vt:lpstr>Charakteristika  osnovní pleteniny</vt:lpstr>
      <vt:lpstr>ZÁKLADNÍ POJMY</vt:lpstr>
      <vt:lpstr>ZÁKLADNÍ POJMY</vt:lpstr>
      <vt:lpstr>ZÁKLADNÍ POJMY</vt:lpstr>
      <vt:lpstr>ZÁKLADNÍ POJMY</vt:lpstr>
      <vt:lpstr>ZÁKLADNÍ POJMY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53</cp:revision>
  <dcterms:created xsi:type="dcterms:W3CDTF">2012-11-03T21:54:35Z</dcterms:created>
  <dcterms:modified xsi:type="dcterms:W3CDTF">2014-03-24T09:35:22Z</dcterms:modified>
</cp:coreProperties>
</file>