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308" r:id="rId2"/>
    <p:sldId id="256" r:id="rId3"/>
    <p:sldId id="258" r:id="rId4"/>
    <p:sldId id="269" r:id="rId5"/>
    <p:sldId id="300" r:id="rId6"/>
    <p:sldId id="301" r:id="rId7"/>
    <p:sldId id="302" r:id="rId8"/>
    <p:sldId id="303" r:id="rId9"/>
    <p:sldId id="304" r:id="rId10"/>
    <p:sldId id="305" r:id="rId11"/>
    <p:sldId id="307" r:id="rId12"/>
    <p:sldId id="306" r:id="rId13"/>
    <p:sldId id="30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emf"/><Relationship Id="rId4" Type="http://schemas.openxmlformats.org/officeDocument/2006/relationships/package" Target="../embeddings/Microsoft_Excel_Worksheet1.xlsx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26.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5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VY_32_INOVACE_200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Základní zátažné pleteniny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Vysvětlení vlastností základních zátažných pletenin.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vzorky pletenin.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9423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 základní zátažné pleteniny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Technologie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cap="all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Pletenina zátažná jednolícní hladká</a:t>
            </a:r>
          </a:p>
          <a:p>
            <a:r>
              <a:rPr lang="cs-CZ" sz="3200" dirty="0"/>
              <a:t>Pletenina zátažná </a:t>
            </a:r>
            <a:r>
              <a:rPr lang="cs-CZ" sz="3200" dirty="0" smtClean="0"/>
              <a:t>oboulícní </a:t>
            </a:r>
            <a:r>
              <a:rPr lang="cs-CZ" sz="3200" dirty="0"/>
              <a:t>hladká</a:t>
            </a:r>
          </a:p>
          <a:p>
            <a:r>
              <a:rPr lang="cs-CZ" sz="3200" dirty="0"/>
              <a:t>Pletenina zátažná </a:t>
            </a:r>
            <a:r>
              <a:rPr lang="cs-CZ" sz="3200" dirty="0" smtClean="0"/>
              <a:t>obourubní </a:t>
            </a:r>
            <a:r>
              <a:rPr lang="cs-CZ" sz="3200" dirty="0"/>
              <a:t>hladká</a:t>
            </a:r>
          </a:p>
          <a:p>
            <a:r>
              <a:rPr lang="cs-CZ" sz="3200" dirty="0"/>
              <a:t>Pletenina </a:t>
            </a:r>
            <a:r>
              <a:rPr lang="cs-CZ" sz="3200" dirty="0" smtClean="0"/>
              <a:t>zátažná interloková </a:t>
            </a:r>
            <a:r>
              <a:rPr lang="cs-CZ" sz="3200" dirty="0"/>
              <a:t>hladká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 eaLnBrk="1" hangingPunct="1">
              <a:buNone/>
            </a:pPr>
            <a:endParaRPr lang="cs-CZ" sz="2800" dirty="0" smtClean="0"/>
          </a:p>
          <a:p>
            <a:pPr eaLnBrk="1" hangingPunct="1">
              <a:lnSpc>
                <a:spcPct val="150000"/>
              </a:lnSpc>
            </a:pPr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Pletenina Zátažná jednolícní hladká</a:t>
            </a:r>
            <a:endParaRPr lang="cs-CZ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ZLH</a:t>
            </a:r>
          </a:p>
          <a:p>
            <a:r>
              <a:rPr lang="cs-CZ" sz="2800" dirty="0" smtClean="0"/>
              <a:t>všechny řádky i sloupky jednolícní</a:t>
            </a:r>
          </a:p>
          <a:p>
            <a:r>
              <a:rPr lang="cs-CZ" sz="2800" dirty="0" smtClean="0"/>
              <a:t>vyrábí se na jednolůžkových strojích</a:t>
            </a:r>
          </a:p>
          <a:p>
            <a:r>
              <a:rPr lang="cs-CZ" sz="2800" dirty="0" smtClean="0"/>
              <a:t>má jednostranný líc</a:t>
            </a:r>
          </a:p>
          <a:p>
            <a:r>
              <a:rPr lang="cs-CZ" sz="2800" dirty="0" smtClean="0"/>
              <a:t>nejmenší střída – 1 očko</a:t>
            </a:r>
            <a:endParaRPr lang="cs-CZ" sz="28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113" y="4515569"/>
            <a:ext cx="200977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15569"/>
            <a:ext cx="200977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4581128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LÍC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6333" y="458112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594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Pletenina Zátažná jednolícní hladká</a:t>
            </a:r>
            <a:endParaRPr lang="cs-CZ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Vlastnosti:</a:t>
            </a:r>
          </a:p>
          <a:p>
            <a:r>
              <a:rPr lang="cs-CZ" sz="2800" dirty="0" smtClean="0"/>
              <a:t>pletenina je lehká, prodyšná</a:t>
            </a:r>
          </a:p>
          <a:p>
            <a:r>
              <a:rPr lang="cs-CZ" sz="2800" dirty="0" smtClean="0"/>
              <a:t>paratelnost po směru i proti směru pletení</a:t>
            </a:r>
          </a:p>
          <a:p>
            <a:r>
              <a:rPr lang="cs-CZ" sz="2800" dirty="0" smtClean="0"/>
              <a:t>srážení 15-25%</a:t>
            </a:r>
          </a:p>
          <a:p>
            <a:r>
              <a:rPr lang="cs-CZ" sz="2800" dirty="0" smtClean="0"/>
              <a:t>tažnost po řádku o 60% vyšší než po sloupku</a:t>
            </a:r>
          </a:p>
          <a:p>
            <a:r>
              <a:rPr lang="cs-CZ" sz="2800" dirty="0" smtClean="0"/>
              <a:t>stáčení okrajů</a:t>
            </a:r>
          </a:p>
          <a:p>
            <a:pPr marL="0" indent="0">
              <a:buNone/>
            </a:pPr>
            <a:r>
              <a:rPr lang="cs-CZ" sz="2800" b="1" dirty="0" smtClean="0"/>
              <a:t>Použití:</a:t>
            </a:r>
          </a:p>
          <a:p>
            <a:r>
              <a:rPr lang="cs-CZ" sz="2800" dirty="0"/>
              <a:t>nejpoužívanější pletenina</a:t>
            </a:r>
          </a:p>
          <a:p>
            <a:r>
              <a:rPr lang="cs-CZ" sz="2800" dirty="0"/>
              <a:t>prádlo, sportovní ošacení, ložní prádlo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87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Pletenina Zátažná oboulícní hladká</a:t>
            </a:r>
            <a:endParaRPr lang="cs-CZ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ZLLH</a:t>
            </a:r>
          </a:p>
          <a:p>
            <a:r>
              <a:rPr lang="cs-CZ" sz="2800" dirty="0" smtClean="0"/>
              <a:t>všechny řádky oboulícní a všechny sloupky jednolícní</a:t>
            </a:r>
          </a:p>
          <a:p>
            <a:r>
              <a:rPr lang="cs-CZ" sz="2800" dirty="0" smtClean="0"/>
              <a:t>vyrábí se na dvoulůžkových strojích s žebrovým postavením jehel</a:t>
            </a:r>
          </a:p>
          <a:p>
            <a:r>
              <a:rPr lang="cs-CZ" sz="2800" dirty="0" smtClean="0"/>
              <a:t>má oboustranný líc</a:t>
            </a:r>
          </a:p>
          <a:p>
            <a:r>
              <a:rPr lang="cs-CZ" sz="2800" dirty="0" smtClean="0"/>
              <a:t>střída – 2 očka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56969"/>
            <a:ext cx="2448272" cy="279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320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Pletenina Zátažná oboulícní hladká</a:t>
            </a:r>
            <a:endParaRPr lang="cs-CZ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Vlastnosti:</a:t>
            </a:r>
          </a:p>
          <a:p>
            <a:r>
              <a:rPr lang="cs-CZ" sz="2800" dirty="0" smtClean="0"/>
              <a:t>po vysrážení jsou z obou stran vidět jen lícní očka</a:t>
            </a:r>
          </a:p>
          <a:p>
            <a:r>
              <a:rPr lang="cs-CZ" sz="2800" dirty="0" smtClean="0"/>
              <a:t>vysoká pružnost a tažnost ve směru řádku</a:t>
            </a:r>
          </a:p>
          <a:p>
            <a:r>
              <a:rPr lang="cs-CZ" sz="2800" dirty="0" smtClean="0"/>
              <a:t>paratelnost jen proti směru pletení</a:t>
            </a:r>
          </a:p>
          <a:p>
            <a:r>
              <a:rPr lang="cs-CZ" sz="2800" dirty="0" smtClean="0"/>
              <a:t>srážení 30% ve směru řádku</a:t>
            </a:r>
          </a:p>
          <a:p>
            <a:r>
              <a:rPr lang="cs-CZ" sz="2800" dirty="0" smtClean="0"/>
              <a:t>ustálený vzhled a tvar, okraje se nestáčí</a:t>
            </a:r>
          </a:p>
          <a:p>
            <a:pPr marL="0" indent="0">
              <a:buNone/>
            </a:pPr>
            <a:r>
              <a:rPr lang="cs-CZ" sz="2800" b="1" dirty="0" smtClean="0"/>
              <a:t>Použití:</a:t>
            </a:r>
          </a:p>
          <a:p>
            <a:r>
              <a:rPr lang="cs-CZ" sz="2800" dirty="0" smtClean="0"/>
              <a:t>lemy u sportovního </a:t>
            </a:r>
            <a:r>
              <a:rPr lang="cs-CZ" sz="2800" dirty="0"/>
              <a:t>ošacení, </a:t>
            </a:r>
            <a:r>
              <a:rPr lang="cs-CZ" sz="2800" dirty="0" smtClean="0"/>
              <a:t>svrchní ošacení, šály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145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Pletenina Zátažná obourubní hladká</a:t>
            </a:r>
            <a:endParaRPr lang="cs-CZ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ZRRH</a:t>
            </a:r>
          </a:p>
          <a:p>
            <a:r>
              <a:rPr lang="cs-CZ" sz="2800" dirty="0" smtClean="0"/>
              <a:t>všechny řádky jednolícní a všechny sloupky obourubní</a:t>
            </a:r>
          </a:p>
          <a:p>
            <a:r>
              <a:rPr lang="cs-CZ" sz="2800" dirty="0" smtClean="0"/>
              <a:t>vyrábí se na speciálních dvoulůžkových strojích s oboustrannými jehlami</a:t>
            </a:r>
          </a:p>
          <a:p>
            <a:r>
              <a:rPr lang="cs-CZ" sz="2800" dirty="0" smtClean="0"/>
              <a:t>má oboustranný líc</a:t>
            </a:r>
          </a:p>
          <a:p>
            <a:r>
              <a:rPr lang="cs-CZ" sz="2800" dirty="0" smtClean="0"/>
              <a:t>střída – 2 očka nad sebou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569" y="4157811"/>
            <a:ext cx="2009775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979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Pletenina Zátažná obourubní hladká</a:t>
            </a:r>
            <a:endParaRPr lang="cs-CZ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Vlastnosti:</a:t>
            </a:r>
          </a:p>
          <a:p>
            <a:r>
              <a:rPr lang="cs-CZ" dirty="0" smtClean="0"/>
              <a:t>po vysrážení jsou z obou stran vidět jen jehelní a platinové obloučky = rub</a:t>
            </a:r>
          </a:p>
          <a:p>
            <a:r>
              <a:rPr lang="cs-CZ" dirty="0" smtClean="0"/>
              <a:t>vysoká pružnost a tažnost ve směru sloupku</a:t>
            </a:r>
          </a:p>
          <a:p>
            <a:r>
              <a:rPr lang="cs-CZ" dirty="0" smtClean="0"/>
              <a:t>paratelnost oběma směry</a:t>
            </a:r>
          </a:p>
          <a:p>
            <a:r>
              <a:rPr lang="cs-CZ" dirty="0" smtClean="0"/>
              <a:t>srážení 50% ve směru sloupku</a:t>
            </a:r>
          </a:p>
          <a:p>
            <a:r>
              <a:rPr lang="cs-CZ" dirty="0" smtClean="0"/>
              <a:t>dvojnásobná tloušťka = vysoká tepelná izolace</a:t>
            </a:r>
          </a:p>
          <a:p>
            <a:pPr marL="0" indent="0">
              <a:buNone/>
            </a:pPr>
            <a:r>
              <a:rPr lang="cs-CZ" b="1" dirty="0" smtClean="0"/>
              <a:t>Použití:</a:t>
            </a:r>
          </a:p>
          <a:p>
            <a:r>
              <a:rPr lang="cs-CZ" dirty="0" smtClean="0"/>
              <a:t>svrchní ošacení, kojenecké zboží, šály, plédy, přehozy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761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Pletenina Zátažná interloková hladká</a:t>
            </a:r>
            <a:endParaRPr lang="cs-CZ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563" lvl="1"/>
            <a:r>
              <a:rPr lang="cs-CZ" sz="2800" dirty="0"/>
              <a:t>dvě oboulícní pleteniny navzájem provázané přechodem nití z lícní strany na rubní</a:t>
            </a:r>
          </a:p>
          <a:p>
            <a:r>
              <a:rPr lang="cs-CZ" sz="2800" dirty="0" smtClean="0"/>
              <a:t>lícní a rubní sloupky jsou postaveny proti sobě</a:t>
            </a:r>
            <a:endParaRPr lang="cs-CZ" sz="2800" dirty="0"/>
          </a:p>
          <a:p>
            <a:r>
              <a:rPr lang="cs-CZ" sz="2800" dirty="0" smtClean="0"/>
              <a:t>vyrábí se na speciálních dvoulůžkových strojích s dvěma druhy jehel</a:t>
            </a:r>
          </a:p>
          <a:p>
            <a:r>
              <a:rPr lang="cs-CZ" sz="2800" dirty="0" smtClean="0"/>
              <a:t>dva dílčí řádky tvoří jeden řádek interlokový</a:t>
            </a:r>
          </a:p>
          <a:p>
            <a:r>
              <a:rPr lang="cs-CZ" sz="2800" dirty="0" smtClean="0"/>
              <a:t>má oboustranný líc</a:t>
            </a:r>
          </a:p>
        </p:txBody>
      </p:sp>
    </p:spTree>
    <p:extLst>
      <p:ext uri="{BB962C8B-B14F-4D97-AF65-F5344CB8AC3E}">
        <p14:creationId xmlns:p14="http://schemas.microsoft.com/office/powerpoint/2010/main" val="3076608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533400"/>
            <a:ext cx="82296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Pletenina Zátažná interloková hladká</a:t>
            </a:r>
            <a:endParaRPr lang="cs-CZ" cap="all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9952" y="2411596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a, b … dílčí řádky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2924944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, 2 … interlokové řádky</a:t>
            </a:r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70910571"/>
              </p:ext>
            </p:extLst>
          </p:nvPr>
        </p:nvGraphicFramePr>
        <p:xfrm>
          <a:off x="899592" y="2015047"/>
          <a:ext cx="2877095" cy="32861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0" name="List" r:id="rId4" imgW="2009851" imgH="2295449" progId="Excel.Sheet.12">
                  <p:embed/>
                </p:oleObj>
              </mc:Choice>
              <mc:Fallback>
                <p:oleObj name="List" r:id="rId4" imgW="2009851" imgH="229544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99592" y="2015047"/>
                        <a:ext cx="2877095" cy="32861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9591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Pletenina Zátažná interloková hladká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Vlastnosti:</a:t>
            </a:r>
          </a:p>
          <a:p>
            <a:r>
              <a:rPr lang="cs-CZ" dirty="0" smtClean="0"/>
              <a:t>z </a:t>
            </a:r>
            <a:r>
              <a:rPr lang="cs-CZ" dirty="0"/>
              <a:t>obou stran </a:t>
            </a:r>
            <a:r>
              <a:rPr lang="cs-CZ" dirty="0" smtClean="0"/>
              <a:t>jsou vidět </a:t>
            </a:r>
            <a:r>
              <a:rPr lang="cs-CZ" dirty="0"/>
              <a:t>jen </a:t>
            </a:r>
            <a:r>
              <a:rPr lang="cs-CZ" dirty="0" smtClean="0"/>
              <a:t>lícní očka</a:t>
            </a:r>
            <a:endParaRPr lang="cs-CZ" dirty="0"/>
          </a:p>
          <a:p>
            <a:r>
              <a:rPr lang="cs-CZ" dirty="0" smtClean="0"/>
              <a:t>omezená pružnost </a:t>
            </a:r>
            <a:r>
              <a:rPr lang="cs-CZ" dirty="0"/>
              <a:t>a tažnost </a:t>
            </a:r>
          </a:p>
          <a:p>
            <a:r>
              <a:rPr lang="cs-CZ" dirty="0"/>
              <a:t>paratelnost </a:t>
            </a:r>
            <a:r>
              <a:rPr lang="cs-CZ" dirty="0" smtClean="0"/>
              <a:t>obtížná</a:t>
            </a:r>
            <a:endParaRPr lang="cs-CZ" dirty="0"/>
          </a:p>
          <a:p>
            <a:r>
              <a:rPr lang="cs-CZ" dirty="0" smtClean="0"/>
              <a:t>dvojnásobná </a:t>
            </a:r>
            <a:r>
              <a:rPr lang="cs-CZ" dirty="0"/>
              <a:t>tloušťka = vysoká tepelná </a:t>
            </a:r>
            <a:r>
              <a:rPr lang="cs-CZ" dirty="0" smtClean="0"/>
              <a:t>izolace</a:t>
            </a:r>
          </a:p>
          <a:p>
            <a:r>
              <a:rPr lang="cs-CZ" dirty="0" smtClean="0"/>
              <a:t>tvarová stabilita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Použití:</a:t>
            </a:r>
          </a:p>
          <a:p>
            <a:r>
              <a:rPr lang="cs-CZ" dirty="0"/>
              <a:t>svrchní ošacení, </a:t>
            </a:r>
            <a:r>
              <a:rPr lang="cs-CZ" dirty="0" smtClean="0"/>
              <a:t>potiskování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226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ČSN EN ISO 8388 (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800014). </a:t>
            </a:r>
            <a:r>
              <a:rPr lang="cs-CZ" i="1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Pleteniny </a:t>
            </a:r>
            <a:r>
              <a:rPr lang="cs-CZ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- Druhy </a:t>
            </a:r>
            <a:r>
              <a:rPr lang="cs-CZ" i="1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– Slovník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.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Český normalizační institut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2004.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0888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jemnost (2)</Template>
  <TotalTime>940</TotalTime>
  <Words>492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jemnost (2)</vt:lpstr>
      <vt:lpstr>List</vt:lpstr>
      <vt:lpstr>Prezentace aplikace PowerPoint</vt:lpstr>
      <vt:lpstr> základní zátažné pleteniny </vt:lpstr>
      <vt:lpstr>Obsah</vt:lpstr>
      <vt:lpstr>Pletenina Zátažná jednolícní hladká</vt:lpstr>
      <vt:lpstr>Pletenina Zátažná jednolícní hladká</vt:lpstr>
      <vt:lpstr>Pletenina Zátažná oboulícní hladká</vt:lpstr>
      <vt:lpstr>Pletenina Zátažná oboulícní hladká</vt:lpstr>
      <vt:lpstr>Pletenina Zátažná obourubní hladká</vt:lpstr>
      <vt:lpstr>Pletenina Zátažná obourubní hladká</vt:lpstr>
      <vt:lpstr>Pletenina Zátažná interloková hladká</vt:lpstr>
      <vt:lpstr>Pletenina Zátažná interloková hladká</vt:lpstr>
      <vt:lpstr>Pletenina Zátažná interloková hladká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67</cp:revision>
  <dcterms:created xsi:type="dcterms:W3CDTF">2012-11-03T21:54:35Z</dcterms:created>
  <dcterms:modified xsi:type="dcterms:W3CDTF">2014-03-24T09:36:20Z</dcterms:modified>
</cp:coreProperties>
</file>