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3"/>
  </p:notesMasterIdLst>
  <p:sldIdLst>
    <p:sldId id="273" r:id="rId2"/>
    <p:sldId id="256" r:id="rId3"/>
    <p:sldId id="258" r:id="rId4"/>
    <p:sldId id="292" r:id="rId5"/>
    <p:sldId id="303" r:id="rId6"/>
    <p:sldId id="306" r:id="rId7"/>
    <p:sldId id="307" r:id="rId8"/>
    <p:sldId id="308" r:id="rId9"/>
    <p:sldId id="300" r:id="rId10"/>
    <p:sldId id="301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3130A3-9224-4E2C-809E-F0E99941774C}" type="datetimeFigureOut">
              <a:rPr lang="cs-CZ" smtClean="0"/>
              <a:t>24.3.2014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7E921-6F74-4422-8252-CC3EE5A2FB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729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385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38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2385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7E921-6F74-4422-8252-CC3EE5A2FB3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45565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14. 8. 2013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VY_32_INOVACE_204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Zobrazení rovin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1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zobrazování rovin v </a:t>
            </a:r>
            <a:r>
              <a:rPr lang="cs-CZ" sz="1200" dirty="0" err="1" smtClean="0">
                <a:solidFill>
                  <a:schemeClr val="tx2"/>
                </a:solidFill>
                <a:cs typeface="Arial" pitchFamily="34" charset="0"/>
              </a:rPr>
              <a:t>Mongeově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 promítání.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62068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800" dirty="0">
                <a:cs typeface="Arial" pitchFamily="34" charset="0"/>
              </a:rPr>
              <a:t>Zobrazení </a:t>
            </a:r>
            <a:r>
              <a:rPr lang="cs-CZ" sz="4800" dirty="0" smtClean="0">
                <a:cs typeface="Arial" pitchFamily="34" charset="0"/>
              </a:rPr>
              <a:t>rovin </a:t>
            </a:r>
            <a:br>
              <a:rPr lang="cs-CZ" sz="4800" dirty="0" smtClean="0">
                <a:cs typeface="Arial" pitchFamily="34" charset="0"/>
              </a:rPr>
            </a:br>
            <a:r>
              <a:rPr lang="cs-CZ" sz="4800" dirty="0" smtClean="0">
                <a:cs typeface="Arial" pitchFamily="34" charset="0"/>
              </a:rPr>
              <a:t>v </a:t>
            </a:r>
            <a:r>
              <a:rPr lang="cs-CZ" sz="4800" dirty="0" err="1">
                <a:cs typeface="Arial" pitchFamily="34" charset="0"/>
              </a:rPr>
              <a:t>Mongeově</a:t>
            </a:r>
            <a:r>
              <a:rPr lang="cs-CZ" sz="4800" dirty="0">
                <a:cs typeface="Arial" pitchFamily="34" charset="0"/>
              </a:rPr>
              <a:t> </a:t>
            </a:r>
            <a:r>
              <a:rPr lang="cs-CZ" sz="4800" dirty="0" smtClean="0">
                <a:cs typeface="Arial" pitchFamily="34" charset="0"/>
              </a:rPr>
              <a:t>promítání</a:t>
            </a:r>
            <a:endParaRPr lang="cs-CZ" sz="4800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1.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/>
              <a:t>Zobrazení </a:t>
            </a:r>
            <a:r>
              <a:rPr lang="cs-CZ" sz="2800" dirty="0" smtClean="0"/>
              <a:t>roviny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Určení roviny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Určení </a:t>
            </a:r>
            <a:r>
              <a:rPr lang="cs-CZ" sz="2800" dirty="0" smtClean="0"/>
              <a:t>roviny – příklad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Zvláštní polohy </a:t>
            </a:r>
            <a:r>
              <a:rPr lang="cs-CZ" sz="2800" dirty="0" smtClean="0"/>
              <a:t>rovin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7" t="21587" r="29664" b="17452"/>
          <a:stretch/>
        </p:blipFill>
        <p:spPr bwMode="auto">
          <a:xfrm>
            <a:off x="611560" y="1658904"/>
            <a:ext cx="4684543" cy="4459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roviny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63492" y="1340768"/>
            <a:ext cx="4480508" cy="4718304"/>
          </a:xfrm>
        </p:spPr>
        <p:txBody>
          <a:bodyPr/>
          <a:lstStyle/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stopy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= průsečnice roviny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          s průmětnami</a:t>
            </a:r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endParaRPr lang="cs-CZ" sz="2000" i="1" dirty="0"/>
          </a:p>
          <a:p>
            <a:endParaRPr lang="cs-CZ" sz="2000" i="1" dirty="0" smtClean="0"/>
          </a:p>
          <a:p>
            <a:r>
              <a:rPr lang="cs-CZ" sz="2000" i="1" dirty="0" smtClean="0">
                <a:sym typeface="Symbol"/>
              </a:rPr>
              <a:t></a:t>
            </a:r>
            <a:r>
              <a:rPr lang="cs-CZ" sz="2000" i="1" dirty="0" smtClean="0"/>
              <a:t> … rovin</a:t>
            </a:r>
            <a:r>
              <a:rPr lang="cs-CZ" sz="2000" dirty="0" smtClean="0"/>
              <a:t>a v prostoru</a:t>
            </a:r>
          </a:p>
          <a:p>
            <a:r>
              <a:rPr lang="cs-CZ" sz="2000" i="1" dirty="0" smtClean="0"/>
              <a:t>p</a:t>
            </a:r>
            <a:r>
              <a:rPr lang="cs-CZ" sz="2000" i="1" baseline="30000" dirty="0" smtClean="0">
                <a:sym typeface="Symbol"/>
              </a:rPr>
              <a:t></a:t>
            </a:r>
            <a:r>
              <a:rPr lang="cs-CZ" sz="2000" i="1" dirty="0" smtClean="0"/>
              <a:t> … </a:t>
            </a:r>
            <a:r>
              <a:rPr lang="cs-CZ" sz="2000" dirty="0" smtClean="0"/>
              <a:t>půdorysná stopa roviny </a:t>
            </a:r>
            <a:r>
              <a:rPr lang="cs-CZ" sz="2000" i="1" dirty="0">
                <a:sym typeface="Symbol"/>
              </a:rPr>
              <a:t> </a:t>
            </a:r>
            <a:endParaRPr lang="cs-CZ" sz="2000" i="1" dirty="0" smtClean="0"/>
          </a:p>
          <a:p>
            <a:r>
              <a:rPr lang="cs-CZ" sz="2000" i="1" dirty="0" smtClean="0"/>
              <a:t>n</a:t>
            </a:r>
            <a:r>
              <a:rPr lang="cs-CZ" sz="2000" i="1" baseline="30000" dirty="0" smtClean="0">
                <a:sym typeface="Symbol"/>
              </a:rPr>
              <a:t> </a:t>
            </a:r>
            <a:r>
              <a:rPr lang="cs-CZ" sz="2000" i="1" dirty="0" smtClean="0"/>
              <a:t>… </a:t>
            </a:r>
            <a:r>
              <a:rPr lang="cs-CZ" sz="2000" dirty="0" err="1" smtClean="0"/>
              <a:t>nárysná</a:t>
            </a:r>
            <a:r>
              <a:rPr lang="cs-CZ" sz="2000" dirty="0" smtClean="0"/>
              <a:t> </a:t>
            </a:r>
            <a:r>
              <a:rPr lang="cs-CZ" sz="2000" dirty="0"/>
              <a:t>stopa roviny </a:t>
            </a:r>
            <a:r>
              <a:rPr lang="cs-CZ" sz="2000" i="1" dirty="0">
                <a:sym typeface="Symbol"/>
              </a:rPr>
              <a:t></a:t>
            </a: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132987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83" t="29424" r="28173" b="24999"/>
          <a:stretch/>
        </p:blipFill>
        <p:spPr bwMode="auto">
          <a:xfrm>
            <a:off x="4427984" y="2152357"/>
            <a:ext cx="4403189" cy="33340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07" t="21587" r="29664" b="17452"/>
          <a:stretch/>
        </p:blipFill>
        <p:spPr bwMode="auto">
          <a:xfrm>
            <a:off x="179512" y="1844824"/>
            <a:ext cx="4684543" cy="4459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Zobrazení roviny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663492" y="1340768"/>
            <a:ext cx="4480508" cy="4718304"/>
          </a:xfrm>
        </p:spPr>
        <p:txBody>
          <a:bodyPr/>
          <a:lstStyle/>
          <a:p>
            <a:pPr marL="0" indent="0">
              <a:buNone/>
            </a:pPr>
            <a:r>
              <a:rPr lang="cs-CZ" sz="2000" i="1" dirty="0"/>
              <a:t> </a:t>
            </a:r>
            <a:r>
              <a:rPr lang="cs-CZ" sz="2000" i="1" dirty="0" smtClean="0"/>
              <a:t>          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384895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Určení roviny</a:t>
            </a:r>
            <a:br>
              <a:rPr lang="cs-CZ" dirty="0" smtClean="0"/>
            </a:b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876800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rovina, která neprochází počátkem </a:t>
            </a:r>
            <a:r>
              <a:rPr lang="cs-CZ" i="1" dirty="0" smtClean="0"/>
              <a:t>0</a:t>
            </a:r>
            <a:r>
              <a:rPr lang="cs-CZ" dirty="0" smtClean="0"/>
              <a:t>, vytíná na osách souřadnic úseky </a:t>
            </a:r>
            <a:r>
              <a:rPr lang="cs-CZ" i="1" dirty="0" smtClean="0"/>
              <a:t>x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/>
              <a:t> , y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/>
              <a:t> , z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>
                <a:sym typeface="Symbol"/>
              </a:rPr>
              <a:t> : (</a:t>
            </a:r>
            <a:r>
              <a:rPr lang="cs-CZ" i="1" dirty="0"/>
              <a:t>x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/>
              <a:t>; </a:t>
            </a:r>
            <a:r>
              <a:rPr lang="cs-CZ" i="1" dirty="0"/>
              <a:t>y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/>
              <a:t>; </a:t>
            </a:r>
            <a:r>
              <a:rPr lang="cs-CZ" i="1" dirty="0"/>
              <a:t>z</a:t>
            </a:r>
            <a:r>
              <a:rPr lang="cs-CZ" i="1" baseline="-25000" dirty="0" smtClean="0">
                <a:sym typeface="Symbol"/>
              </a:rPr>
              <a:t></a:t>
            </a:r>
            <a:r>
              <a:rPr lang="cs-CZ" i="1" dirty="0" smtClean="0">
                <a:sym typeface="Symbol"/>
              </a:rPr>
              <a:t>)</a:t>
            </a:r>
            <a:endParaRPr lang="cs-CZ" i="1" dirty="0">
              <a:sym typeface="Symbol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0" t="29039" r="27885" b="26346"/>
          <a:stretch/>
        </p:blipFill>
        <p:spPr bwMode="auto">
          <a:xfrm>
            <a:off x="4499992" y="2825513"/>
            <a:ext cx="4418954" cy="32637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0" t="21923" r="29038" b="18462"/>
          <a:stretch/>
        </p:blipFill>
        <p:spPr bwMode="auto">
          <a:xfrm>
            <a:off x="107504" y="2276872"/>
            <a:ext cx="4726745" cy="43609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570627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Určení roviny – příklad </a:t>
            </a:r>
            <a:br>
              <a:rPr lang="cs-CZ" dirty="0" smtClean="0"/>
            </a:b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Zadání</a:t>
            </a:r>
            <a:r>
              <a:rPr lang="cs-CZ" dirty="0"/>
              <a:t>: </a:t>
            </a:r>
            <a:br>
              <a:rPr lang="cs-CZ" dirty="0"/>
            </a:br>
            <a:r>
              <a:rPr lang="cs-CZ" dirty="0" smtClean="0"/>
              <a:t>Zakreslete stopy rovin: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ym typeface="Symbol"/>
              </a:rPr>
              <a:t>(-40; 30; 20)</a:t>
            </a:r>
          </a:p>
          <a:p>
            <a:pPr>
              <a:buFont typeface="Arial" pitchFamily="34" charset="0"/>
              <a:buChar char="•"/>
            </a:pPr>
            <a:r>
              <a:rPr lang="cs-CZ" i="1" dirty="0" smtClean="0">
                <a:sym typeface="Symbol"/>
              </a:rPr>
              <a:t>(50; 20; 40)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836822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Určení roviny – příklad </a:t>
            </a:r>
            <a:br>
              <a:rPr lang="cs-CZ" dirty="0" smtClean="0"/>
            </a:b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8768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Řešení: </a:t>
            </a:r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(-40; 30; 20)</a:t>
            </a:r>
          </a:p>
          <a:p>
            <a:pPr marL="0" indent="0">
              <a:buNone/>
            </a:pPr>
            <a:r>
              <a:rPr lang="cs-CZ" i="1" dirty="0" smtClean="0">
                <a:sym typeface="Symbol"/>
              </a:rPr>
              <a:t>(50; 20; 40)</a:t>
            </a:r>
            <a:endParaRPr lang="cs-CZ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25" t="31923" r="24567" b="13846"/>
          <a:stretch/>
        </p:blipFill>
        <p:spPr bwMode="auto">
          <a:xfrm>
            <a:off x="2887216" y="1599819"/>
            <a:ext cx="5645224" cy="4853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68471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Zvláštní polohy rovin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76800"/>
          </a:xfrm>
        </p:spPr>
        <p:txBody>
          <a:bodyPr/>
          <a:lstStyle/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rovina rovnoběžná s průmětnou</a:t>
            </a:r>
            <a:endParaRPr lang="cs-CZ" dirty="0"/>
          </a:p>
          <a:p>
            <a:endParaRPr lang="cs-CZ" sz="2000" i="1" dirty="0" smtClean="0"/>
          </a:p>
          <a:p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04" t="15579" r="16634" b="24767"/>
          <a:stretch/>
        </p:blipFill>
        <p:spPr bwMode="auto">
          <a:xfrm>
            <a:off x="701427" y="1788518"/>
            <a:ext cx="7741147" cy="48808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099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Zvláštní polohy rovin</a:t>
            </a:r>
            <a:r>
              <a:rPr lang="cs-CZ" sz="4800" dirty="0"/>
              <a:t/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76800"/>
          </a:xfrm>
        </p:spPr>
        <p:txBody>
          <a:bodyPr/>
          <a:lstStyle/>
          <a:p>
            <a:pPr marL="457200" indent="-457200">
              <a:buFont typeface="+mj-lt"/>
              <a:buAutoNum type="alphaLcParenR" startAt="2"/>
            </a:pPr>
            <a:r>
              <a:rPr lang="cs-CZ" dirty="0" smtClean="0"/>
              <a:t>rovina kolmá k průmětně         </a:t>
            </a:r>
            <a:endParaRPr lang="cs-CZ" dirty="0"/>
          </a:p>
          <a:p>
            <a:endParaRPr lang="cs-CZ" sz="2000" i="1" dirty="0" smtClean="0"/>
          </a:p>
          <a:p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259" t="15577" r="15570" b="25000"/>
          <a:stretch/>
        </p:blipFill>
        <p:spPr bwMode="auto">
          <a:xfrm>
            <a:off x="607355" y="1772816"/>
            <a:ext cx="7929291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9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 dirty="0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 dirty="0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 dirty="0"/>
              <a:t> </a:t>
            </a:r>
            <a:endParaRPr lang="cs-CZ" dirty="0" smtClean="0"/>
          </a:p>
          <a:p>
            <a:pPr>
              <a:spcAft>
                <a:spcPts val="0"/>
              </a:spcAft>
            </a:pPr>
            <a:endParaRPr lang="cs-CZ" dirty="0"/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 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2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ppt/theme/themeOverride3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1552</TotalTime>
  <Words>253</Words>
  <Application>Microsoft Office PowerPoint</Application>
  <PresentationFormat>Předvádění na obrazovce (4:3)</PresentationFormat>
  <Paragraphs>68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jemnost (2)</vt:lpstr>
      <vt:lpstr>Prezentace aplikace PowerPoint</vt:lpstr>
      <vt:lpstr>Zobrazení rovin  v Mongeově promítání</vt:lpstr>
      <vt:lpstr>Obsah</vt:lpstr>
      <vt:lpstr> Zobrazení roviny </vt:lpstr>
      <vt:lpstr> Zobrazení roviny </vt:lpstr>
      <vt:lpstr> Určení roviny </vt:lpstr>
      <vt:lpstr> Určení roviny – příklad  </vt:lpstr>
      <vt:lpstr> Určení roviny – příklad  </vt:lpstr>
      <vt:lpstr> Zvláštní polohy rovin </vt:lpstr>
      <vt:lpstr> Zvláštní polohy rovin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108</cp:revision>
  <dcterms:created xsi:type="dcterms:W3CDTF">2012-11-03T21:54:35Z</dcterms:created>
  <dcterms:modified xsi:type="dcterms:W3CDTF">2014-03-24T09:20:28Z</dcterms:modified>
</cp:coreProperties>
</file>