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2"/>
  </p:notesMasterIdLst>
  <p:sldIdLst>
    <p:sldId id="273" r:id="rId2"/>
    <p:sldId id="256" r:id="rId3"/>
    <p:sldId id="258" r:id="rId4"/>
    <p:sldId id="276" r:id="rId5"/>
    <p:sldId id="291" r:id="rId6"/>
    <p:sldId id="292" r:id="rId7"/>
    <p:sldId id="293" r:id="rId8"/>
    <p:sldId id="294" r:id="rId9"/>
    <p:sldId id="295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63106-DE4B-4044-B771-857CA25DCC8F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86C33-F14F-469A-9517-868B870106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90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87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685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685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68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68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kea.com/cz/cs/assembly_instructions/oltedal-nocni-stolek__AA-752179-1_pub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kea.com/cz/cs/assembly_instructions/oltedal-nocni-stolek__AA-752179-1_pub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4.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VY_32_INOVACE_214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Axonometrie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základního principu pravoúhlé axonometrie.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axonometrie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Pravoúhlá axonometrie – úvod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Princip pravoúhlé </a:t>
            </a:r>
            <a:r>
              <a:rPr lang="cs-CZ" sz="2800" dirty="0" smtClean="0"/>
              <a:t>axonometrie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Určení pravoúhlé axonometrie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Pravoúhlá axonometrie – úvod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promítá se </a:t>
            </a:r>
            <a:r>
              <a:rPr lang="cs-CZ" dirty="0"/>
              <a:t>kolmo do roviny, která je obvykle zcela obecně položena vzhledem k zadané pravoúhlé souřadnicové </a:t>
            </a:r>
            <a:r>
              <a:rPr lang="cs-CZ" dirty="0" smtClean="0"/>
              <a:t>soustavě</a:t>
            </a:r>
            <a:endParaRPr lang="cs-CZ" dirty="0"/>
          </a:p>
          <a:p>
            <a:pPr lvl="0"/>
            <a:r>
              <a:rPr lang="cs-CZ" dirty="0" smtClean="0"/>
              <a:t>dosahuje se značné </a:t>
            </a:r>
            <a:r>
              <a:rPr lang="cs-CZ" dirty="0"/>
              <a:t>názornosti i pro objekty, které jsou v této souřadnicové soustavě umístěny </a:t>
            </a:r>
            <a:r>
              <a:rPr lang="cs-CZ" dirty="0" smtClean="0"/>
              <a:t>speciálně</a:t>
            </a:r>
          </a:p>
          <a:p>
            <a:r>
              <a:rPr lang="cs-CZ" dirty="0"/>
              <a:t>nevýhoda – ze samotného výsledného axonometrického obrazu lze jen stěží určit skutečné rozměry zobrazovaných objektů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5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Pravoúhlá axonometrie – úvod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r>
              <a:rPr lang="cs-CZ" dirty="0" smtClean="0"/>
              <a:t>pravoúhlou axonometrii lze v praxi často najít u počítačových her typu strategie, a také při názorném zobrazování montážních postupů např. u dětských či nábytkových stavebnic</a:t>
            </a:r>
          </a:p>
          <a:p>
            <a:pPr marL="0" indent="0">
              <a:buNone/>
            </a:pPr>
            <a:endParaRPr lang="cs-CZ" sz="2400" dirty="0">
              <a:effectLst/>
              <a:ea typeface="Calibri"/>
              <a:cs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28" t="34039" r="20961" b="10075"/>
          <a:stretch/>
        </p:blipFill>
        <p:spPr bwMode="auto">
          <a:xfrm>
            <a:off x="3995936" y="3208560"/>
            <a:ext cx="4320480" cy="324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553000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4"/>
              </a:rPr>
              <a:t>http://www.ikea.com/cz/cs/assembly_instructions/oltedal-nocni-stolek__</a:t>
            </a:r>
            <a:r>
              <a:rPr lang="cs-CZ" dirty="0" smtClean="0">
                <a:hlinkClick r:id="rId4"/>
              </a:rPr>
              <a:t>AA-752179-1_pub.pdf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99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Princip </a:t>
            </a:r>
            <a:r>
              <a:rPr lang="cs-CZ" dirty="0" smtClean="0"/>
              <a:t>pravoúhlé axonometrie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10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dirty="0">
                <a:ea typeface="Calibri"/>
                <a:cs typeface="Times New Roman"/>
              </a:rPr>
              <a:t>roviny 1</a:t>
            </a:r>
            <a:r>
              <a:rPr lang="cs-CZ" dirty="0">
                <a:ea typeface="Calibri"/>
                <a:cs typeface="Times New Roman"/>
                <a:sym typeface="Symbol"/>
              </a:rPr>
              <a:t></a:t>
            </a:r>
            <a:r>
              <a:rPr lang="cs-CZ" dirty="0">
                <a:ea typeface="Calibri"/>
                <a:cs typeface="Times New Roman"/>
              </a:rPr>
              <a:t> = </a:t>
            </a:r>
            <a:r>
              <a:rPr lang="cs-CZ" dirty="0" err="1">
                <a:ea typeface="Calibri"/>
                <a:cs typeface="Times New Roman"/>
              </a:rPr>
              <a:t>xy</a:t>
            </a:r>
            <a:r>
              <a:rPr lang="cs-CZ" dirty="0">
                <a:ea typeface="Calibri"/>
                <a:cs typeface="Times New Roman"/>
              </a:rPr>
              <a:t> (půdorysna), 2</a:t>
            </a:r>
            <a:r>
              <a:rPr lang="cs-CZ" dirty="0">
                <a:ea typeface="Calibri"/>
                <a:cs typeface="Times New Roman"/>
                <a:sym typeface="Symbol"/>
              </a:rPr>
              <a:t></a:t>
            </a:r>
            <a:r>
              <a:rPr lang="cs-CZ" dirty="0">
                <a:ea typeface="Calibri"/>
                <a:cs typeface="Times New Roman"/>
              </a:rPr>
              <a:t> = </a:t>
            </a:r>
            <a:r>
              <a:rPr lang="cs-CZ" dirty="0" err="1">
                <a:ea typeface="Calibri"/>
                <a:cs typeface="Times New Roman"/>
              </a:rPr>
              <a:t>xz</a:t>
            </a:r>
            <a:r>
              <a:rPr lang="cs-CZ" dirty="0">
                <a:ea typeface="Calibri"/>
                <a:cs typeface="Times New Roman"/>
              </a:rPr>
              <a:t> (nárysna), 3</a:t>
            </a:r>
            <a:r>
              <a:rPr lang="cs-CZ" dirty="0">
                <a:ea typeface="Calibri"/>
                <a:cs typeface="Times New Roman"/>
                <a:sym typeface="Symbol"/>
              </a:rPr>
              <a:t></a:t>
            </a:r>
            <a:r>
              <a:rPr lang="cs-CZ" dirty="0">
                <a:ea typeface="Calibri"/>
                <a:cs typeface="Times New Roman"/>
              </a:rPr>
              <a:t> = </a:t>
            </a:r>
            <a:r>
              <a:rPr lang="cs-CZ" dirty="0" err="1">
                <a:ea typeface="Calibri"/>
                <a:cs typeface="Times New Roman"/>
              </a:rPr>
              <a:t>yz</a:t>
            </a:r>
            <a:r>
              <a:rPr lang="cs-CZ" dirty="0">
                <a:ea typeface="Calibri"/>
                <a:cs typeface="Times New Roman"/>
              </a:rPr>
              <a:t> (bokorysna) jsou základní </a:t>
            </a:r>
            <a:r>
              <a:rPr lang="cs-CZ" dirty="0" smtClean="0">
                <a:ea typeface="Calibri"/>
                <a:cs typeface="Times New Roman"/>
              </a:rPr>
              <a:t>roviny</a:t>
            </a:r>
            <a:endParaRPr lang="cs-CZ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73" t="19279" r="27500" b="20529"/>
          <a:stretch/>
        </p:blipFill>
        <p:spPr bwMode="auto">
          <a:xfrm>
            <a:off x="2483768" y="2708920"/>
            <a:ext cx="4176464" cy="3822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179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4" t="15385" r="28317" b="19231"/>
          <a:stretch/>
        </p:blipFill>
        <p:spPr bwMode="auto">
          <a:xfrm>
            <a:off x="4258249" y="1628800"/>
            <a:ext cx="4883411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Princip pravoúhlé </a:t>
            </a:r>
            <a:r>
              <a:rPr lang="cs-CZ" dirty="0" smtClean="0"/>
              <a:t>axonometrie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i="1" dirty="0">
                <a:sym typeface="Symbol"/>
              </a:rPr>
              <a:t></a:t>
            </a:r>
            <a:r>
              <a:rPr lang="cs-CZ" sz="2400" dirty="0"/>
              <a:t> … axonometrická průmětna</a:t>
            </a:r>
          </a:p>
          <a:p>
            <a:r>
              <a:rPr lang="cs-CZ" sz="2400" i="1" dirty="0">
                <a:sym typeface="Symbol"/>
              </a:rPr>
              <a:t></a:t>
            </a:r>
            <a:r>
              <a:rPr lang="cs-CZ" sz="2400" dirty="0"/>
              <a:t> protíná všechny tři osy </a:t>
            </a:r>
            <a:r>
              <a:rPr lang="cs-CZ" sz="2400" i="1" dirty="0"/>
              <a:t>x, y, z </a:t>
            </a:r>
            <a:r>
              <a:rPr lang="cs-CZ" sz="2400" dirty="0"/>
              <a:t>v bodech </a:t>
            </a:r>
            <a:r>
              <a:rPr lang="cs-CZ" sz="2400" i="1" dirty="0"/>
              <a:t>X, Y, Z  </a:t>
            </a:r>
            <a:endParaRPr lang="cs-CZ" sz="2400" dirty="0"/>
          </a:p>
          <a:p>
            <a:r>
              <a:rPr lang="cs-CZ" sz="2400" dirty="0" smtClean="0">
                <a:sym typeface="Symbol"/>
              </a:rPr>
              <a:t> </a:t>
            </a:r>
            <a:r>
              <a:rPr lang="cs-CZ" sz="2400" i="1" dirty="0" smtClean="0"/>
              <a:t>XYZ</a:t>
            </a:r>
            <a:r>
              <a:rPr lang="cs-CZ" sz="2400" dirty="0" smtClean="0"/>
              <a:t> </a:t>
            </a:r>
            <a:r>
              <a:rPr lang="cs-CZ" sz="2400" dirty="0"/>
              <a:t>… axonometrický </a:t>
            </a:r>
            <a:r>
              <a:rPr lang="cs-CZ" sz="2400" dirty="0" smtClean="0"/>
              <a:t>trojúhelník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0969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Princip pravoúhlé </a:t>
            </a:r>
            <a:r>
              <a:rPr lang="cs-CZ" dirty="0" smtClean="0"/>
              <a:t>axonometrie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objekty v prostoru promítáme kolmo do roviny </a:t>
            </a:r>
            <a:r>
              <a:rPr lang="cs-CZ" i="1" dirty="0">
                <a:sym typeface="Symbol"/>
              </a:rPr>
              <a:t></a:t>
            </a:r>
            <a:endParaRPr lang="cs-CZ" dirty="0"/>
          </a:p>
          <a:p>
            <a:pPr lvl="0"/>
            <a:r>
              <a:rPr lang="cs-CZ" dirty="0"/>
              <a:t>do roviny </a:t>
            </a:r>
            <a:r>
              <a:rPr lang="cs-CZ" i="1" dirty="0">
                <a:sym typeface="Symbol"/>
              </a:rPr>
              <a:t></a:t>
            </a:r>
            <a:r>
              <a:rPr lang="cs-CZ" i="1" dirty="0"/>
              <a:t> </a:t>
            </a:r>
            <a:r>
              <a:rPr lang="cs-CZ" dirty="0"/>
              <a:t>promítáme i půdorysy, nárysy a bokorysy</a:t>
            </a:r>
          </a:p>
          <a:p>
            <a:pPr lvl="0"/>
            <a:r>
              <a:rPr lang="cs-CZ" dirty="0"/>
              <a:t>do roviny </a:t>
            </a:r>
            <a:r>
              <a:rPr lang="cs-CZ" i="1" dirty="0">
                <a:sym typeface="Symbol"/>
              </a:rPr>
              <a:t></a:t>
            </a:r>
            <a:r>
              <a:rPr lang="cs-CZ" dirty="0"/>
              <a:t> promítneme i osy </a:t>
            </a:r>
            <a:r>
              <a:rPr lang="cs-CZ" i="1" dirty="0"/>
              <a:t>x, y, </a:t>
            </a:r>
            <a:r>
              <a:rPr lang="cs-CZ" i="1" dirty="0" smtClean="0"/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162012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Určení pravoúhlé axonometrie</a:t>
            </a:r>
            <a:br>
              <a:rPr lang="cs-CZ" dirty="0" smtClean="0"/>
            </a:br>
            <a:r>
              <a:rPr lang="cs-CZ" sz="2800" dirty="0" smtClean="0"/>
              <a:t>pravoúhlou</a:t>
            </a:r>
            <a:r>
              <a:rPr lang="cs-CZ" sz="2800" i="1" dirty="0"/>
              <a:t> </a:t>
            </a:r>
            <a:r>
              <a:rPr lang="cs-CZ" sz="2800" dirty="0"/>
              <a:t>axonometrii můžeme určit dvěma způsoby:</a:t>
            </a:r>
            <a:br>
              <a:rPr lang="cs-CZ" sz="2800" dirty="0"/>
            </a:b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axonometrickým trojúhelníkem </a:t>
            </a:r>
            <a:r>
              <a:rPr lang="cs-CZ" i="1" dirty="0" smtClean="0"/>
              <a:t>XYZ </a:t>
            </a:r>
            <a:r>
              <a:rPr lang="cs-CZ" dirty="0" smtClean="0"/>
              <a:t>(je vždy ostroúhlý, může být rovnoramenný i rovnostranný)</a:t>
            </a:r>
            <a:endParaRPr lang="cs-CZ" i="1" dirty="0" smtClean="0"/>
          </a:p>
          <a:p>
            <a:pPr lvl="1"/>
            <a:r>
              <a:rPr lang="cs-CZ" dirty="0" smtClean="0"/>
              <a:t>axonometrickým osovým křížem (tvoří výšky axonometrického trojúhelníku)</a:t>
            </a:r>
          </a:p>
          <a:p>
            <a:pPr lvl="1"/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2" t="24616" r="31346" b="21730"/>
          <a:stretch/>
        </p:blipFill>
        <p:spPr bwMode="auto">
          <a:xfrm>
            <a:off x="4499992" y="2348880"/>
            <a:ext cx="4529798" cy="392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17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r>
              <a:rPr lang="cs-CZ" dirty="0">
                <a:hlinkClick r:id="rId2"/>
              </a:rPr>
              <a:t>http://www.ikea.com/cz/cs/assembly_instructions/oltedal-nocni-stolek__AA-752179-1_pub.pdf</a:t>
            </a:r>
            <a:endParaRPr lang="cs-CZ" dirty="0"/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kromě obrázku na snímku 5 je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785</TotalTime>
  <Words>256</Words>
  <Application>Microsoft Office PowerPoint</Application>
  <PresentationFormat>Předvádění na obrazovce (4:3)</PresentationFormat>
  <Paragraphs>56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jemnost (2)</vt:lpstr>
      <vt:lpstr>Prezentace aplikace PowerPoint</vt:lpstr>
      <vt:lpstr>axonometrie</vt:lpstr>
      <vt:lpstr>Obsah</vt:lpstr>
      <vt:lpstr>Pravoúhlá axonometrie – úvod </vt:lpstr>
      <vt:lpstr>Pravoúhlá axonometrie – úvod </vt:lpstr>
      <vt:lpstr> Princip pravoúhlé axonometrie </vt:lpstr>
      <vt:lpstr> Princip pravoúhlé axonometrie </vt:lpstr>
      <vt:lpstr> Princip pravoúhlé axonometrie </vt:lpstr>
      <vt:lpstr>    Určení pravoúhlé axonometrie pravoúhlou axonometrii můžeme určit dvěma způsoby: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59</cp:revision>
  <dcterms:created xsi:type="dcterms:W3CDTF">2012-11-03T21:54:35Z</dcterms:created>
  <dcterms:modified xsi:type="dcterms:W3CDTF">2014-03-24T09:22:31Z</dcterms:modified>
</cp:coreProperties>
</file>