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1"/>
  </p:notesMasterIdLst>
  <p:sldIdLst>
    <p:sldId id="273" r:id="rId2"/>
    <p:sldId id="256" r:id="rId3"/>
    <p:sldId id="258" r:id="rId4"/>
    <p:sldId id="276" r:id="rId5"/>
    <p:sldId id="297" r:id="rId6"/>
    <p:sldId id="298" r:id="rId7"/>
    <p:sldId id="291" r:id="rId8"/>
    <p:sldId id="296" r:id="rId9"/>
    <p:sldId id="27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63106-DE4B-4044-B771-857CA25DCC8F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86C33-F14F-469A-9517-868B870106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90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928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87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587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5. 8. 2013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VY_32_INOVACE_215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Axonometrické průměty měřítek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konstrukce redukovaných měřítek v pravoúhlé axonometrii.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cs typeface="Arial" pitchFamily="34" charset="0"/>
              </a:rPr>
              <a:t>Axonometrické průměty měřítek</a:t>
            </a: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Princip konstrukce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Konstrukce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Příklad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 konstrukce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chceme-li provádět konstrukce objektů v měřítku, musíme nejdříve pro zadanou axonometrii sestrojit redukční měřítka pro jednotlivé osy</a:t>
            </a:r>
          </a:p>
          <a:p>
            <a:pPr lvl="0"/>
            <a:r>
              <a:rPr lang="cs-CZ" dirty="0" smtClean="0"/>
              <a:t>otočíme jednotlivé průmětny (půdorysnu, nárysnu, příp. </a:t>
            </a:r>
            <a:r>
              <a:rPr lang="cs-CZ" dirty="0" err="1" smtClean="0"/>
              <a:t>bokorysnu</a:t>
            </a:r>
            <a:r>
              <a:rPr lang="cs-CZ" dirty="0" smtClean="0"/>
              <a:t>) kolem strany axonometrického trojúhelníku do axonometrické průmětny</a:t>
            </a:r>
          </a:p>
          <a:p>
            <a:pPr lvl="0"/>
            <a:r>
              <a:rPr lang="cs-CZ" dirty="0" smtClean="0"/>
              <a:t>k otáčení použijeme Thaletovy kružnice sestrojené nad průměry </a:t>
            </a:r>
            <a:r>
              <a:rPr lang="cs-CZ" i="1" dirty="0" smtClean="0"/>
              <a:t>XY, XZ, </a:t>
            </a:r>
            <a:r>
              <a:rPr lang="cs-CZ" dirty="0" smtClean="0"/>
              <a:t>příp. </a:t>
            </a:r>
            <a:r>
              <a:rPr lang="cs-CZ" i="1" dirty="0" smtClean="0"/>
              <a:t>YZ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125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Princip konstrukce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 smtClean="0"/>
              <a:t>určíme skutečné délky </a:t>
            </a:r>
            <a:r>
              <a:rPr lang="cs-CZ" i="1" dirty="0" smtClean="0"/>
              <a:t>0X, 0Y </a:t>
            </a:r>
            <a:r>
              <a:rPr lang="cs-CZ" dirty="0" smtClean="0"/>
              <a:t>a</a:t>
            </a:r>
            <a:r>
              <a:rPr lang="cs-CZ" i="1" dirty="0" smtClean="0"/>
              <a:t> 0Z úseků 0</a:t>
            </a:r>
            <a:r>
              <a:rPr lang="cs-CZ" i="1" baseline="-25000" dirty="0" smtClean="0"/>
              <a:t>a</a:t>
            </a:r>
            <a:r>
              <a:rPr lang="cs-CZ" i="1" dirty="0" smtClean="0"/>
              <a:t>X, 0</a:t>
            </a:r>
            <a:r>
              <a:rPr lang="cs-CZ" i="1" baseline="-25000" dirty="0" smtClean="0"/>
              <a:t>a</a:t>
            </a:r>
            <a:r>
              <a:rPr lang="cs-CZ" i="1" dirty="0" smtClean="0"/>
              <a:t>Y </a:t>
            </a:r>
            <a:r>
              <a:rPr lang="cs-CZ" dirty="0" smtClean="0"/>
              <a:t>a</a:t>
            </a:r>
            <a:r>
              <a:rPr lang="cs-CZ" i="1" dirty="0" smtClean="0"/>
              <a:t> 0</a:t>
            </a:r>
            <a:r>
              <a:rPr lang="cs-CZ" i="1" baseline="-25000" dirty="0" smtClean="0"/>
              <a:t>a</a:t>
            </a:r>
            <a:r>
              <a:rPr lang="cs-CZ" i="1" dirty="0" smtClean="0"/>
              <a:t>Z</a:t>
            </a:r>
          </a:p>
          <a:p>
            <a:pPr lvl="0"/>
            <a:r>
              <a:rPr lang="cs-CZ" dirty="0" smtClean="0"/>
              <a:t>na otočené souřadnicové osy naneseme ve skutečné velikosti měřítko, dostaneme body </a:t>
            </a:r>
            <a:r>
              <a:rPr lang="cs-CZ" i="1" dirty="0" smtClean="0"/>
              <a:t>1, 2, 3 </a:t>
            </a:r>
            <a:r>
              <a:rPr lang="cs-CZ" dirty="0" smtClean="0"/>
              <a:t>atd.</a:t>
            </a:r>
            <a:r>
              <a:rPr lang="cs-CZ" i="1" dirty="0" smtClean="0"/>
              <a:t>, </a:t>
            </a:r>
            <a:r>
              <a:rPr lang="cs-CZ" dirty="0" smtClean="0"/>
              <a:t>které zpětně otočíme do axonometrické průmětny</a:t>
            </a:r>
          </a:p>
          <a:p>
            <a:pPr lvl="0"/>
            <a:r>
              <a:rPr lang="cs-CZ" dirty="0" smtClean="0"/>
              <a:t>na osách </a:t>
            </a:r>
            <a:r>
              <a:rPr lang="cs-CZ" i="1" dirty="0" err="1" smtClean="0"/>
              <a:t>x</a:t>
            </a:r>
            <a:r>
              <a:rPr lang="cs-CZ" i="1" baseline="-25000" dirty="0" err="1" smtClean="0"/>
              <a:t>a</a:t>
            </a:r>
            <a:r>
              <a:rPr lang="cs-CZ" dirty="0" smtClean="0"/>
              <a:t>, </a:t>
            </a:r>
            <a:r>
              <a:rPr lang="cs-CZ" i="1" dirty="0" err="1" smtClean="0"/>
              <a:t>y</a:t>
            </a:r>
            <a:r>
              <a:rPr lang="cs-CZ" i="1" baseline="-25000" dirty="0" err="1" smtClean="0"/>
              <a:t>a</a:t>
            </a:r>
            <a:r>
              <a:rPr lang="cs-CZ" i="1" baseline="-25000" dirty="0" smtClean="0"/>
              <a:t> </a:t>
            </a:r>
            <a:r>
              <a:rPr lang="cs-CZ" dirty="0" smtClean="0"/>
              <a:t>a</a:t>
            </a:r>
            <a:r>
              <a:rPr lang="cs-CZ" i="1" dirty="0" smtClean="0"/>
              <a:t> z</a:t>
            </a:r>
            <a:r>
              <a:rPr lang="cs-CZ" i="1" baseline="-25000" dirty="0" smtClean="0"/>
              <a:t>a </a:t>
            </a:r>
            <a:r>
              <a:rPr lang="cs-CZ" dirty="0" smtClean="0"/>
              <a:t>vzniknou redukční měřítka, která využijeme při konstrukci daného objektu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14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2" t="9038" r="22116" b="4808"/>
          <a:stretch/>
        </p:blipFill>
        <p:spPr bwMode="auto">
          <a:xfrm>
            <a:off x="1691680" y="404664"/>
            <a:ext cx="6091312" cy="6302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Konstrukce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06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lvl="0"/>
            <a:r>
              <a:rPr lang="cs-CZ" dirty="0"/>
              <a:t>V pravoúhlé axonometrii dané axonometrickým </a:t>
            </a:r>
            <a:r>
              <a:rPr lang="cs-CZ" dirty="0" smtClean="0"/>
              <a:t>trojúhelníkem </a:t>
            </a:r>
            <a:r>
              <a:rPr lang="cs-CZ" i="1" dirty="0" smtClean="0"/>
              <a:t>XYZ</a:t>
            </a:r>
            <a:r>
              <a:rPr lang="cs-CZ" dirty="0" smtClean="0"/>
              <a:t> </a:t>
            </a:r>
            <a:r>
              <a:rPr lang="cs-CZ" dirty="0"/>
              <a:t>sestrojte redukční měřítka na osách </a:t>
            </a:r>
            <a:r>
              <a:rPr lang="cs-CZ" i="1" dirty="0"/>
              <a:t>x, y, z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Zobrazte průměty bodu </a:t>
            </a:r>
            <a:r>
              <a:rPr lang="cs-CZ" i="1" dirty="0"/>
              <a:t>A = (2; 1; 3).</a:t>
            </a:r>
            <a:endParaRPr lang="cs-CZ" dirty="0"/>
          </a:p>
          <a:p>
            <a:pPr marL="0" indent="0">
              <a:buNone/>
            </a:pPr>
            <a:endParaRPr lang="cs-CZ" sz="2400" dirty="0">
              <a:effectLst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8599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1" t="13077" r="24568" b="6250"/>
          <a:stretch/>
        </p:blipFill>
        <p:spPr bwMode="auto">
          <a:xfrm>
            <a:off x="2446849" y="620688"/>
            <a:ext cx="5725551" cy="5901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644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je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831</TotalTime>
  <Words>217</Words>
  <Application>Microsoft Office PowerPoint</Application>
  <PresentationFormat>Předvádění na obrazovce (4:3)</PresentationFormat>
  <Paragraphs>46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jemnost (2)</vt:lpstr>
      <vt:lpstr>Prezentace aplikace PowerPoint</vt:lpstr>
      <vt:lpstr>Axonometrické průměty měřítek</vt:lpstr>
      <vt:lpstr>Obsah</vt:lpstr>
      <vt:lpstr>Princip konstrukce </vt:lpstr>
      <vt:lpstr>Princip konstrukce </vt:lpstr>
      <vt:lpstr>Konstrukce </vt:lpstr>
      <vt:lpstr>Příklad 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63</cp:revision>
  <dcterms:created xsi:type="dcterms:W3CDTF">2012-11-03T21:54:35Z</dcterms:created>
  <dcterms:modified xsi:type="dcterms:W3CDTF">2014-03-24T09:22:50Z</dcterms:modified>
</cp:coreProperties>
</file>