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3" r:id="rId3"/>
    <p:sldId id="260" r:id="rId4"/>
    <p:sldId id="261" r:id="rId5"/>
    <p:sldId id="262" r:id="rId6"/>
    <p:sldId id="257" r:id="rId7"/>
    <p:sldId id="258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682D96DD-7659-4F4F-A7E5-2CACE7197AA9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39A1D7C-B912-4B19-91C4-656B973048F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87416" cy="2594719"/>
          </a:xfrm>
        </p:spPr>
        <p:txBody>
          <a:bodyPr>
            <a:noAutofit/>
          </a:bodyPr>
          <a:lstStyle/>
          <a:p>
            <a:r>
              <a:rPr lang="cs-CZ" sz="5400" dirty="0" smtClean="0"/>
              <a:t>Zpracování inspirace -MĚSTO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056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6793" y="1930576"/>
            <a:ext cx="8229600" cy="4929411"/>
          </a:xfrm>
        </p:spPr>
        <p:txBody>
          <a:bodyPr>
            <a:noAutofit/>
          </a:bodyPr>
          <a:lstStyle/>
          <a:p>
            <a:pPr lvl="0"/>
            <a:r>
              <a:rPr lang="cs-CZ" sz="1400" b="1" i="1" dirty="0"/>
              <a:t>Datum: 19. 10. </a:t>
            </a:r>
            <a:r>
              <a:rPr lang="cs-CZ" sz="1400" b="1" i="1" dirty="0" smtClean="0"/>
              <a:t>2013</a:t>
            </a:r>
            <a:r>
              <a:rPr lang="cs-CZ" sz="1400" dirty="0"/>
              <a:t> </a:t>
            </a:r>
          </a:p>
          <a:p>
            <a:pPr lvl="0"/>
            <a:r>
              <a:rPr lang="cs-CZ" sz="1400" b="1" dirty="0"/>
              <a:t> </a:t>
            </a:r>
            <a:r>
              <a:rPr lang="cs-CZ" sz="1400" b="1" i="1" dirty="0"/>
              <a:t>Projekt:</a:t>
            </a:r>
            <a:r>
              <a:rPr lang="cs-CZ" sz="1400" b="1" dirty="0"/>
              <a:t> </a:t>
            </a:r>
            <a:r>
              <a:rPr lang="cs-CZ" sz="1400" dirty="0"/>
              <a:t>Kvalitní </a:t>
            </a:r>
            <a:r>
              <a:rPr lang="cs-CZ" sz="1400" dirty="0" smtClean="0"/>
              <a:t>výuka</a:t>
            </a:r>
            <a:endParaRPr lang="cs-CZ" sz="1400" dirty="0"/>
          </a:p>
          <a:p>
            <a:pPr lvl="0"/>
            <a:r>
              <a:rPr lang="cs-CZ" sz="1400" b="1" dirty="0"/>
              <a:t> </a:t>
            </a:r>
            <a:r>
              <a:rPr lang="cs-CZ" sz="1400" b="1" i="1" dirty="0"/>
              <a:t>Registrační číslo:</a:t>
            </a:r>
            <a:r>
              <a:rPr lang="cs-CZ" sz="1400" b="1" dirty="0"/>
              <a:t> </a:t>
            </a:r>
            <a:r>
              <a:rPr lang="cs-CZ" sz="1400" dirty="0" smtClean="0"/>
              <a:t>CZ.1.07/1.5.00/34.0731</a:t>
            </a:r>
            <a:endParaRPr lang="cs-CZ" sz="1400" dirty="0"/>
          </a:p>
          <a:p>
            <a:pPr lvl="0"/>
            <a:r>
              <a:rPr lang="cs-CZ" sz="1400" b="1" dirty="0"/>
              <a:t> </a:t>
            </a:r>
            <a:r>
              <a:rPr lang="cs-CZ" sz="1400" b="1" i="1" dirty="0"/>
              <a:t>Číslo DUM:</a:t>
            </a:r>
            <a:r>
              <a:rPr lang="cs-CZ" sz="1400" b="1" dirty="0"/>
              <a:t> </a:t>
            </a:r>
            <a:r>
              <a:rPr lang="cs-CZ" sz="1400" dirty="0"/>
              <a:t>VY_32_INOVACE_125 </a:t>
            </a:r>
            <a:r>
              <a:rPr lang="cs-CZ" sz="1400" b="1" dirty="0"/>
              <a:t>	</a:t>
            </a:r>
            <a:endParaRPr lang="cs-CZ" sz="1400" dirty="0"/>
          </a:p>
          <a:p>
            <a:pPr lvl="0"/>
            <a:r>
              <a:rPr lang="cs-CZ" sz="1400" b="1" dirty="0"/>
              <a:t> </a:t>
            </a:r>
            <a:r>
              <a:rPr lang="cs-CZ" sz="1400" b="1" i="1" dirty="0"/>
              <a:t>Jméno autora:</a:t>
            </a:r>
            <a:r>
              <a:rPr lang="cs-CZ" sz="1400" b="1" dirty="0"/>
              <a:t> Mgr. A. Miloslava </a:t>
            </a:r>
            <a:r>
              <a:rPr lang="cs-CZ" sz="1400" b="1" dirty="0" smtClean="0"/>
              <a:t>Svobodová</a:t>
            </a:r>
            <a:r>
              <a:rPr lang="cs-CZ" sz="1400" dirty="0"/>
              <a:t> </a:t>
            </a:r>
          </a:p>
          <a:p>
            <a:pPr lvl="0"/>
            <a:r>
              <a:rPr lang="cs-CZ" sz="1400" b="1" dirty="0"/>
              <a:t> </a:t>
            </a:r>
            <a:r>
              <a:rPr lang="cs-CZ" sz="1400" b="1" i="1" dirty="0"/>
              <a:t>Název práce:</a:t>
            </a:r>
            <a:r>
              <a:rPr lang="cs-CZ" sz="1400" b="1" dirty="0"/>
              <a:t> Zpracování inspirace pro zadané ukázkové téma - </a:t>
            </a:r>
            <a:r>
              <a:rPr lang="cs-CZ" sz="1400" b="1" dirty="0" smtClean="0"/>
              <a:t>MĚSTO</a:t>
            </a:r>
            <a:endParaRPr lang="cs-CZ" sz="1400" dirty="0"/>
          </a:p>
          <a:p>
            <a:pPr lvl="0"/>
            <a:r>
              <a:rPr lang="cs-CZ" sz="1400" b="1" i="1" dirty="0"/>
              <a:t>Předmět</a:t>
            </a:r>
            <a:r>
              <a:rPr lang="cs-CZ" sz="1400" i="1" dirty="0"/>
              <a:t>:</a:t>
            </a:r>
            <a:r>
              <a:rPr lang="cs-CZ" sz="1400" dirty="0"/>
              <a:t> </a:t>
            </a:r>
            <a:r>
              <a:rPr lang="cs-CZ" sz="1400" dirty="0" smtClean="0"/>
              <a:t>Navrhování</a:t>
            </a:r>
            <a:r>
              <a:rPr lang="cs-CZ" sz="1400" dirty="0"/>
              <a:t> </a:t>
            </a:r>
          </a:p>
          <a:p>
            <a:pPr lvl="0"/>
            <a:r>
              <a:rPr lang="cs-CZ" sz="1400" b="1" i="1" dirty="0"/>
              <a:t>Ročník:</a:t>
            </a:r>
            <a:r>
              <a:rPr lang="cs-CZ" sz="1400" b="1" dirty="0"/>
              <a:t> 3</a:t>
            </a:r>
            <a:r>
              <a:rPr lang="cs-CZ" sz="1400" b="1" dirty="0" smtClean="0"/>
              <a:t>.</a:t>
            </a:r>
            <a:endParaRPr lang="cs-CZ" sz="1400" dirty="0"/>
          </a:p>
          <a:p>
            <a:pPr lvl="0"/>
            <a:r>
              <a:rPr lang="cs-CZ" sz="1400" b="1" i="1" dirty="0"/>
              <a:t>Časová dotace</a:t>
            </a:r>
            <a:r>
              <a:rPr lang="cs-CZ" sz="1400" i="1" dirty="0"/>
              <a:t>:</a:t>
            </a:r>
            <a:r>
              <a:rPr lang="cs-CZ" sz="1400" dirty="0"/>
              <a:t> 10 </a:t>
            </a:r>
            <a:r>
              <a:rPr lang="cs-CZ" sz="1400" dirty="0" smtClean="0"/>
              <a:t>minut</a:t>
            </a:r>
            <a:r>
              <a:rPr lang="cs-CZ" sz="1400" b="1" dirty="0"/>
              <a:t> </a:t>
            </a:r>
            <a:endParaRPr lang="cs-CZ" sz="1400" dirty="0"/>
          </a:p>
          <a:p>
            <a:pPr lvl="0"/>
            <a:r>
              <a:rPr lang="cs-CZ" sz="1400" b="1" i="1" dirty="0"/>
              <a:t>Vzdělávací cíl</a:t>
            </a:r>
            <a:r>
              <a:rPr lang="cs-CZ" sz="1400" i="1" dirty="0"/>
              <a:t>: </a:t>
            </a:r>
            <a:r>
              <a:rPr lang="cs-CZ" sz="1400" dirty="0"/>
              <a:t>Ukázka práce s výběrem inspiračních podkladů a jejich zpracování pro potřeby zadaného tématu: shromažďování fotografií, kreseb, vytvoření barevnice, převedení motivů do návrhu </a:t>
            </a:r>
            <a:r>
              <a:rPr lang="cs-CZ" sz="1400" dirty="0" smtClean="0"/>
              <a:t>oděvu</a:t>
            </a:r>
            <a:endParaRPr lang="cs-CZ" sz="1400" dirty="0"/>
          </a:p>
          <a:p>
            <a:pPr lvl="0"/>
            <a:r>
              <a:rPr lang="cs-CZ" sz="1400" b="1" i="1" dirty="0"/>
              <a:t>Pomůcky</a:t>
            </a:r>
            <a:r>
              <a:rPr lang="cs-CZ" sz="1400" i="1" dirty="0"/>
              <a:t>: </a:t>
            </a:r>
            <a:r>
              <a:rPr lang="cs-CZ" sz="1400" dirty="0"/>
              <a:t>výtvarné potřeby – papír, tužka, tuž, nůžky, štětce, lepidlo, barvy, fotografie ke </a:t>
            </a:r>
            <a:r>
              <a:rPr lang="cs-CZ" sz="1400" dirty="0" smtClean="0"/>
              <a:t>kolážím</a:t>
            </a:r>
            <a:r>
              <a:rPr lang="cs-CZ" sz="1400" dirty="0"/>
              <a:t> </a:t>
            </a:r>
          </a:p>
          <a:p>
            <a:pPr lvl="0"/>
            <a:r>
              <a:rPr lang="cs-CZ" sz="1400" b="1" i="1" dirty="0"/>
              <a:t>Poznámka:</a:t>
            </a:r>
            <a:r>
              <a:rPr lang="cs-CZ" sz="1400" dirty="0"/>
              <a:t> Tento materiál je součástí tematického balíčku realistické studie a základy </a:t>
            </a:r>
            <a:r>
              <a:rPr lang="cs-CZ" sz="1400" dirty="0" smtClean="0"/>
              <a:t>navrhování</a:t>
            </a:r>
            <a:r>
              <a:rPr lang="cs-CZ" sz="1400" dirty="0"/>
              <a:t> </a:t>
            </a:r>
          </a:p>
          <a:p>
            <a:pPr lvl="0"/>
            <a:r>
              <a:rPr lang="cs-CZ" sz="1400" b="1" i="1" dirty="0"/>
              <a:t>Inovace:</a:t>
            </a:r>
            <a:r>
              <a:rPr lang="cs-CZ" sz="1400" b="1" dirty="0"/>
              <a:t> </a:t>
            </a:r>
            <a:r>
              <a:rPr lang="cs-CZ" sz="1400" dirty="0"/>
              <a:t>Mezipředmětové vztahy – Figurální kresba, zapojení audiovizuální techniky do výuky – prezentace vytvořená jako názorná ukázka příkladu zpracování motivační a inspirační koláže v úvodní části zadaného úkolu. Inspirační koláž slouží k uvědomění si souvislostí mezi zadáním úkolu a možnostmi jeho zpracování, způsobu hledání nových motivů a tvarů v oděvu.</a:t>
            </a:r>
          </a:p>
          <a:p>
            <a:endParaRPr lang="cs-CZ" sz="1400" dirty="0"/>
          </a:p>
          <a:p>
            <a:endParaRPr lang="cs-CZ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889" y="189978"/>
            <a:ext cx="5469408" cy="139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117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80112" y="274638"/>
            <a:ext cx="3106688" cy="495456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Barevnice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dirty="0" smtClean="0"/>
              <a:t>- vytvoření kombinace barev, se kterými pracujeme v rámci zadané kolekce</a:t>
            </a:r>
            <a:endParaRPr lang="cs-CZ" sz="27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6"/>
            <a:ext cx="4410303" cy="6230019"/>
          </a:xfrm>
        </p:spPr>
      </p:pic>
    </p:spTree>
    <p:extLst>
      <p:ext uri="{BB962C8B-B14F-4D97-AF65-F5344CB8AC3E}">
        <p14:creationId xmlns:p14="http://schemas.microsoft.com/office/powerpoint/2010/main" val="301680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4664"/>
            <a:ext cx="7704856" cy="6252250"/>
          </a:xfrm>
        </p:spPr>
      </p:pic>
    </p:spTree>
    <p:extLst>
      <p:ext uri="{BB962C8B-B14F-4D97-AF65-F5344CB8AC3E}">
        <p14:creationId xmlns:p14="http://schemas.microsoft.com/office/powerpoint/2010/main" val="414307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8136904" cy="5972021"/>
          </a:xfrm>
        </p:spPr>
      </p:pic>
    </p:spTree>
    <p:extLst>
      <p:ext uri="{BB962C8B-B14F-4D97-AF65-F5344CB8AC3E}">
        <p14:creationId xmlns:p14="http://schemas.microsoft.com/office/powerpoint/2010/main" val="333949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8064" y="274638"/>
            <a:ext cx="3538736" cy="4162474"/>
          </a:xfrm>
        </p:spPr>
        <p:txBody>
          <a:bodyPr/>
          <a:lstStyle/>
          <a:p>
            <a:r>
              <a:rPr lang="cs-CZ" dirty="0" smtClean="0"/>
              <a:t>Detail z vybrané inspirace se může přímo použít do oděvního návrhu.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12" y="1052736"/>
            <a:ext cx="2265307" cy="3456385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319" y="1052736"/>
            <a:ext cx="2033111" cy="4642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19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0" y="620688"/>
            <a:ext cx="4114800" cy="49685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První varianta použití detailu z inspirace na bázi volné návrhové kresby. Dále musí následovat rozpracování do střihu a zvolení technologického řešení.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3168352" cy="1584176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492896"/>
            <a:ext cx="2016224" cy="405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16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5746651"/>
          </a:xfrm>
        </p:spPr>
        <p:txBody>
          <a:bodyPr/>
          <a:lstStyle/>
          <a:p>
            <a:r>
              <a:rPr lang="cs-CZ" dirty="0" smtClean="0"/>
              <a:t>Použití netypického materiálu pro realizaci návrhu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1400" dirty="0" smtClean="0"/>
              <a:t>Autor kreseb, koláží a fotografií</a:t>
            </a:r>
            <a:r>
              <a:rPr lang="cs-CZ" sz="1400" smtClean="0"/>
              <a:t>: </a:t>
            </a:r>
            <a:br>
              <a:rPr lang="cs-CZ" sz="1400" smtClean="0"/>
            </a:br>
            <a:r>
              <a:rPr lang="cs-CZ" sz="1400" smtClean="0"/>
              <a:t>Mgr.A</a:t>
            </a:r>
            <a:r>
              <a:rPr lang="cs-CZ" sz="1400" dirty="0" smtClean="0"/>
              <a:t>. Miloslava Svobodová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548680"/>
            <a:ext cx="2727442" cy="216024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48680"/>
            <a:ext cx="2886365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87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59</TotalTime>
  <Words>54</Words>
  <Application>Microsoft Office PowerPoint</Application>
  <PresentationFormat>Předvádění na obrazovce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Zpracování inspirace -MĚSTO</vt:lpstr>
      <vt:lpstr>Prezentace aplikace PowerPoint</vt:lpstr>
      <vt:lpstr>Barevnice - vytvoření kombinace barev, se kterými pracujeme v rámci zadané kolekce</vt:lpstr>
      <vt:lpstr>Prezentace aplikace PowerPoint</vt:lpstr>
      <vt:lpstr>Prezentace aplikace PowerPoint</vt:lpstr>
      <vt:lpstr>Detail z vybrané inspirace se může přímo použít do oděvního návrhu.</vt:lpstr>
      <vt:lpstr>První varianta použití detailu z inspirace na bázi volné návrhové kresby. Dále musí následovat rozpracování do střihu a zvolení technologického řešení.</vt:lpstr>
      <vt:lpstr>Použití netypického materiálu pro realizaci návrhu.  Autor kreseb, koláží a fotografií:  Mgr.A. Miloslava Svobodová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Zpracování inspirace-MĚSTO</dc:title>
  <dc:creator>admin</dc:creator>
  <cp:lastModifiedBy>František Filipi</cp:lastModifiedBy>
  <cp:revision>7</cp:revision>
  <dcterms:created xsi:type="dcterms:W3CDTF">2013-10-20T16:52:26Z</dcterms:created>
  <dcterms:modified xsi:type="dcterms:W3CDTF">2014-03-15T19:38:49Z</dcterms:modified>
</cp:coreProperties>
</file>