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2"/>
  </p:notesMasterIdLst>
  <p:sldIdLst>
    <p:sldId id="257" r:id="rId2"/>
    <p:sldId id="27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48CA42-C0F6-42BF-B73A-10DA1923CEA9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28954B-ECB0-454F-A4D8-B419227C8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186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7DECA7E-A466-46FF-84AF-48FB6FFD1713}" type="datetimeFigureOut">
              <a:rPr lang="cs-CZ" smtClean="0"/>
              <a:t>15.3.2014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83A93A2-5DB2-4C82-ADF9-9EBF55BD4E3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239000" cy="4509120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/>
              <a:t>Zpracování oděvního návrhu na formát A1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548680"/>
            <a:ext cx="7239000" cy="4846320"/>
          </a:xfrm>
        </p:spPr>
        <p:txBody>
          <a:bodyPr/>
          <a:lstStyle/>
          <a:p>
            <a:pPr lvl="5"/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cs-CZ" b="1" i="1" dirty="0" smtClean="0"/>
              <a:t> Datum: 3. 11. 2013</a:t>
            </a:r>
            <a:endParaRPr lang="cs-CZ" dirty="0" smtClean="0"/>
          </a:p>
          <a:p>
            <a:r>
              <a:rPr lang="cs-CZ" smtClean="0"/>
              <a:t> </a:t>
            </a:r>
            <a:r>
              <a:rPr lang="cs-CZ" b="1" i="1" smtClean="0"/>
              <a:t>Projekt</a:t>
            </a:r>
            <a:r>
              <a:rPr lang="cs-CZ" b="1" i="1" dirty="0" smtClean="0"/>
              <a:t>:</a:t>
            </a:r>
            <a:r>
              <a:rPr lang="cs-CZ" b="1" dirty="0" smtClean="0"/>
              <a:t> </a:t>
            </a:r>
            <a:r>
              <a:rPr lang="cs-CZ" dirty="0" smtClean="0"/>
              <a:t>Kvalitní výuka</a:t>
            </a:r>
          </a:p>
          <a:p>
            <a:pPr lvl="0"/>
            <a:r>
              <a:rPr lang="cs-CZ" dirty="0" smtClean="0"/>
              <a:t> </a:t>
            </a:r>
            <a:r>
              <a:rPr lang="cs-CZ" b="1" i="1" dirty="0" smtClean="0"/>
              <a:t>Registrační číslo:</a:t>
            </a:r>
            <a:r>
              <a:rPr lang="cs-CZ" b="1" dirty="0" smtClean="0"/>
              <a:t> </a:t>
            </a:r>
            <a:r>
              <a:rPr lang="cs-CZ" dirty="0" smtClean="0"/>
              <a:t>CZ.1.07/1.5.00/34.0731</a:t>
            </a:r>
          </a:p>
          <a:p>
            <a:pPr lvl="0"/>
            <a:r>
              <a:rPr lang="cs-CZ" dirty="0" smtClean="0"/>
              <a:t> </a:t>
            </a:r>
            <a:r>
              <a:rPr lang="cs-CZ" b="1" i="1" dirty="0" smtClean="0"/>
              <a:t>Číslo DUM:</a:t>
            </a:r>
            <a:r>
              <a:rPr lang="cs-CZ" b="1" dirty="0" smtClean="0"/>
              <a:t> </a:t>
            </a:r>
            <a:r>
              <a:rPr lang="cs-CZ" dirty="0" smtClean="0"/>
              <a:t>VY_32_INOVACE_126 </a:t>
            </a:r>
          </a:p>
          <a:p>
            <a:pPr lvl="0"/>
            <a:r>
              <a:rPr lang="cs-CZ" b="1" dirty="0" smtClean="0"/>
              <a:t> </a:t>
            </a:r>
            <a:r>
              <a:rPr lang="cs-CZ" b="1" i="1" dirty="0" smtClean="0"/>
              <a:t>Jméno autora:</a:t>
            </a:r>
            <a:r>
              <a:rPr lang="cs-CZ" b="1" dirty="0" smtClean="0"/>
              <a:t> Mgr. A. Miloslava Svobodová</a:t>
            </a:r>
            <a:endParaRPr lang="cs-CZ" dirty="0" smtClean="0"/>
          </a:p>
          <a:p>
            <a:pPr lvl="0"/>
            <a:r>
              <a:rPr lang="cs-CZ" dirty="0" smtClean="0"/>
              <a:t> </a:t>
            </a:r>
            <a:r>
              <a:rPr lang="cs-CZ" b="1" i="1" dirty="0" smtClean="0"/>
              <a:t>Název práce:</a:t>
            </a:r>
            <a:r>
              <a:rPr lang="cs-CZ" b="1" dirty="0" smtClean="0"/>
              <a:t> Zpracování oděvního návrhu na formát A1</a:t>
            </a:r>
            <a:endParaRPr lang="cs-CZ" dirty="0" smtClean="0"/>
          </a:p>
          <a:p>
            <a:pPr lvl="0"/>
            <a:r>
              <a:rPr lang="cs-CZ" dirty="0" smtClean="0"/>
              <a:t> </a:t>
            </a:r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Navrhování</a:t>
            </a:r>
          </a:p>
          <a:p>
            <a:pPr lvl="0"/>
            <a:r>
              <a:rPr lang="cs-CZ" dirty="0" smtClean="0"/>
              <a:t> </a:t>
            </a:r>
            <a:r>
              <a:rPr lang="cs-CZ" b="1" i="1" dirty="0" smtClean="0"/>
              <a:t>Ročník:</a:t>
            </a:r>
            <a:r>
              <a:rPr lang="cs-CZ" b="1" dirty="0" smtClean="0"/>
              <a:t> 3.</a:t>
            </a:r>
            <a:endParaRPr lang="cs-CZ" dirty="0" smtClean="0"/>
          </a:p>
          <a:p>
            <a:pPr lvl="0"/>
            <a:r>
              <a:rPr lang="cs-CZ" dirty="0" smtClean="0"/>
              <a:t> </a:t>
            </a:r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10 minut</a:t>
            </a:r>
          </a:p>
          <a:p>
            <a:pPr lvl="0"/>
            <a:endParaRPr lang="cs-CZ" dirty="0" smtClean="0"/>
          </a:p>
          <a:p>
            <a:pPr lvl="0"/>
            <a:r>
              <a:rPr lang="cs-CZ" b="1" i="1" dirty="0" smtClean="0"/>
              <a:t>Vzdělávací cíl</a:t>
            </a:r>
            <a:r>
              <a:rPr lang="cs-CZ" i="1" dirty="0" smtClean="0"/>
              <a:t>: Postup zpracování vybraného oděvního návrhu na formát A1 a větší, ukázka   různých typů a přístupů zpracování návrhů tak, aby oděv vytvářel výtvarnou nadstavbu celé kolekce</a:t>
            </a:r>
            <a:endParaRPr lang="cs-CZ" dirty="0" smtClean="0"/>
          </a:p>
          <a:p>
            <a:pPr lvl="0"/>
            <a:r>
              <a:rPr lang="cs-CZ" b="1" dirty="0" smtClean="0"/>
              <a:t> </a:t>
            </a:r>
            <a:endParaRPr lang="cs-CZ" dirty="0" smtClean="0"/>
          </a:p>
          <a:p>
            <a:pPr lvl="0"/>
            <a:r>
              <a:rPr lang="cs-CZ" b="1" i="1" dirty="0" smtClean="0"/>
              <a:t>Pomůcky</a:t>
            </a:r>
            <a:r>
              <a:rPr lang="cs-CZ" i="1" dirty="0" smtClean="0"/>
              <a:t>: </a:t>
            </a:r>
            <a:r>
              <a:rPr lang="cs-CZ" dirty="0" smtClean="0"/>
              <a:t>výtvarné potřeby – papír formát A1, tužka, štětce, barvy, pastely atd.</a:t>
            </a:r>
          </a:p>
          <a:p>
            <a:pPr lvl="0"/>
            <a:r>
              <a:rPr lang="cs-CZ" dirty="0" smtClean="0"/>
              <a:t> </a:t>
            </a:r>
          </a:p>
          <a:p>
            <a:pPr lvl="0"/>
            <a:r>
              <a:rPr lang="cs-CZ" b="1" i="1" dirty="0" smtClean="0"/>
              <a:t>Poznámka:</a:t>
            </a:r>
            <a:r>
              <a:rPr lang="cs-CZ" dirty="0" smtClean="0"/>
              <a:t> Tento materiál je součástí tematického balíčku realistické studie a základy navrhování</a:t>
            </a:r>
          </a:p>
          <a:p>
            <a:pPr lvl="0"/>
            <a:r>
              <a:rPr lang="cs-CZ" dirty="0" smtClean="0"/>
              <a:t> </a:t>
            </a:r>
          </a:p>
          <a:p>
            <a:pPr lvl="0"/>
            <a:r>
              <a:rPr lang="cs-CZ" b="1" i="1" dirty="0" smtClean="0"/>
              <a:t>Inovace:</a:t>
            </a:r>
            <a:r>
              <a:rPr lang="cs-CZ" b="1" dirty="0" smtClean="0"/>
              <a:t> </a:t>
            </a:r>
            <a:r>
              <a:rPr lang="cs-CZ" dirty="0" smtClean="0"/>
              <a:t>Mezipředmětové vztahy – Figurální kresba, zapojení audiovizuální techniky do výuky – prezentace vytvořená jako názorná ukázka příkladu zpracování vybraného návrhu na velký formát. Žáci získají zkušenost s výtvarnou zkratkou, stylizací, kontrastem, nadsazením tvaru. Na rozdíl od návrhových skic se velké formáty stávají nositelem autorské vize celé kolekce, více vystihují materiál, siluetu, pracují s líčením a účesem tak, aby výsledný dojem z výtvarného  zpracování návrhů byl předstupněm realizace z materiálu.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04664"/>
            <a:ext cx="4167463" cy="1008112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052736"/>
            <a:ext cx="3528392" cy="4968552"/>
          </a:xfrm>
        </p:spPr>
      </p:pic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499992" y="1052736"/>
            <a:ext cx="4104456" cy="5073427"/>
          </a:xfrm>
        </p:spPr>
        <p:txBody>
          <a:bodyPr/>
          <a:lstStyle/>
          <a:p>
            <a:r>
              <a:rPr lang="cs-CZ" dirty="0" smtClean="0"/>
              <a:t>Řešení kompozice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Rozkreslení proporcí postavy tužkou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Jednoduché linie, možnost opravy a korektury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2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11559" y="1196752"/>
            <a:ext cx="3533883" cy="496855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3968" y="1196752"/>
            <a:ext cx="3600400" cy="4929411"/>
          </a:xfrm>
        </p:spPr>
        <p:txBody>
          <a:bodyPr/>
          <a:lstStyle/>
          <a:p>
            <a:r>
              <a:rPr lang="cs-CZ" dirty="0" smtClean="0"/>
              <a:t>Barevná varianta</a:t>
            </a:r>
          </a:p>
          <a:p>
            <a:endParaRPr lang="cs-CZ" dirty="0" smtClean="0"/>
          </a:p>
          <a:p>
            <a:r>
              <a:rPr lang="cs-CZ" dirty="0" smtClean="0"/>
              <a:t>Vymezení ploch – světlo a stín</a:t>
            </a:r>
          </a:p>
          <a:p>
            <a:endParaRPr lang="cs-CZ" dirty="0" smtClean="0"/>
          </a:p>
          <a:p>
            <a:r>
              <a:rPr lang="cs-CZ" dirty="0" smtClean="0"/>
              <a:t>Možnost oprav, silueta je pouze naznačená a chybí detaily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3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764704"/>
            <a:ext cx="3834427" cy="540060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764704"/>
            <a:ext cx="3888432" cy="5400600"/>
          </a:xfrm>
        </p:spPr>
        <p:txBody>
          <a:bodyPr/>
          <a:lstStyle/>
          <a:p>
            <a:r>
              <a:rPr lang="cs-CZ" dirty="0" smtClean="0"/>
              <a:t>Postupné přidávání barevných ploch</a:t>
            </a:r>
          </a:p>
          <a:p>
            <a:endParaRPr lang="cs-CZ" dirty="0" smtClean="0"/>
          </a:p>
          <a:p>
            <a:r>
              <a:rPr lang="cs-CZ" dirty="0" smtClean="0"/>
              <a:t>Silueta nabývá na objemu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4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980728"/>
            <a:ext cx="3340721" cy="468052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980728"/>
            <a:ext cx="4320480" cy="4680520"/>
          </a:xfrm>
        </p:spPr>
        <p:txBody>
          <a:bodyPr/>
          <a:lstStyle/>
          <a:p>
            <a:r>
              <a:rPr lang="cs-CZ" dirty="0" smtClean="0"/>
              <a:t>Doplnění oděvu, zatím pouze základní tvar</a:t>
            </a:r>
          </a:p>
          <a:p>
            <a:endParaRPr lang="cs-CZ" dirty="0" smtClean="0"/>
          </a:p>
          <a:p>
            <a:r>
              <a:rPr lang="cs-CZ" dirty="0" smtClean="0"/>
              <a:t>Pracujeme s kontrastem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3591579" cy="511256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960" y="908720"/>
            <a:ext cx="3888432" cy="5112568"/>
          </a:xfrm>
        </p:spPr>
        <p:txBody>
          <a:bodyPr/>
          <a:lstStyle/>
          <a:p>
            <a:r>
              <a:rPr lang="cs-CZ" dirty="0" smtClean="0"/>
              <a:t>Doplnění  a prokreslení detailů</a:t>
            </a:r>
          </a:p>
          <a:p>
            <a:endParaRPr lang="cs-CZ" dirty="0" smtClean="0"/>
          </a:p>
          <a:p>
            <a:r>
              <a:rPr lang="cs-CZ" dirty="0" smtClean="0"/>
              <a:t>Vrstvení barevných ploch (zajímavější barevnost)</a:t>
            </a:r>
          </a:p>
          <a:p>
            <a:endParaRPr lang="cs-CZ" dirty="0" smtClean="0"/>
          </a:p>
          <a:p>
            <a:r>
              <a:rPr lang="cs-CZ" dirty="0" smtClean="0"/>
              <a:t>Zajímavého efektu docílíme přidáním barevného akcentu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4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44008" y="764704"/>
            <a:ext cx="3308121" cy="4896544"/>
          </a:xfrm>
        </p:spPr>
      </p:pic>
      <p:pic>
        <p:nvPicPr>
          <p:cNvPr id="7" name="Obrázek 6" descr="daniela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764704"/>
            <a:ext cx="3248884" cy="4968552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adrian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44008" y="980728"/>
            <a:ext cx="3326770" cy="5040560"/>
          </a:xfrm>
        </p:spPr>
      </p:pic>
      <p:pic>
        <p:nvPicPr>
          <p:cNvPr id="6" name="Zástupný symbol pro obsah 5" descr="agata-pta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755576" y="980728"/>
            <a:ext cx="3384376" cy="5076564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daniel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052736"/>
            <a:ext cx="3168352" cy="5096545"/>
          </a:xfrm>
        </p:spPr>
      </p:pic>
      <p:pic>
        <p:nvPicPr>
          <p:cNvPr id="6" name="Zástupný symbol pro obsah 5" descr="IMG_0020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427984" y="1052736"/>
            <a:ext cx="3838736" cy="5112568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IMG_021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836712"/>
            <a:ext cx="3613420" cy="5256584"/>
          </a:xfrm>
        </p:spPr>
      </p:pic>
      <p:pic>
        <p:nvPicPr>
          <p:cNvPr id="6" name="Zástupný symbol pro obsah 5" descr="IMG_0897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572000" y="836712"/>
            <a:ext cx="3942438" cy="5256584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IMG_0902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764704"/>
            <a:ext cx="4032448" cy="5376597"/>
          </a:xfrm>
        </p:spPr>
      </p:pic>
      <p:pic>
        <p:nvPicPr>
          <p:cNvPr id="6" name="Zástupný symbol pro obsah 5" descr="IMG_1243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4008" y="764704"/>
            <a:ext cx="4050449" cy="54006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IMG_1014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716016" y="836712"/>
            <a:ext cx="3780420" cy="5040560"/>
          </a:xfrm>
        </p:spPr>
      </p:pic>
      <p:pic>
        <p:nvPicPr>
          <p:cNvPr id="6" name="Zástupný symbol pro obsah 5" descr="IMG_3721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95536" y="836712"/>
            <a:ext cx="3816424" cy="5088565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IMG_4195uprav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692696"/>
            <a:ext cx="3384376" cy="5415001"/>
          </a:xfrm>
        </p:spPr>
      </p:pic>
      <p:pic>
        <p:nvPicPr>
          <p:cNvPr id="6" name="Zástupný symbol pro obsah 5" descr="Marie Červinková-návrh3 4.roční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499992" y="692696"/>
            <a:ext cx="3746104" cy="54006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IMG_4200uprav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3" y="620688"/>
            <a:ext cx="3768429" cy="5653889"/>
          </a:xfrm>
        </p:spPr>
      </p:pic>
      <p:pic>
        <p:nvPicPr>
          <p:cNvPr id="6" name="Zástupný symbol pro obsah 5" descr="IMG_4204uprav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58214" y="620688"/>
            <a:ext cx="3861741" cy="5616624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IMG_4389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548680"/>
            <a:ext cx="3691060" cy="5904656"/>
          </a:xfrm>
        </p:spPr>
      </p:pic>
      <p:pic>
        <p:nvPicPr>
          <p:cNvPr id="6" name="Zástupný symbol pro obsah 5" descr="návrh1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558815" y="548680"/>
            <a:ext cx="3897073" cy="5904656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IMG_5660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548680"/>
            <a:ext cx="3528392" cy="5801787"/>
          </a:xfrm>
        </p:spPr>
      </p:pic>
      <p:pic>
        <p:nvPicPr>
          <p:cNvPr id="6" name="Zástupný symbol pro obsah 5" descr="Marie Červinková-návrh2 4.roční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572000" y="548680"/>
            <a:ext cx="3867314" cy="576064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katka hortová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548680"/>
            <a:ext cx="3541894" cy="5904656"/>
          </a:xfrm>
        </p:spPr>
      </p:pic>
      <p:pic>
        <p:nvPicPr>
          <p:cNvPr id="6" name="Zástupný symbol pro obsah 5" descr="katka hortová1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004048" y="548680"/>
            <a:ext cx="3519419" cy="5840421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" name="Zástupný symbol pro obsah 9" descr="návrh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11560" y="836712"/>
            <a:ext cx="3822424" cy="5040560"/>
          </a:xfrm>
        </p:spPr>
      </p:pic>
      <p:pic>
        <p:nvPicPr>
          <p:cNvPr id="9" name="Zástupný symbol pro obsah 8" descr="návrh2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5004048" y="836712"/>
            <a:ext cx="3528392" cy="504056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1043608" y="6093296"/>
            <a:ext cx="6655640" cy="432048"/>
          </a:xfrm>
        </p:spPr>
        <p:txBody>
          <a:bodyPr>
            <a:normAutofit/>
          </a:bodyPr>
          <a:lstStyle/>
          <a:p>
            <a:r>
              <a:rPr lang="cs-CZ" sz="1400" dirty="0" smtClean="0"/>
              <a:t>                    Autor fotografií : </a:t>
            </a:r>
            <a:r>
              <a:rPr lang="cs-CZ" sz="1400" dirty="0" err="1" smtClean="0"/>
              <a:t>Mgr.A</a:t>
            </a:r>
            <a:r>
              <a:rPr lang="cs-CZ" sz="1400" dirty="0" smtClean="0"/>
              <a:t>. Miloslava Svobodová</a:t>
            </a:r>
            <a:endParaRPr lang="cs-CZ" sz="1400" dirty="0"/>
          </a:p>
        </p:txBody>
      </p:sp>
      <p:pic>
        <p:nvPicPr>
          <p:cNvPr id="5" name="Zástupný symbol pro obsah 4" descr="návrhové skici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764704"/>
            <a:ext cx="6984776" cy="5335593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6597352"/>
            <a:ext cx="720080" cy="61467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104</TotalTime>
  <Words>93</Words>
  <Application>Microsoft Office PowerPoint</Application>
  <PresentationFormat>Předvádění na obrazovce (4:3)</PresentationFormat>
  <Paragraphs>40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Bohatý</vt:lpstr>
      <vt:lpstr>Zpracování oděvního návrhu na formát A1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             Autor fotografií : Mgr.A. Miloslava Svobodová</vt:lpstr>
    </vt:vector>
  </TitlesOfParts>
  <Company>AS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</dc:creator>
  <cp:lastModifiedBy>František Filipi</cp:lastModifiedBy>
  <cp:revision>12</cp:revision>
  <dcterms:created xsi:type="dcterms:W3CDTF">2013-11-17T15:58:00Z</dcterms:created>
  <dcterms:modified xsi:type="dcterms:W3CDTF">2014-03-15T19:36:07Z</dcterms:modified>
</cp:coreProperties>
</file>