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6D9D739-436F-414A-A182-31B6D391DE6E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0734264-37F9-478B-9872-BF9B6FA09AB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dirty="0" smtClean="0"/>
              <a:t>ARANŽOVÁNÍ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8722222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412776"/>
            <a:ext cx="7924800" cy="4114800"/>
          </a:xfrm>
        </p:spPr>
        <p:txBody>
          <a:bodyPr>
            <a:noAutofit/>
          </a:bodyPr>
          <a:lstStyle/>
          <a:p>
            <a:pPr lvl="0"/>
            <a:r>
              <a:rPr lang="cs-CZ" sz="1500" b="1" i="1" dirty="0"/>
              <a:t>Datum: </a:t>
            </a:r>
            <a:r>
              <a:rPr lang="cs-CZ" sz="1500" b="1" i="1" dirty="0" smtClean="0"/>
              <a:t>2. 1. 2014</a:t>
            </a:r>
            <a:endParaRPr lang="cs-CZ" sz="1500" dirty="0"/>
          </a:p>
          <a:p>
            <a:pPr lvl="0"/>
            <a:r>
              <a:rPr lang="cs-CZ" sz="1500" b="1" dirty="0"/>
              <a:t> </a:t>
            </a:r>
            <a:r>
              <a:rPr lang="cs-CZ" sz="1500" b="1" i="1" dirty="0"/>
              <a:t>Projekt:</a:t>
            </a:r>
            <a:r>
              <a:rPr lang="cs-CZ" sz="1500" b="1" dirty="0"/>
              <a:t> </a:t>
            </a:r>
            <a:r>
              <a:rPr lang="cs-CZ" sz="1500" dirty="0"/>
              <a:t>Kvalitní </a:t>
            </a:r>
            <a:r>
              <a:rPr lang="cs-CZ" sz="1500" dirty="0" smtClean="0"/>
              <a:t>výuka</a:t>
            </a:r>
            <a:endParaRPr lang="cs-CZ" sz="1500" dirty="0"/>
          </a:p>
          <a:p>
            <a:pPr lvl="0"/>
            <a:r>
              <a:rPr lang="cs-CZ" sz="1500" b="1" dirty="0"/>
              <a:t> </a:t>
            </a:r>
            <a:r>
              <a:rPr lang="cs-CZ" sz="1500" b="1" i="1" dirty="0"/>
              <a:t>Registrační číslo:</a:t>
            </a:r>
            <a:r>
              <a:rPr lang="cs-CZ" sz="1500" b="1" dirty="0"/>
              <a:t> </a:t>
            </a:r>
            <a:r>
              <a:rPr lang="cs-CZ" sz="1500" dirty="0" smtClean="0"/>
              <a:t>CZ.1.07/1.5.00/34.0731</a:t>
            </a:r>
            <a:endParaRPr lang="cs-CZ" sz="1500" dirty="0"/>
          </a:p>
          <a:p>
            <a:pPr lvl="0"/>
            <a:r>
              <a:rPr lang="cs-CZ" sz="1500" b="1" dirty="0"/>
              <a:t> </a:t>
            </a:r>
            <a:r>
              <a:rPr lang="cs-CZ" sz="1500" b="1" i="1" dirty="0"/>
              <a:t>Číslo DUM:</a:t>
            </a:r>
            <a:r>
              <a:rPr lang="cs-CZ" sz="1500" b="1" dirty="0"/>
              <a:t> </a:t>
            </a:r>
            <a:r>
              <a:rPr lang="cs-CZ" sz="1500" dirty="0"/>
              <a:t>VY_32_INOVACE_127 </a:t>
            </a:r>
            <a:r>
              <a:rPr lang="cs-CZ" sz="1500" b="1" dirty="0"/>
              <a:t>	</a:t>
            </a:r>
            <a:endParaRPr lang="cs-CZ" sz="1500" dirty="0"/>
          </a:p>
          <a:p>
            <a:pPr lvl="0"/>
            <a:r>
              <a:rPr lang="cs-CZ" sz="1500" b="1" dirty="0"/>
              <a:t> </a:t>
            </a:r>
            <a:r>
              <a:rPr lang="cs-CZ" sz="1500" b="1" i="1" dirty="0"/>
              <a:t>Jméno autora:</a:t>
            </a:r>
            <a:r>
              <a:rPr lang="cs-CZ" sz="1500" b="1" dirty="0"/>
              <a:t> Mgr. A. Miloslava </a:t>
            </a:r>
            <a:r>
              <a:rPr lang="cs-CZ" sz="1500" b="1" dirty="0" smtClean="0"/>
              <a:t>Svobodová</a:t>
            </a:r>
            <a:endParaRPr lang="cs-CZ" sz="1500" dirty="0"/>
          </a:p>
          <a:p>
            <a:pPr lvl="0"/>
            <a:r>
              <a:rPr lang="cs-CZ" sz="1500" b="1" dirty="0"/>
              <a:t> </a:t>
            </a:r>
            <a:r>
              <a:rPr lang="cs-CZ" sz="1500" b="1" i="1" dirty="0"/>
              <a:t>Název práce:</a:t>
            </a:r>
            <a:r>
              <a:rPr lang="cs-CZ" sz="1500" b="1" dirty="0"/>
              <a:t> </a:t>
            </a:r>
            <a:r>
              <a:rPr lang="cs-CZ" sz="1500" b="1" dirty="0" smtClean="0"/>
              <a:t>ARANŽOVÁNÍ</a:t>
            </a:r>
            <a:r>
              <a:rPr lang="cs-CZ" sz="1500" dirty="0" smtClean="0"/>
              <a:t> </a:t>
            </a:r>
          </a:p>
          <a:p>
            <a:pPr lvl="0"/>
            <a:r>
              <a:rPr lang="cs-CZ" sz="1500" b="1" i="1" dirty="0" smtClean="0"/>
              <a:t>Předmět</a:t>
            </a:r>
            <a:r>
              <a:rPr lang="cs-CZ" sz="1500" i="1" dirty="0"/>
              <a:t>:</a:t>
            </a:r>
            <a:r>
              <a:rPr lang="cs-CZ" sz="1500" dirty="0"/>
              <a:t> </a:t>
            </a:r>
            <a:r>
              <a:rPr lang="cs-CZ" sz="1500" dirty="0" smtClean="0"/>
              <a:t>Navrhování</a:t>
            </a:r>
            <a:endParaRPr lang="cs-CZ" sz="1500" dirty="0"/>
          </a:p>
          <a:p>
            <a:pPr lvl="0"/>
            <a:r>
              <a:rPr lang="cs-CZ" sz="1500" b="1" i="1" dirty="0"/>
              <a:t>Ročník:</a:t>
            </a:r>
            <a:r>
              <a:rPr lang="cs-CZ" sz="1500" b="1" dirty="0"/>
              <a:t> 3</a:t>
            </a:r>
            <a:r>
              <a:rPr lang="cs-CZ" sz="1500" b="1" dirty="0" smtClean="0"/>
              <a:t>.</a:t>
            </a:r>
            <a:endParaRPr lang="cs-CZ" sz="1500" dirty="0"/>
          </a:p>
          <a:p>
            <a:pPr lvl="0"/>
            <a:r>
              <a:rPr lang="cs-CZ" sz="1500" b="1" i="1" dirty="0"/>
              <a:t>Časová dotace</a:t>
            </a:r>
            <a:r>
              <a:rPr lang="cs-CZ" sz="1500" i="1" dirty="0"/>
              <a:t>:</a:t>
            </a:r>
            <a:r>
              <a:rPr lang="cs-CZ" sz="1500" dirty="0"/>
              <a:t> 10 </a:t>
            </a:r>
            <a:r>
              <a:rPr lang="cs-CZ" sz="1500" dirty="0" smtClean="0"/>
              <a:t>minut</a:t>
            </a:r>
            <a:endParaRPr lang="cs-CZ" sz="1500" dirty="0"/>
          </a:p>
          <a:p>
            <a:pPr lvl="0"/>
            <a:r>
              <a:rPr lang="cs-CZ" sz="1500" b="1" i="1" dirty="0"/>
              <a:t>Vzdělávací cíl</a:t>
            </a:r>
            <a:r>
              <a:rPr lang="cs-CZ" sz="1500" i="1" dirty="0"/>
              <a:t>: aranžování jako způsob hledání nového návrhu, nových </a:t>
            </a:r>
            <a:r>
              <a:rPr lang="cs-CZ" sz="1500" i="1" dirty="0" smtClean="0"/>
              <a:t>forem</a:t>
            </a:r>
            <a:endParaRPr lang="cs-CZ" sz="1500" dirty="0"/>
          </a:p>
          <a:p>
            <a:pPr lvl="0"/>
            <a:r>
              <a:rPr lang="cs-CZ" sz="1500" b="1" i="1" dirty="0"/>
              <a:t>Pomůcky</a:t>
            </a:r>
            <a:r>
              <a:rPr lang="cs-CZ" sz="1500" i="1" dirty="0"/>
              <a:t>: krejčovská figurína</a:t>
            </a:r>
            <a:r>
              <a:rPr lang="cs-CZ" sz="1500" dirty="0"/>
              <a:t>, špendlíky, pomocný aranžovací materiál, nůžky</a:t>
            </a:r>
          </a:p>
          <a:p>
            <a:pPr lvl="0"/>
            <a:r>
              <a:rPr lang="cs-CZ" sz="1500" b="1" i="1" dirty="0"/>
              <a:t>Poznámka:</a:t>
            </a:r>
            <a:r>
              <a:rPr lang="cs-CZ" sz="1500" dirty="0"/>
              <a:t> Tento materiál je součástí tematického balíčku realistické studie a základy </a:t>
            </a:r>
            <a:r>
              <a:rPr lang="cs-CZ" sz="1500" dirty="0" smtClean="0"/>
              <a:t>navrhování</a:t>
            </a:r>
            <a:endParaRPr lang="cs-CZ" sz="1500" dirty="0"/>
          </a:p>
          <a:p>
            <a:pPr lvl="0"/>
            <a:r>
              <a:rPr lang="cs-CZ" sz="1500" b="1" i="1" dirty="0"/>
              <a:t>Inovace:</a:t>
            </a:r>
            <a:r>
              <a:rPr lang="cs-CZ" sz="1500" b="1" dirty="0"/>
              <a:t> </a:t>
            </a:r>
            <a:r>
              <a:rPr lang="cs-CZ" sz="1500" dirty="0"/>
              <a:t>Mezipředmětové vztahy – </a:t>
            </a:r>
            <a:r>
              <a:rPr lang="cs-CZ" sz="1500" dirty="0" err="1"/>
              <a:t>Modelování,PCV</a:t>
            </a:r>
            <a:r>
              <a:rPr lang="cs-CZ" sz="1500" dirty="0"/>
              <a:t>, Konstrukce střihů - zapojení audiovizuální techniky do výuky – prezentace vytvořená jako názorná ukázka příkladu inovace způsobu navrhování. Žáci pracují s prostorem, hledají nové formy a tvary, znalosti z konstrukcí střihů si prakticky zkoušejí v navrhování.</a:t>
            </a:r>
          </a:p>
          <a:p>
            <a:endParaRPr lang="cs-CZ" sz="11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Šablony\DUM_128_využití aranžovaných prvků v praxi\logolin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640"/>
            <a:ext cx="4815535" cy="1222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9634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764704"/>
            <a:ext cx="3648860" cy="5472608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764704"/>
            <a:ext cx="3648860" cy="5472608"/>
          </a:xfrm>
        </p:spPr>
      </p:pic>
    </p:spTree>
    <p:extLst>
      <p:ext uri="{BB962C8B-B14F-4D97-AF65-F5344CB8AC3E}">
        <p14:creationId xmlns:p14="http://schemas.microsoft.com/office/powerpoint/2010/main" val="36569522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836712"/>
            <a:ext cx="3456816" cy="518457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836712"/>
            <a:ext cx="3456384" cy="5184576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5818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64704"/>
            <a:ext cx="3672408" cy="550792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764704"/>
            <a:ext cx="3672408" cy="5507926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3027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48680"/>
            <a:ext cx="3888432" cy="5833384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7" y="548680"/>
            <a:ext cx="4105213" cy="583264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616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5" y="548680"/>
            <a:ext cx="3984939" cy="597666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48679"/>
            <a:ext cx="3960440" cy="5939917"/>
          </a:xfrm>
        </p:spPr>
      </p:pic>
    </p:spTree>
    <p:extLst>
      <p:ext uri="{BB962C8B-B14F-4D97-AF65-F5344CB8AC3E}">
        <p14:creationId xmlns:p14="http://schemas.microsoft.com/office/powerpoint/2010/main" val="41477703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548680"/>
            <a:ext cx="3888432" cy="583264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48680"/>
            <a:ext cx="3888918" cy="5832648"/>
          </a:xfrm>
        </p:spPr>
      </p:pic>
    </p:spTree>
    <p:extLst>
      <p:ext uri="{BB962C8B-B14F-4D97-AF65-F5344CB8AC3E}">
        <p14:creationId xmlns:p14="http://schemas.microsoft.com/office/powerpoint/2010/main" val="24119004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48679"/>
            <a:ext cx="3888432" cy="5831921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48680"/>
            <a:ext cx="3888432" cy="5832648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2553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6672"/>
            <a:ext cx="4032448" cy="604791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76672"/>
            <a:ext cx="4032952" cy="6048672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718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76671"/>
            <a:ext cx="3960440" cy="5939919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76671"/>
            <a:ext cx="3960440" cy="5939917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4201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4"/>
            <a:ext cx="5292588" cy="352839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484784"/>
            <a:ext cx="2352608" cy="3528473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0592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20688"/>
            <a:ext cx="3312368" cy="581117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56" y="620688"/>
            <a:ext cx="2845036" cy="5806196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6634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3413179" cy="568863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20688"/>
            <a:ext cx="3456384" cy="565076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2522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548680"/>
            <a:ext cx="3996444" cy="5328592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548680"/>
            <a:ext cx="3528392" cy="531918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6021288"/>
            <a:ext cx="7924800" cy="576064"/>
          </a:xfrm>
        </p:spPr>
        <p:txBody>
          <a:bodyPr/>
          <a:lstStyle/>
          <a:p>
            <a:r>
              <a:rPr lang="cs-CZ" sz="1400" dirty="0" smtClean="0"/>
              <a:t>Autor fotografií: Mgr. A. Miloslava Svobodová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011841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78</TotalTime>
  <Words>17</Words>
  <Application>Microsoft Office PowerPoint</Application>
  <PresentationFormat>Předvádění na obrazovce (4:3)</PresentationFormat>
  <Paragraphs>15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Horizont</vt:lpstr>
      <vt:lpstr>ARANŽOVÁNÍ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Autor fotografií: Mgr. A. Miloslava Svobodová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ARANŽOVÁNÍ</dc:title>
  <dc:creator>František Filipi</dc:creator>
  <cp:lastModifiedBy>František Filipi</cp:lastModifiedBy>
  <cp:revision>10</cp:revision>
  <dcterms:created xsi:type="dcterms:W3CDTF">2013-12-08T17:16:04Z</dcterms:created>
  <dcterms:modified xsi:type="dcterms:W3CDTF">2014-03-16T15:34:06Z</dcterms:modified>
</cp:coreProperties>
</file>