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88D8F9-8AC7-48D7-9E83-C4B4FF096EDC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4DEBA0C-6286-4F72-AE1E-0339487182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ctr">
              <a:buNone/>
            </a:pPr>
            <a:r>
              <a:rPr lang="cs-CZ" sz="4800" dirty="0">
                <a:effectLst/>
              </a:rPr>
              <a:t>Využití aranžovaných prvků v praxi</a:t>
            </a:r>
          </a:p>
        </p:txBody>
      </p:sp>
    </p:spTree>
    <p:extLst>
      <p:ext uri="{BB962C8B-B14F-4D97-AF65-F5344CB8AC3E}">
        <p14:creationId xmlns:p14="http://schemas.microsoft.com/office/powerpoint/2010/main" val="167406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772816"/>
            <a:ext cx="6400800" cy="535627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b="1" i="1" dirty="0"/>
              <a:t>Datum: 3. 1. </a:t>
            </a:r>
            <a:r>
              <a:rPr lang="cs-CZ" b="1" i="1" dirty="0" smtClean="0"/>
              <a:t>2014</a:t>
            </a:r>
            <a:r>
              <a:rPr lang="cs-CZ" dirty="0"/>
              <a:t> </a:t>
            </a:r>
          </a:p>
          <a:p>
            <a:pPr lvl="0"/>
            <a:r>
              <a:rPr lang="cs-CZ" b="1" dirty="0"/>
              <a:t> </a:t>
            </a:r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</a:t>
            </a:r>
            <a:r>
              <a:rPr lang="cs-CZ" dirty="0" smtClean="0"/>
              <a:t>výuka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 smtClean="0"/>
              <a:t>CZ.1.07/1.5.00/34.0731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/>
              <a:t>VY_32_INOVACE_128 </a:t>
            </a:r>
            <a:r>
              <a:rPr lang="cs-CZ" b="1" dirty="0"/>
              <a:t>	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Jméno autora:</a:t>
            </a:r>
            <a:r>
              <a:rPr lang="cs-CZ" b="1" dirty="0"/>
              <a:t> Mgr. A. Miloslava </a:t>
            </a:r>
            <a:r>
              <a:rPr lang="cs-CZ" b="1" dirty="0" smtClean="0"/>
              <a:t>Svobodová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Název práce:</a:t>
            </a:r>
            <a:r>
              <a:rPr lang="cs-CZ" b="1" dirty="0"/>
              <a:t> Využití aranžovaných prvků v </a:t>
            </a:r>
            <a:r>
              <a:rPr lang="cs-CZ" b="1" dirty="0" smtClean="0"/>
              <a:t>praxi</a:t>
            </a:r>
            <a:endParaRPr lang="cs-CZ" dirty="0"/>
          </a:p>
          <a:p>
            <a:pPr lvl="0"/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Navrhování</a:t>
            </a:r>
            <a:endParaRPr lang="cs-CZ" dirty="0"/>
          </a:p>
          <a:p>
            <a:pPr lvl="0"/>
            <a:r>
              <a:rPr lang="cs-CZ" b="1" i="1" dirty="0"/>
              <a:t>Ročník:</a:t>
            </a:r>
            <a:r>
              <a:rPr lang="cs-CZ" b="1" dirty="0"/>
              <a:t> 3</a:t>
            </a:r>
            <a:r>
              <a:rPr lang="cs-CZ" b="1" dirty="0" smtClean="0"/>
              <a:t>.</a:t>
            </a:r>
            <a:endParaRPr lang="cs-CZ" dirty="0"/>
          </a:p>
          <a:p>
            <a:pPr lvl="0"/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10 </a:t>
            </a:r>
            <a:r>
              <a:rPr lang="cs-CZ" dirty="0" smtClean="0"/>
              <a:t>minut</a:t>
            </a:r>
            <a:endParaRPr lang="cs-CZ" dirty="0"/>
          </a:p>
          <a:p>
            <a:pPr lvl="0"/>
            <a:r>
              <a:rPr lang="cs-CZ" b="1" i="1" dirty="0"/>
              <a:t>Vzdělávací cíl</a:t>
            </a:r>
            <a:r>
              <a:rPr lang="cs-CZ" i="1" dirty="0"/>
              <a:t>: aranžování jako způsob hledání nového návrhu, nových forem a jejich využití při praktickém </a:t>
            </a:r>
            <a:r>
              <a:rPr lang="cs-CZ" i="1" dirty="0" smtClean="0"/>
              <a:t>úkolu</a:t>
            </a:r>
            <a:endParaRPr lang="cs-CZ" dirty="0"/>
          </a:p>
          <a:p>
            <a:pPr lvl="0"/>
            <a:r>
              <a:rPr lang="cs-CZ" b="1" i="1" dirty="0"/>
              <a:t>Pomůcky</a:t>
            </a:r>
            <a:r>
              <a:rPr lang="cs-CZ" i="1" dirty="0"/>
              <a:t>: krejčovská figurína</a:t>
            </a:r>
            <a:r>
              <a:rPr lang="cs-CZ" dirty="0"/>
              <a:t>, špendlíky, pomocný aranžovací materiál, nůžky</a:t>
            </a:r>
          </a:p>
          <a:p>
            <a:pPr lvl="0"/>
            <a:r>
              <a:rPr lang="cs-CZ" b="1" i="1" dirty="0"/>
              <a:t>Poznámka:</a:t>
            </a:r>
            <a:r>
              <a:rPr lang="cs-CZ" dirty="0"/>
              <a:t> Tento materiál je součástí tematického balíčku realistické studie a základy </a:t>
            </a:r>
            <a:r>
              <a:rPr lang="cs-CZ" dirty="0" smtClean="0"/>
              <a:t>navrhování</a:t>
            </a:r>
            <a:endParaRPr lang="cs-CZ" dirty="0"/>
          </a:p>
          <a:p>
            <a:pPr lvl="0"/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 – Modelování, PCV, Konstrukce střihů - zapojení audiovizuální techniky do výuky – prezentace vytvořená jako názorná ukázka příkladu inovace způsobu navrhování. Obsahuje zadání praktického úkolu na vytvoření aranžovaného prvku, jeho převedení do návrhů a fotodokumentaci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E:\Šablony\DUM_128_využití aranžovaných prvků v praxi\logolin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689" y="188640"/>
            <a:ext cx="5598622" cy="14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26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908720"/>
            <a:ext cx="7101408" cy="573325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800" dirty="0"/>
              <a:t>Aranžování jako tvůrčí prvek a princip v oděvu pochází již z dob antiky. Je velmi oblíbené i dnes, vnáší do oděvu moment překvapení, náhody, volnosti, asymetrie, individuality. Aranžování pomáhá nacházet nové tvary a siluety. Je vedle skicování základním tvůrčím procesem návrháře. Je vhodné jako cvičení při zadání úkolu, kde žáci hledají nové prvky, nová střihová řešení. Aranžování podporuje fantazii a tvůrčí svobodu. </a:t>
            </a:r>
          </a:p>
        </p:txBody>
      </p:sp>
    </p:spTree>
    <p:extLst>
      <p:ext uri="{BB962C8B-B14F-4D97-AF65-F5344CB8AC3E}">
        <p14:creationId xmlns:p14="http://schemas.microsoft.com/office/powerpoint/2010/main" val="32770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760" y="647288"/>
            <a:ext cx="7410481" cy="5563424"/>
          </a:xfrm>
        </p:spPr>
      </p:pic>
    </p:spTree>
    <p:extLst>
      <p:ext uri="{BB962C8B-B14F-4D97-AF65-F5344CB8AC3E}">
        <p14:creationId xmlns:p14="http://schemas.microsoft.com/office/powerpoint/2010/main" val="351877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454" y="26938"/>
            <a:ext cx="5103093" cy="6804124"/>
          </a:xfrm>
        </p:spPr>
      </p:pic>
    </p:spTree>
    <p:extLst>
      <p:ext uri="{BB962C8B-B14F-4D97-AF65-F5344CB8AC3E}">
        <p14:creationId xmlns:p14="http://schemas.microsoft.com/office/powerpoint/2010/main" val="1495660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8397" y="64195"/>
            <a:ext cx="5047206" cy="6729610"/>
          </a:xfrm>
        </p:spPr>
      </p:pic>
    </p:spTree>
    <p:extLst>
      <p:ext uri="{BB962C8B-B14F-4D97-AF65-F5344CB8AC3E}">
        <p14:creationId xmlns:p14="http://schemas.microsoft.com/office/powerpoint/2010/main" val="178079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949" y="170954"/>
            <a:ext cx="4496103" cy="6516092"/>
          </a:xfrm>
        </p:spPr>
      </p:pic>
    </p:spTree>
    <p:extLst>
      <p:ext uri="{BB962C8B-B14F-4D97-AF65-F5344CB8AC3E}">
        <p14:creationId xmlns:p14="http://schemas.microsoft.com/office/powerpoint/2010/main" val="265662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7173" y="157374"/>
            <a:ext cx="3729655" cy="6543253"/>
          </a:xfrm>
        </p:spPr>
      </p:pic>
    </p:spTree>
    <p:extLst>
      <p:ext uri="{BB962C8B-B14F-4D97-AF65-F5344CB8AC3E}">
        <p14:creationId xmlns:p14="http://schemas.microsoft.com/office/powerpoint/2010/main" val="232835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6381328"/>
            <a:ext cx="4506903" cy="360040"/>
          </a:xfrm>
        </p:spPr>
        <p:txBody>
          <a:bodyPr/>
          <a:lstStyle/>
          <a:p>
            <a:pPr marL="0" indent="0">
              <a:buNone/>
            </a:pPr>
            <a:r>
              <a:rPr lang="cs-CZ" sz="1400" dirty="0" smtClean="0"/>
              <a:t>   Autor fotografií: </a:t>
            </a:r>
            <a:r>
              <a:rPr lang="cs-CZ" sz="1400" dirty="0" err="1" smtClean="0"/>
              <a:t>Mgr.A</a:t>
            </a:r>
            <a:r>
              <a:rPr lang="cs-CZ" sz="1400" dirty="0" smtClean="0"/>
              <a:t>. Miloslava Svobodová       </a:t>
            </a:r>
            <a:endParaRPr lang="cs-CZ" sz="1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88640"/>
            <a:ext cx="4047900" cy="6102362"/>
          </a:xfrm>
        </p:spPr>
      </p:pic>
    </p:spTree>
    <p:extLst>
      <p:ext uri="{BB962C8B-B14F-4D97-AF65-F5344CB8AC3E}">
        <p14:creationId xmlns:p14="http://schemas.microsoft.com/office/powerpoint/2010/main" val="3174554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548680"/>
            <a:ext cx="7605464" cy="58658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>Zadání úkolu pro žáky:</a:t>
            </a:r>
          </a:p>
          <a:p>
            <a:pPr lvl="0"/>
            <a:r>
              <a:rPr lang="cs-CZ" dirty="0"/>
              <a:t>Aranžovaný oděv</a:t>
            </a:r>
          </a:p>
          <a:p>
            <a:r>
              <a:rPr lang="cs-CZ" dirty="0"/>
              <a:t>Z pomocného materiálu (</a:t>
            </a:r>
            <a:r>
              <a:rPr lang="cs-CZ" dirty="0" err="1"/>
              <a:t>vlizelín</a:t>
            </a:r>
            <a:r>
              <a:rPr lang="cs-CZ" dirty="0"/>
              <a:t>, plátno, papír…) vytvořte oděv obsahující prvky aranžování.  Nechte se inspirovat samotným materiálem, pokuste se oprostit od zažitých tvarů a střihů a oděv nechte působit v prostoru. </a:t>
            </a:r>
          </a:p>
          <a:p>
            <a:r>
              <a:rPr lang="cs-CZ" dirty="0"/>
              <a:t>Různé varianty dokumentujte fotografováním.</a:t>
            </a:r>
          </a:p>
          <a:p>
            <a:r>
              <a:rPr lang="cs-CZ" dirty="0"/>
              <a:t>Na základě nového naaranžovaného tvaru vytvořte kolekci návrhových skic , které rozvíjí daný prvek. Cílem je vytvořit sérii návrhů realizovatelných v praxi. </a:t>
            </a:r>
          </a:p>
          <a:p>
            <a:r>
              <a:rPr lang="cs-CZ" dirty="0"/>
              <a:t>Výstupem je prostorová aranžovaná skica v měřítku 1:1, kolekce návrhových skic obsahující rozvinutí prvku do mnoha variant, fotodokumentace aranžování.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62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</TotalTime>
  <Words>34</Words>
  <Application>Microsoft Office PowerPoint</Application>
  <PresentationFormat>Předvádění na obrazovce (4:3)</PresentationFormat>
  <Paragraphs>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Využití aranžovaných prvků v praxi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Autor fotografií: Mgr.A. Miloslava Svobodová     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aranžovaných prvků v praxi</dc:title>
  <dc:creator>František Filipi</dc:creator>
  <cp:lastModifiedBy>František Filipi</cp:lastModifiedBy>
  <cp:revision>3</cp:revision>
  <dcterms:created xsi:type="dcterms:W3CDTF">2014-03-14T17:59:01Z</dcterms:created>
  <dcterms:modified xsi:type="dcterms:W3CDTF">2014-03-15T19:42:03Z</dcterms:modified>
</cp:coreProperties>
</file>