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69F90-C3B7-4328-AC3D-366410EFD963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7B38923-E47D-49F2-A65B-BC2B613314F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C169F90-C3B7-4328-AC3D-366410EFD963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77B38923-E47D-49F2-A65B-BC2B613314F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69F90-C3B7-4328-AC3D-366410EFD963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7B38923-E47D-49F2-A65B-BC2B613314F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69F90-C3B7-4328-AC3D-366410EFD963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7B38923-E47D-49F2-A65B-BC2B613314F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69F90-C3B7-4328-AC3D-366410EFD963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7B38923-E47D-49F2-A65B-BC2B613314F0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3C169F90-C3B7-4328-AC3D-366410EFD963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7B38923-E47D-49F2-A65B-BC2B613314F0}" type="slidenum">
              <a:rPr lang="cs-CZ" smtClean="0"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69F90-C3B7-4328-AC3D-366410EFD963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38923-E47D-49F2-A65B-BC2B613314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69F90-C3B7-4328-AC3D-366410EFD963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7B38923-E47D-49F2-A65B-BC2B613314F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69F90-C3B7-4328-AC3D-366410EFD963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77B38923-E47D-49F2-A65B-BC2B613314F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69F90-C3B7-4328-AC3D-366410EFD963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38923-E47D-49F2-A65B-BC2B613314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169F90-C3B7-4328-AC3D-366410EFD963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B38923-E47D-49F2-A65B-BC2B613314F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169F90-C3B7-4328-AC3D-366410EFD963}" type="datetimeFigureOut">
              <a:rPr lang="cs-CZ" smtClean="0"/>
              <a:t>14.3.2014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B38923-E47D-49F2-A65B-BC2B613314F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/>
              <a:t>Rešerše</a:t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67804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57200" y="1600200"/>
            <a:ext cx="8229600" cy="5141168"/>
          </a:xfrm>
        </p:spPr>
        <p:txBody>
          <a:bodyPr>
            <a:normAutofit fontScale="92500"/>
          </a:bodyPr>
          <a:lstStyle/>
          <a:p>
            <a:pPr lvl="0"/>
            <a:r>
              <a:rPr lang="cs-CZ" b="1" i="1" dirty="0"/>
              <a:t>Datum: 24. 2. </a:t>
            </a:r>
            <a:r>
              <a:rPr lang="cs-CZ" b="1" i="1" dirty="0" smtClean="0"/>
              <a:t>2014</a:t>
            </a:r>
            <a:endParaRPr lang="cs-CZ" dirty="0"/>
          </a:p>
          <a:p>
            <a:pPr lvl="0"/>
            <a:r>
              <a:rPr lang="cs-CZ" b="1" dirty="0"/>
              <a:t> </a:t>
            </a:r>
            <a:r>
              <a:rPr lang="cs-CZ" b="1" i="1" dirty="0"/>
              <a:t>Projekt:</a:t>
            </a:r>
            <a:r>
              <a:rPr lang="cs-CZ" b="1" dirty="0"/>
              <a:t> </a:t>
            </a:r>
            <a:r>
              <a:rPr lang="cs-CZ" dirty="0"/>
              <a:t>Kvalitní </a:t>
            </a:r>
            <a:r>
              <a:rPr lang="cs-CZ" dirty="0" smtClean="0"/>
              <a:t>výuka</a:t>
            </a:r>
            <a:endParaRPr lang="cs-CZ" dirty="0"/>
          </a:p>
          <a:p>
            <a:pPr lvl="0"/>
            <a:r>
              <a:rPr lang="cs-CZ" b="1" dirty="0"/>
              <a:t> </a:t>
            </a:r>
            <a:r>
              <a:rPr lang="cs-CZ" b="1" i="1" dirty="0"/>
              <a:t>Registrační číslo:</a:t>
            </a:r>
            <a:r>
              <a:rPr lang="cs-CZ" b="1" dirty="0"/>
              <a:t> </a:t>
            </a:r>
            <a:r>
              <a:rPr lang="cs-CZ" dirty="0" smtClean="0"/>
              <a:t>CZ.1.07/1.5.00/34.0731</a:t>
            </a:r>
            <a:endParaRPr lang="cs-CZ" dirty="0"/>
          </a:p>
          <a:p>
            <a:pPr lvl="0"/>
            <a:r>
              <a:rPr lang="cs-CZ" b="1" dirty="0"/>
              <a:t> </a:t>
            </a:r>
            <a:r>
              <a:rPr lang="cs-CZ" b="1" i="1" dirty="0"/>
              <a:t>Číslo DUM:</a:t>
            </a:r>
            <a:r>
              <a:rPr lang="cs-CZ" b="1" dirty="0"/>
              <a:t> </a:t>
            </a:r>
            <a:r>
              <a:rPr lang="cs-CZ" dirty="0"/>
              <a:t>VY_32_INOVACE_131 </a:t>
            </a:r>
          </a:p>
          <a:p>
            <a:pPr lvl="0"/>
            <a:r>
              <a:rPr lang="cs-CZ" b="1" dirty="0"/>
              <a:t> </a:t>
            </a:r>
            <a:r>
              <a:rPr lang="cs-CZ" b="1" i="1" dirty="0"/>
              <a:t>Jméno autora:</a:t>
            </a:r>
            <a:r>
              <a:rPr lang="cs-CZ" b="1" dirty="0"/>
              <a:t> Mgr. A. Miloslava </a:t>
            </a:r>
            <a:r>
              <a:rPr lang="cs-CZ" b="1" dirty="0" smtClean="0"/>
              <a:t>Svobodová</a:t>
            </a:r>
            <a:endParaRPr lang="cs-CZ" dirty="0"/>
          </a:p>
          <a:p>
            <a:pPr lvl="0"/>
            <a:r>
              <a:rPr lang="cs-CZ" b="1" dirty="0"/>
              <a:t> </a:t>
            </a:r>
            <a:r>
              <a:rPr lang="cs-CZ" b="1" i="1" dirty="0"/>
              <a:t>Název práce:</a:t>
            </a:r>
            <a:r>
              <a:rPr lang="cs-CZ" b="1" dirty="0"/>
              <a:t> </a:t>
            </a:r>
            <a:r>
              <a:rPr lang="cs-CZ" b="1" dirty="0" smtClean="0"/>
              <a:t>Rešerše</a:t>
            </a:r>
            <a:endParaRPr lang="cs-CZ" dirty="0"/>
          </a:p>
          <a:p>
            <a:pPr lvl="0"/>
            <a:r>
              <a:rPr lang="cs-CZ" b="1" i="1" dirty="0"/>
              <a:t>Předmět</a:t>
            </a:r>
            <a:r>
              <a:rPr lang="cs-CZ" i="1" dirty="0"/>
              <a:t>:</a:t>
            </a:r>
            <a:r>
              <a:rPr lang="cs-CZ" dirty="0"/>
              <a:t> </a:t>
            </a:r>
            <a:r>
              <a:rPr lang="cs-CZ" dirty="0" smtClean="0"/>
              <a:t>Navrhování</a:t>
            </a:r>
            <a:endParaRPr lang="cs-CZ" dirty="0"/>
          </a:p>
          <a:p>
            <a:pPr lvl="0"/>
            <a:r>
              <a:rPr lang="cs-CZ" b="1" i="1" dirty="0"/>
              <a:t>Ročník:</a:t>
            </a:r>
            <a:r>
              <a:rPr lang="cs-CZ" b="1" dirty="0"/>
              <a:t> 3</a:t>
            </a:r>
            <a:r>
              <a:rPr lang="cs-CZ" b="1" dirty="0" smtClean="0"/>
              <a:t>.</a:t>
            </a:r>
            <a:endParaRPr lang="cs-CZ" dirty="0"/>
          </a:p>
          <a:p>
            <a:pPr lvl="0"/>
            <a:r>
              <a:rPr lang="cs-CZ" b="1" i="1" dirty="0"/>
              <a:t>Časová dotace</a:t>
            </a:r>
            <a:r>
              <a:rPr lang="cs-CZ" i="1" dirty="0"/>
              <a:t>:</a:t>
            </a:r>
            <a:r>
              <a:rPr lang="cs-CZ" dirty="0"/>
              <a:t> 10 </a:t>
            </a:r>
            <a:r>
              <a:rPr lang="cs-CZ" dirty="0" smtClean="0"/>
              <a:t>minut</a:t>
            </a:r>
            <a:endParaRPr lang="cs-CZ" dirty="0"/>
          </a:p>
          <a:p>
            <a:pPr lvl="0"/>
            <a:r>
              <a:rPr lang="cs-CZ" b="1" i="1" dirty="0"/>
              <a:t>Vzdělávací cíl</a:t>
            </a:r>
            <a:r>
              <a:rPr lang="cs-CZ" i="1" dirty="0"/>
              <a:t>: Objasnění pojmu rešerše a jeho důležitost pro práci oděvního </a:t>
            </a:r>
            <a:r>
              <a:rPr lang="cs-CZ" i="1" dirty="0" smtClean="0"/>
              <a:t>designéra</a:t>
            </a:r>
            <a:endParaRPr lang="cs-CZ" dirty="0"/>
          </a:p>
          <a:p>
            <a:pPr lvl="0"/>
            <a:r>
              <a:rPr lang="cs-CZ" b="1" i="1" dirty="0"/>
              <a:t>Pomůcky</a:t>
            </a:r>
            <a:r>
              <a:rPr lang="cs-CZ" i="1" dirty="0"/>
              <a:t>: materiál pro koláže, výtvarné pomůcky, fotoaparát </a:t>
            </a:r>
            <a:endParaRPr lang="cs-CZ" dirty="0"/>
          </a:p>
          <a:p>
            <a:pPr lvl="0"/>
            <a:r>
              <a:rPr lang="cs-CZ" b="1" i="1" dirty="0"/>
              <a:t>Poznámka:</a:t>
            </a:r>
            <a:r>
              <a:rPr lang="cs-CZ" dirty="0"/>
              <a:t> Tento materiál je součástí tematického balíčku realistické studie a základy </a:t>
            </a:r>
            <a:r>
              <a:rPr lang="cs-CZ" dirty="0" smtClean="0"/>
              <a:t>navrhování</a:t>
            </a:r>
            <a:endParaRPr lang="cs-CZ" dirty="0"/>
          </a:p>
          <a:p>
            <a:pPr lvl="0"/>
            <a:r>
              <a:rPr lang="cs-CZ" b="1" i="1" dirty="0"/>
              <a:t>Inovace:</a:t>
            </a:r>
            <a:r>
              <a:rPr lang="cs-CZ" b="1" dirty="0"/>
              <a:t> </a:t>
            </a:r>
            <a:r>
              <a:rPr lang="cs-CZ" dirty="0"/>
              <a:t>Mezipředmětové vztahy – Modelování, PCV, Konstrukce střihů - zapojení audiovizuální techniky do výuky – prezentace vytvořená jako názorná ukázka úvodní části návrhového procesu – sběr a zpracování podkladového materiálu pro vytvoření základní inspirace pro oděvní </a:t>
            </a:r>
            <a:r>
              <a:rPr lang="cs-CZ" dirty="0" smtClean="0"/>
              <a:t>kolekci</a:t>
            </a:r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E:\Šablony\DUM_128_využití aranžovaných prvků v praxi\logolin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2689" y="188640"/>
            <a:ext cx="5598622" cy="1421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68914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683568" y="764704"/>
            <a:ext cx="7344816" cy="5472608"/>
          </a:xfrm>
        </p:spPr>
        <p:txBody>
          <a:bodyPr>
            <a:normAutofit/>
          </a:bodyPr>
          <a:lstStyle/>
          <a:p>
            <a:r>
              <a:rPr lang="cs-CZ" sz="2000" dirty="0"/>
              <a:t>Význam slova rešerše znamená vyhledávání informací nebo také soupis požadovaných informací.</a:t>
            </a:r>
          </a:p>
          <a:p>
            <a:r>
              <a:rPr lang="cs-CZ" sz="2000" dirty="0"/>
              <a:t>Rešerše je také součástí každé výtvarné tvorby a znamená hledání a shromažďování podnětů a nápadů, které autor může využít při samotném navrhování. Je to proces, někdy dlouhodobý, během kterého pátráme po všech podnětech, impulsech, faktech a informacích týkajících se daného tématu. Každý autor dané téma chápe a vnímá jinak, jde tedy i o sondu do jeho vize, jeho myšlení, inspirace, osobních prožitků a názorů. Na základě rešerše tedy návrhář vytváří ucelenou kolekci oděvů, které vychází z této přípravy. Tento proces zahrnuje siluety, tvary, detaily, materiály, barvy, vzory, doplňky, struktury, střihy, modelace, atmosféru – vše co s kolekcí souvisí. Rešerší můžeme označit kreativní výzkum, kdy vzniká jakýsi  ,,zásobník nápadů“, který můžeme využít hned nebo kdykoli v budoucnu při zadání nových úkolů. Je na nás, jakou zvolíme formu, zda kreslíme do skicáku, vytváříme koláže, fotíme, malujeme, sbíráme vzorky materiálů. </a:t>
            </a:r>
          </a:p>
          <a:p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69567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827584" y="1545336"/>
            <a:ext cx="6853376" cy="3886200"/>
          </a:xfrm>
        </p:spPr>
        <p:txBody>
          <a:bodyPr>
            <a:normAutofit lnSpcReduction="10000"/>
          </a:bodyPr>
          <a:lstStyle/>
          <a:p>
            <a:r>
              <a:rPr lang="cs-CZ" sz="2000" dirty="0"/>
              <a:t>Základním cílem vytvoření rešerše je získat potřebnou inspiraci. Dostat mysl do fáze, kdy je schopna  shromážděné podněty kreativně přetvářet, inovovat, posouvat, hledat nové cesty a způsoby. Také se díky této fázi práce hlouběji seznámíme s daným tématem, prozkoumáme nová zajímavá fakta. Cenné na této činnosti jsou právě naše osobní zkušenosti získané tímto výzkumem a studiem, které vnášíme do práce. Vše se pak odráží v nové kolekci, která se díky tomu stává novátorskou a nezaměnitelnou. </a:t>
            </a:r>
            <a:endParaRPr lang="cs-CZ" sz="2000" dirty="0" smtClean="0"/>
          </a:p>
          <a:p>
            <a:r>
              <a:rPr lang="cs-CZ" sz="2000" dirty="0"/>
              <a:t>Na zpracovanou rešerši navazuje proces tvorby oděvní kolekce. Probíhá konzultace vytvořených inspiračních zdrojů, během které žák vysvětluje svůj záměr a další směřování práce. Další konzultace navazuje po předložení návrhů.</a:t>
            </a:r>
          </a:p>
          <a:p>
            <a:endParaRPr lang="cs-CZ" sz="2000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49480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971600" y="1340768"/>
            <a:ext cx="6709360" cy="4090768"/>
          </a:xfrm>
        </p:spPr>
        <p:txBody>
          <a:bodyPr/>
          <a:lstStyle/>
          <a:p>
            <a:pPr marL="0" indent="0">
              <a:buNone/>
            </a:pPr>
            <a:r>
              <a:rPr lang="cs-CZ" sz="2000" dirty="0"/>
              <a:t>Úkol:</a:t>
            </a:r>
          </a:p>
          <a:p>
            <a:pPr lvl="0"/>
            <a:r>
              <a:rPr lang="cs-CZ" sz="2000" dirty="0"/>
              <a:t>Zpracování podkladových materiálů pro téma Geometrie</a:t>
            </a:r>
          </a:p>
          <a:p>
            <a:pPr lvl="0"/>
            <a:r>
              <a:rPr lang="cs-CZ" sz="2000" dirty="0"/>
              <a:t>Koláže</a:t>
            </a:r>
          </a:p>
          <a:p>
            <a:pPr lvl="0"/>
            <a:r>
              <a:rPr lang="cs-CZ" sz="2000" dirty="0"/>
              <a:t>Kresby</a:t>
            </a:r>
          </a:p>
          <a:p>
            <a:pPr lvl="0"/>
            <a:r>
              <a:rPr lang="cs-CZ" sz="2000" dirty="0"/>
              <a:t>Fotografie</a:t>
            </a:r>
          </a:p>
          <a:p>
            <a:pPr lvl="0"/>
            <a:r>
              <a:rPr lang="cs-CZ" sz="2000" dirty="0"/>
              <a:t>Náčrtky</a:t>
            </a:r>
          </a:p>
          <a:p>
            <a:pPr lvl="0"/>
            <a:r>
              <a:rPr lang="cs-CZ" sz="2000" dirty="0"/>
              <a:t>Prostorové modely z papíru</a:t>
            </a:r>
          </a:p>
          <a:p>
            <a:pPr lvl="0"/>
            <a:r>
              <a:rPr lang="cs-CZ" sz="2000" dirty="0"/>
              <a:t>Odkazy na jiné kolekce a autory</a:t>
            </a:r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72792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E:\Šablony\DUM_131_Rešerše\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88640"/>
            <a:ext cx="4464496" cy="64122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913532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 descr="E:\Šablony\DUM_131_Rešerše\IMG_0636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78295"/>
            <a:ext cx="4806974" cy="6408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41951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E:\Šablony\DUM_131_Rešerše\puntíky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260648"/>
            <a:ext cx="4578718" cy="64962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82300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916832"/>
            <a:ext cx="4104833" cy="3078624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E:\Šablony\DUM_131_Rešerše\IMG_063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916832"/>
            <a:ext cx="4104455" cy="30786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495774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836712"/>
            <a:ext cx="6720748" cy="504056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06917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692696"/>
            <a:ext cx="2880320" cy="5496123"/>
          </a:xfrm>
        </p:spPr>
      </p:pic>
      <p:sp>
        <p:nvSpPr>
          <p:cNvPr id="7" name="Zástupný symbol pro text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484" y="692696"/>
            <a:ext cx="3480884" cy="5472607"/>
          </a:xfrm>
        </p:spPr>
      </p:pic>
    </p:spTree>
    <p:extLst>
      <p:ext uri="{BB962C8B-B14F-4D97-AF65-F5344CB8AC3E}">
        <p14:creationId xmlns:p14="http://schemas.microsoft.com/office/powerpoint/2010/main" val="42827521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6381328"/>
            <a:ext cx="5559950" cy="1066799"/>
          </a:xfrm>
        </p:spPr>
        <p:txBody>
          <a:bodyPr>
            <a:normAutofit/>
          </a:bodyPr>
          <a:lstStyle/>
          <a:p>
            <a:r>
              <a:rPr lang="cs-CZ" sz="1200" dirty="0" smtClean="0"/>
              <a:t>Autor fotografií a koláží: </a:t>
            </a:r>
            <a:r>
              <a:rPr lang="cs-CZ" sz="1200" dirty="0" err="1" smtClean="0"/>
              <a:t>mgr.a</a:t>
            </a:r>
            <a:r>
              <a:rPr lang="cs-CZ" sz="1200" dirty="0" smtClean="0"/>
              <a:t> </a:t>
            </a:r>
            <a:r>
              <a:rPr lang="cs-CZ" sz="1200" dirty="0" err="1" smtClean="0"/>
              <a:t>miloslava</a:t>
            </a:r>
            <a:r>
              <a:rPr lang="cs-CZ" sz="1200" dirty="0" smtClean="0"/>
              <a:t> </a:t>
            </a:r>
            <a:r>
              <a:rPr lang="cs-CZ" sz="1200" dirty="0" err="1" smtClean="0"/>
              <a:t>svobodová</a:t>
            </a:r>
            <a:endParaRPr lang="cs-CZ" sz="12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548680"/>
            <a:ext cx="3888432" cy="5658036"/>
          </a:xfrm>
        </p:spPr>
      </p:pic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548680"/>
            <a:ext cx="4378631" cy="5688632"/>
          </a:xfrm>
        </p:spPr>
      </p:pic>
    </p:spTree>
    <p:extLst>
      <p:ext uri="{BB962C8B-B14F-4D97-AF65-F5344CB8AC3E}">
        <p14:creationId xmlns:p14="http://schemas.microsoft.com/office/powerpoint/2010/main" val="3049977844"/>
      </p:ext>
    </p:extLst>
  </p:cSld>
  <p:clrMapOvr>
    <a:masterClrMapping/>
  </p:clrMapOvr>
</p:sld>
</file>

<file path=ppt/theme/theme1.xml><?xml version="1.0" encoding="utf-8"?>
<a:theme xmlns:a="http://schemas.openxmlformats.org/drawingml/2006/main" name="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Veletrh</Template>
  <TotalTime>56</TotalTime>
  <Words>180</Words>
  <Application>Microsoft Office PowerPoint</Application>
  <PresentationFormat>Předvádění na obrazovce (4:3)</PresentationFormat>
  <Paragraphs>27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Tradeshow</vt:lpstr>
      <vt:lpstr>Rešerše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Autor fotografií a koláží: mgr.a miloslava svobodová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Rešerše</dc:title>
  <dc:creator>František Filipi</dc:creator>
  <cp:lastModifiedBy>František Filipi</cp:lastModifiedBy>
  <cp:revision>4</cp:revision>
  <dcterms:created xsi:type="dcterms:W3CDTF">2014-03-14T19:47:34Z</dcterms:created>
  <dcterms:modified xsi:type="dcterms:W3CDTF">2014-03-14T20:43:40Z</dcterms:modified>
</cp:coreProperties>
</file>