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28B144C5-5A67-4FB6-8E68-5A900A7B86D7}" type="datetimeFigureOut">
              <a:rPr lang="cs-CZ" smtClean="0"/>
              <a:t>21.3.2014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D1FDC2E-2F8B-49F5-86A2-69B4CE592A2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Práce návrháře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141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r>
              <a:rPr lang="cs-CZ" sz="7200" b="1" i="1" dirty="0" smtClean="0"/>
              <a:t> Datum</a:t>
            </a:r>
            <a:r>
              <a:rPr lang="cs-CZ" sz="7200" b="1" i="1" dirty="0"/>
              <a:t>: 25. 1. </a:t>
            </a:r>
            <a:r>
              <a:rPr lang="cs-CZ" sz="7200" b="1" i="1" dirty="0" smtClean="0"/>
              <a:t>2014</a:t>
            </a:r>
            <a:r>
              <a:rPr lang="cs-CZ" sz="7200" dirty="0"/>
              <a:t> </a:t>
            </a:r>
          </a:p>
          <a:p>
            <a:pPr marL="0" lvl="0" indent="0">
              <a:buNone/>
            </a:pPr>
            <a:r>
              <a:rPr lang="cs-CZ" sz="7200" b="1" dirty="0"/>
              <a:t> </a:t>
            </a:r>
            <a:r>
              <a:rPr lang="cs-CZ" sz="7200" b="1" i="1" dirty="0"/>
              <a:t>Projekt:</a:t>
            </a:r>
            <a:r>
              <a:rPr lang="cs-CZ" sz="7200" b="1" dirty="0"/>
              <a:t> </a:t>
            </a:r>
            <a:r>
              <a:rPr lang="cs-CZ" sz="7200" dirty="0"/>
              <a:t>Kvalitní výuka</a:t>
            </a:r>
          </a:p>
          <a:p>
            <a:pPr marL="0" lvl="0" indent="0">
              <a:buNone/>
            </a:pPr>
            <a:r>
              <a:rPr lang="cs-CZ" sz="7200" dirty="0"/>
              <a:t> </a:t>
            </a:r>
            <a:r>
              <a:rPr lang="cs-CZ" sz="7200" b="1" i="1" dirty="0" smtClean="0"/>
              <a:t>Registrační </a:t>
            </a:r>
            <a:r>
              <a:rPr lang="cs-CZ" sz="7200" b="1" i="1" dirty="0"/>
              <a:t>číslo:</a:t>
            </a:r>
            <a:r>
              <a:rPr lang="cs-CZ" sz="7200" b="1" dirty="0"/>
              <a:t> </a:t>
            </a:r>
            <a:r>
              <a:rPr lang="cs-CZ" sz="7200" dirty="0"/>
              <a:t>CZ.1.07/1.5.00/34.0731</a:t>
            </a:r>
          </a:p>
          <a:p>
            <a:pPr marL="0" lvl="0" indent="0">
              <a:buNone/>
            </a:pPr>
            <a:r>
              <a:rPr lang="cs-CZ" sz="7200" b="1" dirty="0"/>
              <a:t> </a:t>
            </a:r>
            <a:r>
              <a:rPr lang="cs-CZ" sz="7200" b="1" i="1" dirty="0"/>
              <a:t>Číslo DUM:</a:t>
            </a:r>
            <a:r>
              <a:rPr lang="cs-CZ" sz="7200" b="1" dirty="0"/>
              <a:t> </a:t>
            </a:r>
            <a:r>
              <a:rPr lang="cs-CZ" sz="7200" dirty="0"/>
              <a:t>VY_32_INOVACE_132 </a:t>
            </a:r>
          </a:p>
          <a:p>
            <a:pPr marL="0" lvl="0" indent="0">
              <a:buNone/>
            </a:pPr>
            <a:r>
              <a:rPr lang="cs-CZ" sz="7200" b="1" dirty="0" smtClean="0"/>
              <a:t> </a:t>
            </a:r>
            <a:r>
              <a:rPr lang="cs-CZ" sz="7200" b="1" i="1" dirty="0" smtClean="0"/>
              <a:t>Jméno </a:t>
            </a:r>
            <a:r>
              <a:rPr lang="cs-CZ" sz="7200" b="1" i="1" dirty="0"/>
              <a:t>autora:</a:t>
            </a:r>
            <a:r>
              <a:rPr lang="cs-CZ" sz="7200" b="1" dirty="0"/>
              <a:t> Mgr. A. Miloslava Svobodová</a:t>
            </a:r>
            <a:endParaRPr lang="cs-CZ" sz="7200" dirty="0"/>
          </a:p>
          <a:p>
            <a:pPr marL="0" lvl="0" indent="0">
              <a:buNone/>
            </a:pPr>
            <a:r>
              <a:rPr lang="cs-CZ" sz="7200" dirty="0"/>
              <a:t> </a:t>
            </a:r>
            <a:r>
              <a:rPr lang="cs-CZ" sz="7200" b="1" i="1" dirty="0" smtClean="0"/>
              <a:t>Název </a:t>
            </a:r>
            <a:r>
              <a:rPr lang="cs-CZ" sz="7200" b="1" i="1" dirty="0"/>
              <a:t>práce:</a:t>
            </a:r>
            <a:r>
              <a:rPr lang="cs-CZ" sz="7200" b="1" dirty="0"/>
              <a:t> Práce návrháře</a:t>
            </a:r>
            <a:endParaRPr lang="cs-CZ" sz="7200" dirty="0"/>
          </a:p>
          <a:p>
            <a:pPr marL="0" lvl="0" indent="0">
              <a:buNone/>
            </a:pPr>
            <a:r>
              <a:rPr lang="cs-CZ" sz="7200" dirty="0"/>
              <a:t> </a:t>
            </a:r>
            <a:r>
              <a:rPr lang="cs-CZ" sz="7200" b="1" i="1" dirty="0" smtClean="0"/>
              <a:t>Předmět</a:t>
            </a:r>
            <a:r>
              <a:rPr lang="cs-CZ" sz="7200" i="1" dirty="0"/>
              <a:t>:</a:t>
            </a:r>
            <a:r>
              <a:rPr lang="cs-CZ" sz="7200" dirty="0"/>
              <a:t> Navrhování</a:t>
            </a:r>
          </a:p>
          <a:p>
            <a:pPr marL="0" lvl="0" indent="0">
              <a:buNone/>
            </a:pPr>
            <a:r>
              <a:rPr lang="cs-CZ" sz="7200" dirty="0"/>
              <a:t> </a:t>
            </a:r>
            <a:r>
              <a:rPr lang="cs-CZ" sz="7200" b="1" i="1" dirty="0" smtClean="0"/>
              <a:t>Ročník</a:t>
            </a:r>
            <a:r>
              <a:rPr lang="cs-CZ" sz="7200" b="1" i="1" dirty="0"/>
              <a:t>:</a:t>
            </a:r>
            <a:r>
              <a:rPr lang="cs-CZ" sz="7200" b="1" dirty="0"/>
              <a:t> 3.</a:t>
            </a:r>
            <a:endParaRPr lang="cs-CZ" sz="7200" dirty="0"/>
          </a:p>
          <a:p>
            <a:pPr marL="0" lvl="0" indent="0">
              <a:buNone/>
            </a:pPr>
            <a:r>
              <a:rPr lang="cs-CZ" sz="7200" b="1" i="1" dirty="0" smtClean="0"/>
              <a:t>Časová </a:t>
            </a:r>
            <a:r>
              <a:rPr lang="cs-CZ" sz="7200" b="1" i="1" dirty="0"/>
              <a:t>dotace</a:t>
            </a:r>
            <a:r>
              <a:rPr lang="cs-CZ" sz="7200" i="1" dirty="0"/>
              <a:t>:</a:t>
            </a:r>
            <a:r>
              <a:rPr lang="cs-CZ" sz="7200" dirty="0"/>
              <a:t> 10 minut</a:t>
            </a:r>
          </a:p>
          <a:p>
            <a:pPr marL="0" lvl="0" indent="0">
              <a:buNone/>
            </a:pPr>
            <a:r>
              <a:rPr lang="cs-CZ" sz="7200" b="1" i="1" dirty="0" smtClean="0"/>
              <a:t>Vzdělávací </a:t>
            </a:r>
            <a:r>
              <a:rPr lang="cs-CZ" sz="7200" b="1" i="1" dirty="0"/>
              <a:t>cíl</a:t>
            </a:r>
            <a:r>
              <a:rPr lang="cs-CZ" sz="7200" i="1" dirty="0"/>
              <a:t>: seznámení s pracovní pozicí návrháře</a:t>
            </a:r>
            <a:endParaRPr lang="cs-CZ" sz="7200" dirty="0"/>
          </a:p>
          <a:p>
            <a:pPr marL="0" lvl="0" indent="0">
              <a:buNone/>
            </a:pPr>
            <a:r>
              <a:rPr lang="cs-CZ" sz="7200" b="1" i="1" dirty="0" smtClean="0"/>
              <a:t>Pomůcky</a:t>
            </a:r>
            <a:r>
              <a:rPr lang="cs-CZ" sz="7200" i="1" dirty="0"/>
              <a:t>: PC</a:t>
            </a:r>
            <a:endParaRPr lang="cs-CZ" sz="7200" dirty="0"/>
          </a:p>
          <a:p>
            <a:pPr marL="0" lvl="0" indent="0">
              <a:buNone/>
            </a:pPr>
            <a:r>
              <a:rPr lang="cs-CZ" sz="7200" b="1" i="1" dirty="0" smtClean="0"/>
              <a:t>Poznámka</a:t>
            </a:r>
            <a:r>
              <a:rPr lang="cs-CZ" sz="7200" b="1" i="1" dirty="0"/>
              <a:t>:</a:t>
            </a:r>
            <a:r>
              <a:rPr lang="cs-CZ" sz="7200" dirty="0"/>
              <a:t> Tento materiál je součástí tematického balíčku realistické studie a základy navrhování</a:t>
            </a:r>
          </a:p>
          <a:p>
            <a:pPr marL="0" lvl="0" indent="0">
              <a:buNone/>
            </a:pPr>
            <a:r>
              <a:rPr lang="cs-CZ" sz="7200" b="1" i="1" dirty="0" smtClean="0"/>
              <a:t>Inovace</a:t>
            </a:r>
            <a:r>
              <a:rPr lang="cs-CZ" sz="7200" b="1" i="1" dirty="0"/>
              <a:t>:</a:t>
            </a:r>
            <a:r>
              <a:rPr lang="cs-CZ" sz="7200" b="1" dirty="0"/>
              <a:t> </a:t>
            </a:r>
            <a:r>
              <a:rPr lang="cs-CZ" sz="7200" dirty="0"/>
              <a:t>Mezipředmětové vztahy – Modelování</a:t>
            </a:r>
            <a:r>
              <a:rPr lang="cs-CZ" sz="7200" dirty="0" smtClean="0"/>
              <a:t>, PCV</a:t>
            </a:r>
            <a:r>
              <a:rPr lang="cs-CZ" sz="7200" dirty="0"/>
              <a:t>, Konstrukce střihů - zapojení audiovizuální techniky do výuky – prezentace shrnuje charakteristiku pozice návrháře jako autora na volné noze, výtvarníka a odborníka pracujícího pro firmu nebo projekt v divadle nebo TV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88640"/>
            <a:ext cx="5040560" cy="1279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377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47773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Pozice návrháře je jeden z nejdůležitějších článků řetězce vzniku oděvní kolekce. Oděvní designér je vizionář, kreativní člověk a stejně tak je důležité, aby byl odborník na práci se střihy, orientoval se v oděvních materiálech, technologiích, rozuměl řemeslu a neustále si doplňoval vzdělání. Jedině tak může stále přicházet s novými nápady, které budou životaschopné, bude posouvat hranice možností zpracování nových nápadů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Kde a jak může pracovat oděvní návrhář?</a:t>
            </a:r>
          </a:p>
          <a:p>
            <a:pPr lvl="0"/>
            <a:r>
              <a:rPr lang="cs-CZ" dirty="0"/>
              <a:t>Vlastní studio, značka: návrhář prezentuje sám sebe jako tvůrce kolekcí a modelů, je majitelem značky, butiku, oděvní galerie, kde vytváří a prodává své vlastní modely a kolekce. </a:t>
            </a:r>
          </a:p>
          <a:p>
            <a:pPr lvl="0"/>
            <a:r>
              <a:rPr lang="cs-CZ" dirty="0"/>
              <a:t>Práce pro firmu: návrhář neprezentuje sám sebe, ale respektuje filosofii značky, pro kterou pracuje, musí spolupracovat v týmu s ostatními lidmi podílejícími se na vytvoření kolekcí – modeláři, konstruktéři, technologové, výroba, vedení firmy, ekonomové atd.</a:t>
            </a:r>
          </a:p>
          <a:p>
            <a:pPr lvl="0"/>
            <a:r>
              <a:rPr lang="cs-CZ" dirty="0"/>
              <a:t>Divadlo a film: zde pracuje návrhář v duchu projektu, který pomáhá spoluvytvářet. Opět pracuje v týmu – s režisérem, scénografem, herci, maskéry.</a:t>
            </a:r>
          </a:p>
          <a:p>
            <a:pPr lvl="0"/>
            <a:r>
              <a:rPr lang="cs-CZ" dirty="0"/>
              <a:t>Pedagog: návrhář jako pedagog připravuje mladé návrháře na jejich budoucí povolání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621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63797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Studium:</a:t>
            </a:r>
          </a:p>
          <a:p>
            <a:r>
              <a:rPr lang="cs-CZ" dirty="0"/>
              <a:t>Na profesní dráhu připravují mladé designéry střední odborné školy, kde získávají potřebné výtvarné i řemeslné zkušenosti. Další možností studia jsou vyšší odborné školy a vysoké školy, kde se v ateliérech dále rozvíjí kreativní směřování designérů a rotou jejich dovednosti jak umělecké, tak praktické. Také odborné stáže ve firmách či výměnné pobyty na školách obdobného typu v zahraničí mohou přinést dostatek nových podnětů a zkušeností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Prezentace:</a:t>
            </a:r>
          </a:p>
          <a:p>
            <a:r>
              <a:rPr lang="cs-CZ" dirty="0"/>
              <a:t>Studenti oboru Oděvní návrhářství se prezentují na různých soutěžích, výstavách, veletrzích, módních přehlídkách. Měli by být tedy schopni výběru modelů a kreseb pro tuto prezentaci, zvládnout adjustaci výtvarných prací, navrhnout styl a koncepci celé prezentace (účes, líčení, hudba), podílet se na instalaci prací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Zadání úkolu:</a:t>
            </a:r>
          </a:p>
          <a:p>
            <a:r>
              <a:rPr lang="cs-CZ" dirty="0"/>
              <a:t>Zpracujte vlastní životopis a připravte vlastní portfolio.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485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9804" y="764704"/>
            <a:ext cx="6924392" cy="4827329"/>
          </a:xfrm>
        </p:spPr>
      </p:pic>
    </p:spTree>
    <p:extLst>
      <p:ext uri="{BB962C8B-B14F-4D97-AF65-F5344CB8AC3E}">
        <p14:creationId xmlns:p14="http://schemas.microsoft.com/office/powerpoint/2010/main" val="3453177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9217" y="251260"/>
            <a:ext cx="3985566" cy="6058060"/>
          </a:xfrm>
        </p:spPr>
      </p:pic>
    </p:spTree>
    <p:extLst>
      <p:ext uri="{BB962C8B-B14F-4D97-AF65-F5344CB8AC3E}">
        <p14:creationId xmlns:p14="http://schemas.microsoft.com/office/powerpoint/2010/main" val="1015035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720"/>
            <a:ext cx="3975593" cy="526497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908720"/>
            <a:ext cx="3510422" cy="526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870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620688"/>
            <a:ext cx="3024336" cy="538457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620688"/>
            <a:ext cx="4050450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126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2" y="1196752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507753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263" y="1196752"/>
            <a:ext cx="7373474" cy="4525963"/>
          </a:xfrm>
        </p:spPr>
      </p:pic>
    </p:spTree>
    <p:extLst>
      <p:ext uri="{BB962C8B-B14F-4D97-AF65-F5344CB8AC3E}">
        <p14:creationId xmlns:p14="http://schemas.microsoft.com/office/powerpoint/2010/main" val="29745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77878"/>
            <a:ext cx="7067128" cy="675457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Autor kreseb a fotografií: </a:t>
            </a:r>
            <a:r>
              <a:rPr lang="cs-CZ" sz="1800" dirty="0" err="1" smtClean="0"/>
              <a:t>Mgr.A</a:t>
            </a:r>
            <a:r>
              <a:rPr lang="cs-CZ" sz="1800" dirty="0" smtClean="0"/>
              <a:t>. Miloslava Svobodová</a:t>
            </a:r>
            <a:endParaRPr lang="cs-CZ" sz="1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769" y="836712"/>
            <a:ext cx="3056823" cy="494116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836712"/>
            <a:ext cx="3705875" cy="4941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5441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22</TotalTime>
  <Words>58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Práce návrháře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Autor kreseb a fotografií: Mgr.A. Miloslava Svobodová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návrháře</dc:title>
  <dc:creator>František Filipi</dc:creator>
  <cp:lastModifiedBy>František Filipi</cp:lastModifiedBy>
  <cp:revision>4</cp:revision>
  <dcterms:created xsi:type="dcterms:W3CDTF">2014-03-21T19:53:43Z</dcterms:created>
  <dcterms:modified xsi:type="dcterms:W3CDTF">2014-03-21T20:17:07Z</dcterms:modified>
</cp:coreProperties>
</file>