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4439B16-2CE9-4E15-B579-7EAFAA8C2D3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CD6749C-8F46-4E61-8F32-FD291DF2FEA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INSPIRAČNÍ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KNIHY A ČASOPISY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342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s-CZ" b="1" i="1" dirty="0"/>
              <a:t>Datum: 1. 2. </a:t>
            </a:r>
            <a:r>
              <a:rPr lang="cs-CZ" b="1" i="1" dirty="0" smtClean="0"/>
              <a:t>2014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</a:t>
            </a:r>
            <a:r>
              <a:rPr lang="cs-CZ" dirty="0" smtClean="0"/>
              <a:t>výuka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 smtClean="0"/>
              <a:t>CZ.1.07/1.5.00/34.0731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/>
              <a:t>VY_32_INOVACE_133 </a:t>
            </a:r>
          </a:p>
          <a:p>
            <a:pPr lvl="0"/>
            <a:r>
              <a:rPr lang="cs-CZ" b="1" dirty="0"/>
              <a:t> </a:t>
            </a:r>
            <a:r>
              <a:rPr lang="cs-CZ" b="1" i="1" dirty="0"/>
              <a:t>Jméno autora:</a:t>
            </a:r>
            <a:r>
              <a:rPr lang="cs-CZ" b="1" dirty="0"/>
              <a:t> Mgr. A. Miloslava </a:t>
            </a:r>
            <a:r>
              <a:rPr lang="cs-CZ" b="1" dirty="0" smtClean="0"/>
              <a:t>Svobodová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Název práce:</a:t>
            </a:r>
            <a:r>
              <a:rPr lang="cs-CZ" b="1" dirty="0"/>
              <a:t> Inspirační </a:t>
            </a:r>
            <a:r>
              <a:rPr lang="cs-CZ" b="1" dirty="0" smtClean="0"/>
              <a:t>zdroje</a:t>
            </a:r>
            <a:endParaRPr lang="cs-CZ" dirty="0"/>
          </a:p>
          <a:p>
            <a:pPr lvl="0"/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Navrhování</a:t>
            </a:r>
            <a:endParaRPr lang="cs-CZ" dirty="0"/>
          </a:p>
          <a:p>
            <a:pPr lvl="0"/>
            <a:r>
              <a:rPr lang="cs-CZ" b="1" i="1" dirty="0"/>
              <a:t>Ročník:</a:t>
            </a:r>
            <a:r>
              <a:rPr lang="cs-CZ" b="1" dirty="0"/>
              <a:t> 3</a:t>
            </a:r>
            <a:r>
              <a:rPr lang="cs-CZ" b="1" dirty="0" smtClean="0"/>
              <a:t>.</a:t>
            </a:r>
            <a:endParaRPr lang="cs-CZ" dirty="0"/>
          </a:p>
          <a:p>
            <a:pPr lvl="0"/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10 </a:t>
            </a:r>
            <a:r>
              <a:rPr lang="cs-CZ" dirty="0" smtClean="0"/>
              <a:t>minut</a:t>
            </a:r>
            <a:endParaRPr lang="cs-CZ" dirty="0"/>
          </a:p>
          <a:p>
            <a:pPr lvl="0"/>
            <a:r>
              <a:rPr lang="cs-CZ" b="1" i="1" dirty="0"/>
              <a:t>Vzdělávací cíl</a:t>
            </a:r>
            <a:r>
              <a:rPr lang="cs-CZ" i="1" dirty="0"/>
              <a:t>: seznámení s prameny a materiály pro zpracování inspirace </a:t>
            </a:r>
            <a:endParaRPr lang="cs-CZ" dirty="0"/>
          </a:p>
          <a:p>
            <a:pPr lvl="0"/>
            <a:r>
              <a:rPr lang="cs-CZ" b="1" i="1" dirty="0"/>
              <a:t>Pomůcky</a:t>
            </a:r>
            <a:r>
              <a:rPr lang="cs-CZ" i="1" dirty="0"/>
              <a:t>: knihy, časopisy, </a:t>
            </a:r>
            <a:r>
              <a:rPr lang="cs-CZ" i="1" dirty="0" smtClean="0"/>
              <a:t>PC</a:t>
            </a:r>
            <a:endParaRPr lang="cs-CZ" dirty="0"/>
          </a:p>
          <a:p>
            <a:pPr lvl="0"/>
            <a:r>
              <a:rPr lang="cs-CZ" b="1" i="1" dirty="0"/>
              <a:t>Poznámka:</a:t>
            </a:r>
            <a:r>
              <a:rPr lang="cs-CZ" dirty="0"/>
              <a:t> Tento materiál je součástí tematického balíčku realistické studie a základy </a:t>
            </a:r>
            <a:r>
              <a:rPr lang="cs-CZ" dirty="0" smtClean="0"/>
              <a:t>navrhování</a:t>
            </a:r>
            <a:endParaRPr lang="cs-CZ" dirty="0"/>
          </a:p>
          <a:p>
            <a:pPr lvl="0"/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 – Modelování, PCV, Konstrukce střihů - zapojení audiovizuální techniky do výuky – prezentace mapující dostupné inspirační zdroje pro práci na zadání oděvní </a:t>
            </a:r>
            <a:r>
              <a:rPr lang="cs-CZ" dirty="0" smtClean="0"/>
              <a:t>kolekce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E:\Šablony\DUM_128_využití aranžovaných prvků v praxi\logolin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8640"/>
            <a:ext cx="5598622" cy="142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6811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579350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/>
              <a:t>Pro návrháře je možné využití  mnoha  inspiračních zdrojů.  Inspiraci je nutné umět zpracovat tak, aby se dala využít k vytvoření nových oděvních kolekcí či jednotlivých modelů.</a:t>
            </a:r>
          </a:p>
          <a:p>
            <a:pPr lvl="0"/>
            <a:r>
              <a:rPr lang="cs-CZ" dirty="0"/>
              <a:t>Knihy jako inspirační materiál jsou cenným zdrojem podkladů. Jsou to knihy mapující historii odívání, ale mohou to být i knihy o umění, designu, architektuře, cestopisná díla zahrnující popis vzdálených kultur stejně tak literární předlohy pro zpracování kostýmů do filmu a divadla</a:t>
            </a:r>
          </a:p>
          <a:p>
            <a:pPr lvl="0"/>
            <a:r>
              <a:rPr lang="cs-CZ" dirty="0"/>
              <a:t>Časopisy přináší spíše aktuální módní trendy. Na trhu je jich mnoho, které přináší různé módní články, tipy a fotoreportáže o firmách, návrhářích, materiálech, obchodech apod. Jedná se o rychlý zdroj podkladů.</a:t>
            </a:r>
          </a:p>
          <a:p>
            <a:pPr lvl="0"/>
            <a:r>
              <a:rPr lang="cs-CZ" dirty="0"/>
              <a:t>Internet je rozsáhlým zdrojem informací a inspirace, se kterou je však nutné dále pracovat a ne ji pouze přejímat (fotografie a články)</a:t>
            </a:r>
          </a:p>
          <a:p>
            <a:pPr lvl="0"/>
            <a:r>
              <a:rPr lang="cs-CZ" dirty="0"/>
              <a:t>Muzea a depozitáře – cenný zdroj inspirace a informací, kde je možné si detailně prohlédnout sbírky a výstavy</a:t>
            </a:r>
          </a:p>
          <a:p>
            <a:pPr lvl="0"/>
            <a:r>
              <a:rPr lang="cs-CZ" dirty="0"/>
              <a:t>Přednášky a workshopy – dalším zdrojem informací jsou odborné přednášky, konference, veletrhy, výstavy, </a:t>
            </a:r>
            <a:r>
              <a:rPr lang="cs-CZ" dirty="0" smtClean="0"/>
              <a:t>workshopy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369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S podklady z knih je třeba dále pracovat. V knihách o historii odívání se setkáme s dobovými prvky a siluetami, střihy a doplňky. Stejně jako vlastní inspirace je možné historické prvky dále využívat, rozpracovávat, kombinovat je se současnou módou, přetvářet je do nových proporcí a používat nové materiály. </a:t>
            </a:r>
          </a:p>
          <a:p>
            <a:pPr marL="0" indent="0">
              <a:buNone/>
            </a:pPr>
            <a:r>
              <a:rPr lang="cs-CZ" sz="2000" dirty="0" smtClean="0"/>
              <a:t>Trendy </a:t>
            </a:r>
            <a:r>
              <a:rPr lang="cs-CZ" sz="2000" dirty="0"/>
              <a:t>zpracované v časopisech o módě jsou rychlým zdrojem informací, rovněž se mohou používat k vytváření koláží.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366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764704"/>
            <a:ext cx="4023915" cy="5361459"/>
          </a:xfrm>
        </p:spPr>
      </p:pic>
      <p:pic>
        <p:nvPicPr>
          <p:cNvPr id="10" name="Zástupný symbol pro obsah 9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764704"/>
            <a:ext cx="3967088" cy="5289451"/>
          </a:xfrm>
        </p:spPr>
      </p:pic>
    </p:spTree>
    <p:extLst>
      <p:ext uri="{BB962C8B-B14F-4D97-AF65-F5344CB8AC3E}">
        <p14:creationId xmlns:p14="http://schemas.microsoft.com/office/powerpoint/2010/main" val="283449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3856" y="932892"/>
            <a:ext cx="6656288" cy="4992216"/>
          </a:xfrm>
        </p:spPr>
      </p:pic>
    </p:spTree>
    <p:extLst>
      <p:ext uri="{BB962C8B-B14F-4D97-AF65-F5344CB8AC3E}">
        <p14:creationId xmlns:p14="http://schemas.microsoft.com/office/powerpoint/2010/main" val="3025479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2298" y="242731"/>
            <a:ext cx="4779404" cy="6372539"/>
          </a:xfrm>
        </p:spPr>
      </p:pic>
    </p:spTree>
    <p:extLst>
      <p:ext uri="{BB962C8B-B14F-4D97-AF65-F5344CB8AC3E}">
        <p14:creationId xmlns:p14="http://schemas.microsoft.com/office/powerpoint/2010/main" val="17445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1646" y="375194"/>
            <a:ext cx="4580709" cy="6107612"/>
          </a:xfrm>
        </p:spPr>
      </p:pic>
    </p:spTree>
    <p:extLst>
      <p:ext uri="{BB962C8B-B14F-4D97-AF65-F5344CB8AC3E}">
        <p14:creationId xmlns:p14="http://schemas.microsoft.com/office/powerpoint/2010/main" val="250054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905872"/>
            <a:ext cx="5904656" cy="952128"/>
          </a:xfrm>
        </p:spPr>
        <p:txBody>
          <a:bodyPr/>
          <a:lstStyle/>
          <a:p>
            <a:r>
              <a:rPr lang="cs-CZ" sz="1400" dirty="0" smtClean="0"/>
              <a:t>AUTOR FOTOGRAFIÍ: MGR.A MILOSLAVA SVOBODOVÁ</a:t>
            </a:r>
            <a:endParaRPr lang="cs-CZ" sz="1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2962" y="260648"/>
            <a:ext cx="4238077" cy="5650769"/>
          </a:xfrm>
        </p:spPr>
      </p:pic>
    </p:spTree>
    <p:extLst>
      <p:ext uri="{BB962C8B-B14F-4D97-AF65-F5344CB8AC3E}">
        <p14:creationId xmlns:p14="http://schemas.microsoft.com/office/powerpoint/2010/main" val="308659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21</TotalTime>
  <Words>40</Words>
  <Application>Microsoft Office PowerPoint</Application>
  <PresentationFormat>Předvádění na obrazovce (4:3)</PresentationFormat>
  <Paragraphs>24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INSPIRAČNÍ ZDROJE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AUTOR FOTOGRAFIÍ: MGR.A MILOSLAVA SVOBODOVÁ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INSPIRAČNÍ ZDROJE</dc:title>
  <dc:creator>František Filipi</dc:creator>
  <cp:lastModifiedBy>František Filipi</cp:lastModifiedBy>
  <cp:revision>3</cp:revision>
  <dcterms:created xsi:type="dcterms:W3CDTF">2014-03-15T11:57:29Z</dcterms:created>
  <dcterms:modified xsi:type="dcterms:W3CDTF">2014-03-15T12:19:14Z</dcterms:modified>
</cp:coreProperties>
</file>