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</p:sldMasterIdLst>
  <p:notesMasterIdLst>
    <p:notesMasterId r:id="rId14"/>
  </p:notesMasterIdLst>
  <p:sldIdLst>
    <p:sldId id="265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7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6D981D-1FC5-481D-A17E-AF7B5561D1EC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FB9C0D-ACE9-4918-940A-A851A9F2F6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494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D05AD6-D492-4108-BA8B-41E6D9AADC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93A725-3109-4EB0-876F-018B9228B5F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216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5F8AB6-809D-4B47-89AB-BCD3D616832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034351-01AB-4358-83FB-D9D911F4819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6950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305DA4-ABBD-4174-8F7D-4EAD7786D0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EA5DF5-A1B4-474E-9FC3-B6BA59AD1DC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763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7E2D4C-1DB3-4953-A438-F0B44E4F029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19FB49-6E93-464E-8DE2-425C71464EE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8916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5A35DC-DC48-4030-A8DE-203160302BB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294E70-1749-4926-9126-6A666DD164A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401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DB56CE-B239-4FFD-9B76-35D573F2A39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F47CF0-C2BF-4538-A7C4-544DA098345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398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517612-3A09-43E6-AF55-C50A3F7AD4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2BA625-EB00-454F-8B23-054C39ACF58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382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8EFB2B-666E-43D9-957D-66F36D63CDA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9642A1-9F24-4E3F-85AC-F1793851BEF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6197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2270A72B-0986-41FD-AC40-F58D4B39E40D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C713F01E-A356-4C1E-83AE-580238EF1965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516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8D2DBE-8F2B-430F-8815-95E167B3D55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4F7F79-25F5-4C24-A3AB-08ED5C6609B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365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52FC27-3127-4AD9-84B5-ECC9FE273AD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AF6A7C-C85E-4B22-984C-E34CF42C70E7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708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5603F91-6D59-4F0B-AE5D-83A96CFC625D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148329A-8ADD-4182-A25A-FDDCD0E8030D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603F91-6D59-4F0B-AE5D-83A96CFC625D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5603F91-6D59-4F0B-AE5D-83A96CFC625D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21.10.2014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148329A-8ADD-4182-A25A-FDDCD0E8030D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F8784ACA-4CB0-4006-BFE7-31E03058BA4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21.10.2014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37D83141-A412-4E8C-92C5-54249C2C004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26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743C3BC-AFCD-469B-8F37-48805BDDE198}" type="datetimeFigureOut">
              <a:rPr lang="cs-CZ" smtClean="0"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2AD01E7-D0D6-443E-BB27-AA678E8A67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5462987"/>
              </p:ext>
            </p:extLst>
          </p:nvPr>
        </p:nvGraphicFramePr>
        <p:xfrm>
          <a:off x="900113" y="1628775"/>
          <a:ext cx="7569200" cy="472423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Zacheus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4_03_CJ_Zacheus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19.10.14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hledají význam slova, vlastní jména, názvy měst, píší vlastní jména a příjmení s danými počátečními písmeny.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339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dirty="0" smtClean="0"/>
              <a:t>ZACHEUS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360576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0"/>
            <a:ext cx="8784976" cy="6741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smtClean="0"/>
              <a:t>Ježíš vešel do Jericha a procházel jím. Tam byl muž jménem </a:t>
            </a:r>
            <a:r>
              <a:rPr lang="cs-CZ" sz="4000" dirty="0" err="1" smtClean="0"/>
              <a:t>Zacheus</a:t>
            </a:r>
            <a:r>
              <a:rPr lang="cs-CZ" sz="4000" dirty="0" smtClean="0"/>
              <a:t>, vrchní celník a veliký boháč.</a:t>
            </a:r>
          </a:p>
          <a:p>
            <a:pPr marL="0" indent="0">
              <a:buNone/>
            </a:pPr>
            <a:r>
              <a:rPr lang="cs-CZ" sz="4000" dirty="0" smtClean="0"/>
              <a:t>Toužil uvidět Ježíše, aby poznal, kdo to je. Ale poněvadž byl malé postavy, nemohl ho pro zástup spatřit.</a:t>
            </a:r>
          </a:p>
          <a:p>
            <a:pPr marL="0" indent="0">
              <a:buNone/>
            </a:pPr>
            <a:r>
              <a:rPr lang="cs-CZ" sz="4000" dirty="0" smtClean="0"/>
              <a:t>Běžel proto napřed a vylezl na moruši, aby ho uviděl. Ježíš přišel, pohlédl vzhůru a řekl: „</a:t>
            </a:r>
            <a:r>
              <a:rPr lang="cs-CZ" sz="4000" dirty="0" err="1" smtClean="0"/>
              <a:t>Zachee</a:t>
            </a:r>
            <a:r>
              <a:rPr lang="cs-CZ" sz="4000" dirty="0" smtClean="0"/>
              <a:t>, pojď rychle dolů, neboť dnes musím zůstat v tvém domě.“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92573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Jak se jmenovalo město, kam vešel Ježíš?</a:t>
            </a:r>
          </a:p>
          <a:p>
            <a:pPr marL="0" indent="0">
              <a:buNone/>
            </a:pPr>
            <a:r>
              <a:rPr lang="cs-CZ" sz="2800" i="1" dirty="0" smtClean="0"/>
              <a:t>Město se jmenovalo Jericho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Kdo to byl </a:t>
            </a:r>
            <a:r>
              <a:rPr lang="cs-CZ" sz="2800" b="1" dirty="0" err="1" smtClean="0"/>
              <a:t>Zacheus</a:t>
            </a:r>
            <a:r>
              <a:rPr lang="cs-CZ" sz="2800" b="1" dirty="0" smtClean="0"/>
              <a:t>?</a:t>
            </a:r>
          </a:p>
          <a:p>
            <a:pPr marL="0" indent="0">
              <a:buNone/>
            </a:pPr>
            <a:r>
              <a:rPr lang="cs-CZ" sz="2800" i="1" dirty="0" err="1" smtClean="0"/>
              <a:t>Zacheus</a:t>
            </a:r>
            <a:r>
              <a:rPr lang="cs-CZ" sz="2800" i="1" dirty="0" smtClean="0"/>
              <a:t> byl vrchní celník a veliký boháč.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Co udělal </a:t>
            </a:r>
            <a:r>
              <a:rPr lang="cs-CZ" sz="2800" b="1" dirty="0" err="1" smtClean="0"/>
              <a:t>Zacheus</a:t>
            </a:r>
            <a:r>
              <a:rPr lang="cs-CZ" sz="2800" b="1" dirty="0" smtClean="0"/>
              <a:t>, aby uviděl Ježíše?</a:t>
            </a:r>
          </a:p>
          <a:p>
            <a:pPr marL="0" indent="0">
              <a:buNone/>
            </a:pPr>
            <a:r>
              <a:rPr lang="cs-CZ" sz="2800" i="1" dirty="0" err="1" smtClean="0"/>
              <a:t>Zacheus</a:t>
            </a:r>
            <a:r>
              <a:rPr lang="cs-CZ" sz="2800" i="1" dirty="0" smtClean="0"/>
              <a:t> si vylezl na moruši.</a:t>
            </a:r>
          </a:p>
        </p:txBody>
      </p:sp>
    </p:spTree>
    <p:extLst>
      <p:ext uri="{BB962C8B-B14F-4D97-AF65-F5344CB8AC3E}">
        <p14:creationId xmlns:p14="http://schemas.microsoft.com/office/powerpoint/2010/main" val="1563386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moruše?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000" b="1" dirty="0" smtClean="0"/>
              <a:t>Vyber správnou odpověď:</a:t>
            </a:r>
          </a:p>
          <a:p>
            <a:pPr marL="514350" indent="-514350">
              <a:buAutoNum type="arabicPeriod"/>
            </a:pPr>
            <a:r>
              <a:rPr lang="cs-CZ" sz="4400" dirty="0" smtClean="0"/>
              <a:t>Moruše je keř.</a:t>
            </a:r>
          </a:p>
          <a:p>
            <a:pPr marL="514350" indent="-514350">
              <a:buAutoNum type="arabicPeriod"/>
            </a:pPr>
            <a:r>
              <a:rPr lang="cs-CZ" sz="4400" dirty="0" smtClean="0"/>
              <a:t>Moruše je strom.</a:t>
            </a:r>
          </a:p>
          <a:p>
            <a:pPr marL="514350" indent="-514350">
              <a:buAutoNum type="arabicPeriod"/>
            </a:pPr>
            <a:r>
              <a:rPr lang="cs-CZ" sz="4400" dirty="0" smtClean="0"/>
              <a:t>Moruše je název domu.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4897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v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3898776" cy="4525963"/>
          </a:xfrm>
        </p:spPr>
        <p:txBody>
          <a:bodyPr/>
          <a:lstStyle/>
          <a:p>
            <a:pPr marL="0" indent="0">
              <a:buNone/>
            </a:pPr>
            <a:r>
              <a:rPr lang="cs-CZ" sz="4400" b="1" dirty="0" smtClean="0"/>
              <a:t>Vlastní jména osob: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sz="4400" b="1" dirty="0" smtClean="0"/>
              <a:t>Název města:</a:t>
            </a:r>
            <a:endParaRPr lang="cs-CZ" sz="4400" b="1" dirty="0"/>
          </a:p>
        </p:txBody>
      </p:sp>
      <p:sp>
        <p:nvSpPr>
          <p:cNvPr id="4" name="Obdélník 3"/>
          <p:cNvSpPr/>
          <p:nvPr/>
        </p:nvSpPr>
        <p:spPr>
          <a:xfrm>
            <a:off x="4427984" y="1700808"/>
            <a:ext cx="288032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Zacheus</a:t>
            </a:r>
            <a:r>
              <a:rPr lang="cs-CZ" sz="3200" dirty="0" smtClean="0"/>
              <a:t>, Ježíš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427984" y="3429000"/>
            <a:ext cx="244827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Jericho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6121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na tabuli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b="1" dirty="0" smtClean="0"/>
              <a:t>2 města začínající na písmeno J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b="1" dirty="0" smtClean="0"/>
              <a:t>2 vlastní jména začínající na písmeno J a Z</a:t>
            </a:r>
          </a:p>
          <a:p>
            <a:pPr marL="0" indent="0">
              <a:buNone/>
            </a:pP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369835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BONUS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dirty="0" smtClean="0"/>
              <a:t>Vymysli k vlastním jménům příjmení začínající na stejná písmena.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06667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VÝBORNĚ!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Ema\AppData\Local\Microsoft\Windows\Temporary Internet Files\Content.IE5\YQ9JGPH9\MP900402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YQ9JGPH9\MP900402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YQ9JGPH9\MP9004022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12902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YQ9JGPH9\MP9004022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6842280" cy="455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205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Bible, Ekumenický překlad. Ekumenická rada církví v ČSR, v Praze 1984, s. 842.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6586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1_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322</Words>
  <Application>Microsoft Office PowerPoint</Application>
  <PresentationFormat>Předvádění na obrazovce (4:3)</PresentationFormat>
  <Paragraphs>59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1_Modul</vt:lpstr>
      <vt:lpstr>Bohatý</vt:lpstr>
      <vt:lpstr>1_Bohatý</vt:lpstr>
      <vt:lpstr>Prezentace aplikace PowerPoint</vt:lpstr>
      <vt:lpstr>Prezentace aplikace PowerPoint</vt:lpstr>
      <vt:lpstr>Prezentace aplikace PowerPoint</vt:lpstr>
      <vt:lpstr>ODPOVĚZ NA OTÁZKY</vt:lpstr>
      <vt:lpstr>Co to je moruše? </vt:lpstr>
      <vt:lpstr>Najdi v textu</vt:lpstr>
      <vt:lpstr>Napiš na tabuli</vt:lpstr>
      <vt:lpstr>BONUS</vt:lpstr>
      <vt:lpstr>VÝBORNĚ!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7</cp:revision>
  <dcterms:created xsi:type="dcterms:W3CDTF">2014-10-18T18:51:27Z</dcterms:created>
  <dcterms:modified xsi:type="dcterms:W3CDTF">2014-10-21T19:38:24Z</dcterms:modified>
</cp:coreProperties>
</file>