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0" r:id="rId3"/>
    <p:sldId id="257" r:id="rId4"/>
    <p:sldId id="258" r:id="rId5"/>
    <p:sldId id="259" r:id="rId6"/>
    <p:sldId id="261" r:id="rId7"/>
    <p:sldId id="263" r:id="rId8"/>
    <p:sldId id="264" r:id="rId9"/>
    <p:sldId id="265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BC676-ECE9-44F6-8B8B-1847A67F2A66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F8917-4326-4B46-922D-BF6307ABCB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045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549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501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413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220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353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744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87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677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499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53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02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3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741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090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6506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3313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140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1528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3181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0758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83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02228-9F1B-4A10-B0D3-E435B29D610A}" type="datetimeFigureOut">
              <a:rPr lang="cs-CZ" smtClean="0"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886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12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2686246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Bůh je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3_07_CJ_Bůh je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určují slovní druhy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 textu.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493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231844"/>
            <a:ext cx="7992887" cy="639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4563" y="836712"/>
            <a:ext cx="8229600" cy="15407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600" dirty="0" smtClean="0"/>
              <a:t>BŮH JE SÍLA MÁ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7717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UGGZ0R6R\MP9004388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741762" cy="316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568952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Bůh je síla má</a:t>
            </a:r>
          </a:p>
          <a:p>
            <a:pPr marL="0" indent="0">
              <a:buNone/>
            </a:pPr>
            <a:r>
              <a:rPr lang="cs-CZ" sz="4400" b="1" dirty="0"/>
              <a:t>i</a:t>
            </a:r>
            <a:r>
              <a:rPr lang="cs-CZ" sz="4400" b="1" dirty="0" smtClean="0"/>
              <a:t> vojska mého.</a:t>
            </a:r>
          </a:p>
          <a:p>
            <a:pPr marL="0" indent="0">
              <a:buNone/>
            </a:pPr>
            <a:r>
              <a:rPr lang="cs-CZ" sz="4400" b="1" dirty="0" smtClean="0"/>
              <a:t>On působí volnou cestu mou.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Neboť </a:t>
            </a:r>
            <a:r>
              <a:rPr lang="cs-CZ" sz="4400" b="1" dirty="0" smtClean="0"/>
              <a:t>kdo je Bohem kromě Hospodina</a:t>
            </a:r>
          </a:p>
          <a:p>
            <a:pPr marL="0" indent="0">
              <a:buNone/>
            </a:pPr>
            <a:r>
              <a:rPr lang="cs-CZ" sz="4400" b="1" dirty="0" smtClean="0"/>
              <a:t>A kdo je skálou kromě Boha </a:t>
            </a:r>
            <a:r>
              <a:rPr lang="cs-CZ" sz="4400" b="1" dirty="0" smtClean="0"/>
              <a:t>našeho.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2586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Spočítej, co nejrychleji podstatná jména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3"/>
            <a:ext cx="8229600" cy="4728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Ema\AppData\Local\Microsoft\Windows\Temporary Internet Files\Content.IE5\YQ9JGPH9\MP9004014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3"/>
            <a:ext cx="2677304" cy="1784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1700808"/>
            <a:ext cx="792088" cy="132343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8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0213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 tučných slov hledej </a:t>
            </a:r>
            <a:r>
              <a:rPr lang="cs-CZ" dirty="0" smtClean="0"/>
              <a:t>slovesa</a:t>
            </a:r>
            <a:endParaRPr lang="cs-CZ" dirty="0"/>
          </a:p>
        </p:txBody>
      </p:sp>
      <p:pic>
        <p:nvPicPr>
          <p:cNvPr id="4100" name="Picture 4" descr="C:\Users\Ema\AppData\Local\Microsoft\Windows\Temporary Internet Files\Content.IE5\6OYDRTCC\MP9004275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137" y="1916832"/>
            <a:ext cx="230650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4400" dirty="0">
                <a:solidFill>
                  <a:prstClr val="black"/>
                </a:solidFill>
              </a:rPr>
              <a:t>Bůh</a:t>
            </a:r>
            <a:r>
              <a:rPr lang="cs-CZ" sz="4400" b="1" dirty="0">
                <a:solidFill>
                  <a:prstClr val="black"/>
                </a:solidFill>
              </a:rPr>
              <a:t> je </a:t>
            </a:r>
            <a:r>
              <a:rPr lang="cs-CZ" sz="4400" dirty="0">
                <a:solidFill>
                  <a:prstClr val="black"/>
                </a:solidFill>
              </a:rPr>
              <a:t>síla</a:t>
            </a:r>
            <a:r>
              <a:rPr lang="cs-CZ" sz="4400" b="1" dirty="0">
                <a:solidFill>
                  <a:prstClr val="black"/>
                </a:solidFill>
              </a:rPr>
              <a:t> má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i </a:t>
            </a:r>
            <a:r>
              <a:rPr lang="cs-CZ" sz="4400" dirty="0">
                <a:solidFill>
                  <a:prstClr val="black"/>
                </a:solidFill>
              </a:rPr>
              <a:t>vojska</a:t>
            </a:r>
            <a:r>
              <a:rPr lang="cs-CZ" sz="4400" b="1" dirty="0">
                <a:solidFill>
                  <a:prstClr val="black"/>
                </a:solidFill>
              </a:rPr>
              <a:t> mého.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On působí volnou </a:t>
            </a:r>
            <a:r>
              <a:rPr lang="cs-CZ" sz="4300" dirty="0">
                <a:solidFill>
                  <a:prstClr val="black"/>
                </a:solidFill>
              </a:rPr>
              <a:t>cestu</a:t>
            </a:r>
            <a:r>
              <a:rPr lang="cs-CZ" sz="4400" b="1" dirty="0">
                <a:solidFill>
                  <a:prstClr val="black"/>
                </a:solidFill>
              </a:rPr>
              <a:t> mou.</a:t>
            </a:r>
          </a:p>
          <a:p>
            <a:pPr marL="0" lvl="0" indent="0">
              <a:buNone/>
            </a:pP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Neboť kdo je </a:t>
            </a:r>
            <a:r>
              <a:rPr lang="cs-CZ" sz="4400" dirty="0">
                <a:solidFill>
                  <a:prstClr val="black"/>
                </a:solidFill>
              </a:rPr>
              <a:t>Bohem</a:t>
            </a:r>
            <a:r>
              <a:rPr lang="cs-CZ" sz="4400" b="1" dirty="0">
                <a:solidFill>
                  <a:prstClr val="black"/>
                </a:solidFill>
              </a:rPr>
              <a:t> kromě </a:t>
            </a:r>
            <a:r>
              <a:rPr lang="cs-CZ" sz="4400" dirty="0">
                <a:solidFill>
                  <a:prstClr val="black"/>
                </a:solidFill>
              </a:rPr>
              <a:t>Hospodina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A kdo je </a:t>
            </a:r>
            <a:r>
              <a:rPr lang="cs-CZ" sz="4400" dirty="0">
                <a:solidFill>
                  <a:prstClr val="black"/>
                </a:solidFill>
              </a:rPr>
              <a:t>skálou</a:t>
            </a:r>
            <a:r>
              <a:rPr lang="cs-CZ" sz="4400" b="1" dirty="0">
                <a:solidFill>
                  <a:prstClr val="black"/>
                </a:solidFill>
              </a:rPr>
              <a:t> kromě </a:t>
            </a:r>
            <a:r>
              <a:rPr lang="cs-CZ" sz="4400" dirty="0">
                <a:solidFill>
                  <a:prstClr val="black"/>
                </a:solidFill>
              </a:rPr>
              <a:t>Boha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prstClr val="black"/>
                </a:solidFill>
              </a:rPr>
              <a:t>našeho.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844824"/>
            <a:ext cx="720080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24263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Vyhledej </a:t>
            </a:r>
            <a:r>
              <a:rPr lang="cs-CZ" dirty="0" smtClean="0"/>
              <a:t>z tučných slov zájmena</a:t>
            </a:r>
            <a:endParaRPr lang="cs-CZ" dirty="0"/>
          </a:p>
        </p:txBody>
      </p:sp>
      <p:pic>
        <p:nvPicPr>
          <p:cNvPr id="5122" name="Picture 2" descr="C:\Users\Ema\AppData\Local\Microsoft\Windows\Temporary Internet Files\Content.IE5\UGGZ0R6R\MP9004305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2620444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4400" dirty="0">
                <a:solidFill>
                  <a:prstClr val="black"/>
                </a:solidFill>
              </a:rPr>
              <a:t>Bůh je síla má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i </a:t>
            </a:r>
            <a:r>
              <a:rPr lang="cs-CZ" sz="4400" dirty="0">
                <a:solidFill>
                  <a:prstClr val="black"/>
                </a:solidFill>
              </a:rPr>
              <a:t>vojska</a:t>
            </a:r>
            <a:r>
              <a:rPr lang="cs-CZ" sz="4400" b="1" dirty="0">
                <a:solidFill>
                  <a:prstClr val="black"/>
                </a:solidFill>
              </a:rPr>
              <a:t> mého.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On </a:t>
            </a:r>
            <a:r>
              <a:rPr lang="cs-CZ" sz="4400" dirty="0">
                <a:solidFill>
                  <a:prstClr val="black"/>
                </a:solidFill>
              </a:rPr>
              <a:t>působí</a:t>
            </a:r>
            <a:r>
              <a:rPr lang="cs-CZ" sz="4400" b="1" dirty="0">
                <a:solidFill>
                  <a:prstClr val="black"/>
                </a:solidFill>
              </a:rPr>
              <a:t> volnou </a:t>
            </a:r>
            <a:r>
              <a:rPr lang="cs-CZ" sz="4400" dirty="0">
                <a:solidFill>
                  <a:prstClr val="black"/>
                </a:solidFill>
              </a:rPr>
              <a:t>cestu</a:t>
            </a:r>
            <a:r>
              <a:rPr lang="cs-CZ" sz="4400" b="1" dirty="0">
                <a:solidFill>
                  <a:prstClr val="black"/>
                </a:solidFill>
              </a:rPr>
              <a:t> mou.</a:t>
            </a:r>
          </a:p>
          <a:p>
            <a:pPr marL="0" lvl="0" indent="0">
              <a:buNone/>
            </a:pP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Neboť kdo </a:t>
            </a:r>
            <a:r>
              <a:rPr lang="cs-CZ" sz="4400" dirty="0">
                <a:solidFill>
                  <a:prstClr val="black"/>
                </a:solidFill>
              </a:rPr>
              <a:t>je Bohem </a:t>
            </a:r>
            <a:r>
              <a:rPr lang="cs-CZ" sz="4400" b="1" dirty="0">
                <a:solidFill>
                  <a:prstClr val="black"/>
                </a:solidFill>
              </a:rPr>
              <a:t>kromě </a:t>
            </a:r>
            <a:r>
              <a:rPr lang="cs-CZ" sz="4400" dirty="0">
                <a:solidFill>
                  <a:prstClr val="black"/>
                </a:solidFill>
              </a:rPr>
              <a:t>Hospodina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A kdo </a:t>
            </a:r>
            <a:r>
              <a:rPr lang="cs-CZ" sz="4400" dirty="0">
                <a:solidFill>
                  <a:prstClr val="black"/>
                </a:solidFill>
              </a:rPr>
              <a:t>je skálou </a:t>
            </a:r>
            <a:r>
              <a:rPr lang="cs-CZ" sz="4400" b="1" dirty="0">
                <a:solidFill>
                  <a:prstClr val="black"/>
                </a:solidFill>
              </a:rPr>
              <a:t>kromě </a:t>
            </a:r>
            <a:r>
              <a:rPr lang="cs-CZ" sz="4400" dirty="0">
                <a:solidFill>
                  <a:prstClr val="black"/>
                </a:solidFill>
              </a:rPr>
              <a:t>Boha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prstClr val="black"/>
                </a:solidFill>
              </a:rPr>
              <a:t>našeho.</a:t>
            </a:r>
            <a:endParaRPr lang="cs-CZ" sz="4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25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</a:t>
            </a:r>
            <a:r>
              <a:rPr lang="cs-CZ" b="1" dirty="0" smtClean="0"/>
              <a:t>volnou</a:t>
            </a:r>
            <a:r>
              <a:rPr lang="cs-CZ" dirty="0" smtClean="0"/>
              <a:t>  a </a:t>
            </a:r>
            <a:r>
              <a:rPr lang="cs-CZ" b="1" dirty="0" smtClean="0"/>
              <a:t>kromě</a:t>
            </a:r>
            <a:r>
              <a:rPr lang="cs-CZ" dirty="0" smtClean="0"/>
              <a:t> jsou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					předložka</a:t>
            </a:r>
          </a:p>
          <a:p>
            <a:pPr marL="0" indent="0">
              <a:buNone/>
            </a:pPr>
            <a:r>
              <a:rPr lang="cs-CZ" sz="4400" b="1" dirty="0"/>
              <a:t>	</a:t>
            </a:r>
            <a:r>
              <a:rPr lang="cs-CZ" sz="4400" b="1" dirty="0" smtClean="0"/>
              <a:t>			přídavné jméno</a:t>
            </a:r>
          </a:p>
          <a:p>
            <a:pPr marL="0" indent="0">
              <a:buNone/>
            </a:pPr>
            <a:r>
              <a:rPr lang="cs-CZ" sz="4400" b="1" dirty="0"/>
              <a:t>	</a:t>
            </a:r>
            <a:r>
              <a:rPr lang="cs-CZ" sz="4400" b="1" dirty="0" smtClean="0"/>
              <a:t>		zájmeno</a:t>
            </a:r>
          </a:p>
          <a:p>
            <a:pPr marL="0" indent="0">
              <a:buNone/>
            </a:pPr>
            <a:r>
              <a:rPr lang="cs-CZ" sz="4400" b="1" dirty="0" smtClean="0"/>
              <a:t>		příslovce</a:t>
            </a:r>
            <a:endParaRPr lang="cs-CZ" sz="4400" b="1" dirty="0"/>
          </a:p>
        </p:txBody>
      </p:sp>
      <p:pic>
        <p:nvPicPr>
          <p:cNvPr id="6146" name="Picture 2" descr="C:\Users\Ema\AppData\Local\Microsoft\Windows\Temporary Internet Files\Content.IE5\ZLSGG7ZE\MP9004008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250" y="40770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635896" y="1124744"/>
            <a:ext cx="504056" cy="16561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Zakřivená spojnice 10"/>
          <p:cNvCxnSpPr/>
          <p:nvPr/>
        </p:nvCxnSpPr>
        <p:spPr>
          <a:xfrm rot="5400000">
            <a:off x="2411760" y="1412776"/>
            <a:ext cx="2952328" cy="2376264"/>
          </a:xfrm>
          <a:prstGeom prst="curvedConnector3">
            <a:avLst/>
          </a:prstGeom>
          <a:ln w="38100" cmpd="thickThin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76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slovní druh zbylých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předložky		</a:t>
            </a:r>
            <a:r>
              <a:rPr lang="cs-CZ" sz="4000" b="1" dirty="0" smtClean="0"/>
              <a:t>    </a:t>
            </a:r>
            <a:r>
              <a:rPr lang="cs-CZ" sz="4000" b="1" dirty="0" smtClean="0"/>
              <a:t>		částice</a:t>
            </a:r>
          </a:p>
          <a:p>
            <a:pPr marL="0" lvl="0" indent="0">
              <a:buNone/>
            </a:pPr>
            <a:r>
              <a:rPr lang="cs-CZ" sz="4000" dirty="0" smtClean="0"/>
              <a:t>	</a:t>
            </a:r>
            <a:r>
              <a:rPr lang="cs-CZ" sz="4100" dirty="0">
                <a:solidFill>
                  <a:prstClr val="black"/>
                </a:solidFill>
              </a:rPr>
              <a:t>Bůh je síla má</a:t>
            </a: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i </a:t>
            </a:r>
            <a:r>
              <a:rPr lang="cs-CZ" sz="4100" dirty="0">
                <a:solidFill>
                  <a:prstClr val="black"/>
                </a:solidFill>
              </a:rPr>
              <a:t>vojska </a:t>
            </a:r>
            <a:r>
              <a:rPr lang="cs-CZ" sz="4100" dirty="0" smtClean="0">
                <a:solidFill>
                  <a:prstClr val="black"/>
                </a:solidFill>
              </a:rPr>
              <a:t>mého.</a:t>
            </a:r>
            <a:endParaRPr lang="cs-CZ" sz="4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100" dirty="0">
                <a:solidFill>
                  <a:prstClr val="black"/>
                </a:solidFill>
              </a:rPr>
              <a:t>On působí volnou cestu mou.</a:t>
            </a:r>
          </a:p>
          <a:p>
            <a:pPr marL="0" lvl="0" indent="0">
              <a:buNone/>
            </a:pPr>
            <a:endParaRPr lang="cs-CZ" sz="4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Neboť </a:t>
            </a:r>
            <a:r>
              <a:rPr lang="cs-CZ" sz="4100" dirty="0">
                <a:solidFill>
                  <a:prstClr val="black"/>
                </a:solidFill>
              </a:rPr>
              <a:t>kdo je Bohem kromě Hospodina</a:t>
            </a: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A </a:t>
            </a:r>
            <a:r>
              <a:rPr lang="cs-CZ" sz="4100" dirty="0">
                <a:solidFill>
                  <a:prstClr val="black"/>
                </a:solidFill>
              </a:rPr>
              <a:t>kdo je skálou kromě Boha našeho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7172" name="Picture 4" descr="C:\Users\Ema\AppData\Local\Microsoft\Windows\Temporary Internet Files\Content.IE5\YQ9JGPH9\MC900054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36912"/>
            <a:ext cx="2572359" cy="220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84784"/>
            <a:ext cx="15632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prstClr val="black"/>
                </a:solidFill>
              </a:rPr>
              <a:t>spojky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28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Ema\AppData\Local\Microsoft\Windows\Temporary Internet Files\Content.IE5\G5Z7KKFZ\MP900448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846"/>
            <a:ext cx="6624736" cy="64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067128" cy="20448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Výborně!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167203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9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212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Spočítej, co nejrychleji podstatná jména</vt:lpstr>
      <vt:lpstr>Z tučných slov hledej slovesa</vt:lpstr>
      <vt:lpstr>Vyhledej z tučných slov zájmena</vt:lpstr>
      <vt:lpstr>Slova volnou  a kromě jsou</vt:lpstr>
      <vt:lpstr>Jak se jmenuje slovní druh zbylých slov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8</cp:revision>
  <dcterms:created xsi:type="dcterms:W3CDTF">2014-10-18T16:50:21Z</dcterms:created>
  <dcterms:modified xsi:type="dcterms:W3CDTF">2014-10-19T17:40:12Z</dcterms:modified>
</cp:coreProperties>
</file>