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720" r:id="rId3"/>
    <p:sldMasterId id="2147483732" r:id="rId4"/>
  </p:sldMasterIdLst>
  <p:sldIdLst>
    <p:sldId id="261" r:id="rId5"/>
    <p:sldId id="262" r:id="rId6"/>
    <p:sldId id="260" r:id="rId7"/>
    <p:sldId id="258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-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392CDBD-4559-41E9-A18D-727622E7E1B9}" type="presOf" srcId="{914700B9-77B5-440A-A438-DE98B6D4894D}" destId="{BD9AF279-D483-48F2-BBBD-45F8E8923512}" srcOrd="1" destOrd="0" presId="urn:microsoft.com/office/officeart/2005/8/layout/target3"/>
    <dgm:cxn modelId="{53B1EEB7-58B9-4427-A9B2-C37C0F7661AC}" type="presOf" srcId="{27FE2D31-D344-4B63-A89A-A89AB0D9F3E3}" destId="{FE47432B-CA46-450C-8D8F-66C300A95B52}" srcOrd="0" destOrd="0" presId="urn:microsoft.com/office/officeart/2005/8/layout/target3"/>
    <dgm:cxn modelId="{00D7C2E2-9C81-40BF-9F3F-4521F575EC7A}" type="presOf" srcId="{914700B9-77B5-440A-A438-DE98B6D4894D}" destId="{E73F1C26-6DCD-4001-88B9-355E01E2BCE7}" srcOrd="0" destOrd="0" presId="urn:microsoft.com/office/officeart/2005/8/layout/target3"/>
    <dgm:cxn modelId="{254A97E7-565F-4F79-903D-A9548A528603}" type="presOf" srcId="{100B6B2E-82E6-4C11-B19B-F2DB3A0EA64F}" destId="{645AA564-2E9E-4954-AD87-AE01782CEC59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A9FD6A37-EFD2-4452-8C0E-552B02D09165}" type="presOf" srcId="{1D8420EA-BFA0-403B-80F5-647FA396CC45}" destId="{F7B3C0B7-F0F7-4F49-B02C-3630F8C5FAE5}" srcOrd="0" destOrd="0" presId="urn:microsoft.com/office/officeart/2005/8/layout/target3"/>
    <dgm:cxn modelId="{697DD6ED-3469-4C71-8731-94AC9CB7ECCF}" type="presOf" srcId="{130831A4-0540-4EC5-8F5A-93030E89D2D9}" destId="{F69CC921-512E-49F4-824C-A648EC5F27A5}" srcOrd="0" destOrd="0" presId="urn:microsoft.com/office/officeart/2005/8/layout/target3"/>
    <dgm:cxn modelId="{BE762FE1-8409-4F19-B2C1-93480CF39B16}" type="presOf" srcId="{130831A4-0540-4EC5-8F5A-93030E89D2D9}" destId="{8E23E229-92FC-49D1-B5FE-0303176B8A4E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EA6B8974-6958-4B21-BCDE-13972557B042}" type="presOf" srcId="{100B6B2E-82E6-4C11-B19B-F2DB3A0EA64F}" destId="{DBA8199F-D892-4A8E-A352-2B7844050E09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9AB2F7EF-E04F-498E-9AA1-1D0E14218541}" type="presOf" srcId="{1D8420EA-BFA0-403B-80F5-647FA396CC45}" destId="{8467D0EB-87A2-4285-8ACA-0398EFBF29BC}" srcOrd="1" destOrd="0" presId="urn:microsoft.com/office/officeart/2005/8/layout/target3"/>
    <dgm:cxn modelId="{A26CFA27-5082-491F-A107-17A975906A25}" type="presParOf" srcId="{FE47432B-CA46-450C-8D8F-66C300A95B52}" destId="{B522209E-30D0-49D6-A340-2D383A11C668}" srcOrd="0" destOrd="0" presId="urn:microsoft.com/office/officeart/2005/8/layout/target3"/>
    <dgm:cxn modelId="{66A62B88-A9C3-4042-A9A7-0426BD670803}" type="presParOf" srcId="{FE47432B-CA46-450C-8D8F-66C300A95B52}" destId="{ED5A8377-51D5-4DC5-B0E7-680166966720}" srcOrd="1" destOrd="0" presId="urn:microsoft.com/office/officeart/2005/8/layout/target3"/>
    <dgm:cxn modelId="{AA57C355-9955-47A7-B010-6250CB02910B}" type="presParOf" srcId="{FE47432B-CA46-450C-8D8F-66C300A95B52}" destId="{F69CC921-512E-49F4-824C-A648EC5F27A5}" srcOrd="2" destOrd="0" presId="urn:microsoft.com/office/officeart/2005/8/layout/target3"/>
    <dgm:cxn modelId="{31F43D14-067C-4210-87F0-FA6696346868}" type="presParOf" srcId="{FE47432B-CA46-450C-8D8F-66C300A95B52}" destId="{61C9CE18-EDA6-4EDF-BA1C-09779D38FBBF}" srcOrd="3" destOrd="0" presId="urn:microsoft.com/office/officeart/2005/8/layout/target3"/>
    <dgm:cxn modelId="{AE464083-741C-4132-A20A-6B3497D8FD7F}" type="presParOf" srcId="{FE47432B-CA46-450C-8D8F-66C300A95B52}" destId="{D60DEAAB-7AFE-435A-ACF6-18851E4B0426}" srcOrd="4" destOrd="0" presId="urn:microsoft.com/office/officeart/2005/8/layout/target3"/>
    <dgm:cxn modelId="{B99384CE-7834-4EA9-9B20-FF09426BCC04}" type="presParOf" srcId="{FE47432B-CA46-450C-8D8F-66C300A95B52}" destId="{F7B3C0B7-F0F7-4F49-B02C-3630F8C5FAE5}" srcOrd="5" destOrd="0" presId="urn:microsoft.com/office/officeart/2005/8/layout/target3"/>
    <dgm:cxn modelId="{12C87D41-341D-4FCD-862C-FF96DBF524A5}" type="presParOf" srcId="{FE47432B-CA46-450C-8D8F-66C300A95B52}" destId="{C9DA9446-E2D3-4F6A-8960-3CADFBF870B8}" srcOrd="6" destOrd="0" presId="urn:microsoft.com/office/officeart/2005/8/layout/target3"/>
    <dgm:cxn modelId="{6AEAF50A-EE22-4085-B250-2FC2EDE1D600}" type="presParOf" srcId="{FE47432B-CA46-450C-8D8F-66C300A95B52}" destId="{9726EC6F-D322-4CD3-B489-1BE3DF7CE70B}" srcOrd="7" destOrd="0" presId="urn:microsoft.com/office/officeart/2005/8/layout/target3"/>
    <dgm:cxn modelId="{DC52EEA6-62F1-40A9-93CA-19F2A73D3796}" type="presParOf" srcId="{FE47432B-CA46-450C-8D8F-66C300A95B52}" destId="{645AA564-2E9E-4954-AD87-AE01782CEC59}" srcOrd="8" destOrd="0" presId="urn:microsoft.com/office/officeart/2005/8/layout/target3"/>
    <dgm:cxn modelId="{923D29F7-F681-4599-BE15-64F4FAA756D0}" type="presParOf" srcId="{FE47432B-CA46-450C-8D8F-66C300A95B52}" destId="{8538CAC4-6A86-42B8-B5AF-2FF155DB9D02}" srcOrd="9" destOrd="0" presId="urn:microsoft.com/office/officeart/2005/8/layout/target3"/>
    <dgm:cxn modelId="{EFEFD69A-1732-43E2-895D-3CD8F9517DAF}" type="presParOf" srcId="{FE47432B-CA46-450C-8D8F-66C300A95B52}" destId="{26FD6024-A07F-46D0-8BC0-B5E595C5673D}" srcOrd="10" destOrd="0" presId="urn:microsoft.com/office/officeart/2005/8/layout/target3"/>
    <dgm:cxn modelId="{B39AFE01-DAE6-4D89-A926-D55DAD452074}" type="presParOf" srcId="{FE47432B-CA46-450C-8D8F-66C300A95B52}" destId="{E73F1C26-6DCD-4001-88B9-355E01E2BCE7}" srcOrd="11" destOrd="0" presId="urn:microsoft.com/office/officeart/2005/8/layout/target3"/>
    <dgm:cxn modelId="{42D4B147-6963-400E-B887-8C5CFADFD396}" type="presParOf" srcId="{FE47432B-CA46-450C-8D8F-66C300A95B52}" destId="{8E23E229-92FC-49D1-B5FE-0303176B8A4E}" srcOrd="12" destOrd="0" presId="urn:microsoft.com/office/officeart/2005/8/layout/target3"/>
    <dgm:cxn modelId="{C3569657-3270-44DA-8F60-6B6B28F2E4B3}" type="presParOf" srcId="{FE47432B-CA46-450C-8D8F-66C300A95B52}" destId="{8467D0EB-87A2-4285-8ACA-0398EFBF29BC}" srcOrd="13" destOrd="0" presId="urn:microsoft.com/office/officeart/2005/8/layout/target3"/>
    <dgm:cxn modelId="{3D174E19-40A2-4E63-8DC7-4814B2637753}" type="presParOf" srcId="{FE47432B-CA46-450C-8D8F-66C300A95B52}" destId="{DBA8199F-D892-4A8E-A352-2B7844050E09}" srcOrd="14" destOrd="0" presId="urn:microsoft.com/office/officeart/2005/8/layout/target3"/>
    <dgm:cxn modelId="{45BEB78C-AD4A-471D-AF01-4510F819F5FF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79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79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79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79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79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79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79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79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73711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21021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94163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31259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2561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09848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97595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24959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84765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57077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42714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49864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73168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37467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81435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2459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805294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5348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599350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385816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341152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708486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Přímá spojovací čára 25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7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28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111BE-F254-41B3-B59C-878253F1ECA1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E1CEAEBB-6D7C-458F-BE72-59D75751B550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91078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6C491F-4AA4-4BCC-8B8F-8A2C50B90FF3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FFBBA2-4830-4DA2-8A4F-7E006720F0B3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88696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Přímá spojovací čára 28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3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C0DE11-91E1-4BAC-A547-253EA5F080E0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BB0C6F99-5835-4FE2-B6DA-74D46B949E39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71036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9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56AAB7-057A-4C85-82CD-E797CCE9E62B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4AA618-9DAE-41EF-826C-60603EF5E6FE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98967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0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1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Obdélník 24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4" name="Přímá spojovací čára 27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6" name="Elipsa 29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Elipsa 30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E66D61-FF67-4640-B558-5F33F69C7194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DBF76CAB-C0E3-49DA-8E9F-7A997F77335D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56172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AF8FC0-315D-4D3E-9325-03BB6822D6E7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CB206A-BFEE-4252-AC5C-B747B2B92BE9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495248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3" name="Obdélník 20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4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D41CBA-9EF4-4CD1-B9D8-95C00978EA9B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357D64C-4B04-4C3E-9FE5-0A68523FF15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82638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3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Přímá spojovací čára 27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8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29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90C21168-C169-4D94-B170-CC107825DAE4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3003C2-447D-4F6E-96D0-EC512B3AD044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9946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9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8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29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EF67CF-3059-465E-964E-4A844662BC62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77BE68-7E0A-40C0-BE72-5C35ADB74B9A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37526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52A523-F0AE-48E0-B829-2CED854871EC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D1C994-7287-41DC-830C-57FB22788145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96673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Přímá spojovací čára 26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Elipsa 27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Elipsa 28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F5D3C0-46B6-4402-B270-9A24235316FF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C9008C-A4D4-41CA-A222-335D46C81F84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8194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22924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336061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27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2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2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0B81DF5-0183-48DB-8F3C-1E43BA23D31E}" type="datetimeFigureOut">
              <a:rPr lang="en-US"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11/8/2014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0D74392-E8D2-4BE4-9C30-E3316EE37BEE}" type="slidenum">
              <a:rPr lang="en-GB">
                <a:solidFill>
                  <a:srgbClr val="A04DA3">
                    <a:shade val="75000"/>
                  </a:srgb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  <a:latin typeface="Arial" charset="0"/>
              <a:cs typeface="Arial" charset="0"/>
            </a:endParaRPr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4265035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rgbClr val="8C438F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A04DA3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C4652D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8B5D3D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77CE9CF-7C1A-430F-BA2D-712694F2786C}" type="datetimeFigureOut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8.11.2014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A6D8CD5-4D8F-46E4-88DD-13E9D72C78EF}" type="slidenum">
              <a:rPr lang="cs-CZ" smtClean="0">
                <a:solidFill>
                  <a:srgbClr val="CAF278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CAF278">
                  <a:shade val="50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8.gi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13" Type="http://schemas.openxmlformats.org/officeDocument/2006/relationships/image" Target="../media/image17.wmf"/><Relationship Id="rId18" Type="http://schemas.openxmlformats.org/officeDocument/2006/relationships/image" Target="../media/image22.wmf"/><Relationship Id="rId3" Type="http://schemas.openxmlformats.org/officeDocument/2006/relationships/image" Target="../media/image6.gif"/><Relationship Id="rId21" Type="http://schemas.openxmlformats.org/officeDocument/2006/relationships/image" Target="../media/image25.wmf"/><Relationship Id="rId7" Type="http://schemas.openxmlformats.org/officeDocument/2006/relationships/image" Target="../media/image11.wmf"/><Relationship Id="rId12" Type="http://schemas.openxmlformats.org/officeDocument/2006/relationships/image" Target="../media/image16.wmf"/><Relationship Id="rId17" Type="http://schemas.openxmlformats.org/officeDocument/2006/relationships/image" Target="../media/image21.wmf"/><Relationship Id="rId25" Type="http://schemas.openxmlformats.org/officeDocument/2006/relationships/image" Target="../media/image29.wmf"/><Relationship Id="rId2" Type="http://schemas.openxmlformats.org/officeDocument/2006/relationships/image" Target="../media/image7.gif"/><Relationship Id="rId16" Type="http://schemas.openxmlformats.org/officeDocument/2006/relationships/image" Target="../media/image20.wmf"/><Relationship Id="rId20" Type="http://schemas.openxmlformats.org/officeDocument/2006/relationships/image" Target="../media/image2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11" Type="http://schemas.openxmlformats.org/officeDocument/2006/relationships/image" Target="../media/image15.wmf"/><Relationship Id="rId24" Type="http://schemas.openxmlformats.org/officeDocument/2006/relationships/image" Target="../media/image28.wmf"/><Relationship Id="rId5" Type="http://schemas.openxmlformats.org/officeDocument/2006/relationships/image" Target="../media/image9.wmf"/><Relationship Id="rId15" Type="http://schemas.openxmlformats.org/officeDocument/2006/relationships/image" Target="../media/image19.wmf"/><Relationship Id="rId23" Type="http://schemas.openxmlformats.org/officeDocument/2006/relationships/image" Target="../media/image27.wmf"/><Relationship Id="rId10" Type="http://schemas.openxmlformats.org/officeDocument/2006/relationships/image" Target="../media/image14.png"/><Relationship Id="rId19" Type="http://schemas.openxmlformats.org/officeDocument/2006/relationships/image" Target="../media/image23.wmf"/><Relationship Id="rId4" Type="http://schemas.openxmlformats.org/officeDocument/2006/relationships/image" Target="../media/image8.gif"/><Relationship Id="rId9" Type="http://schemas.openxmlformats.org/officeDocument/2006/relationships/image" Target="../media/image13.png"/><Relationship Id="rId14" Type="http://schemas.openxmlformats.org/officeDocument/2006/relationships/image" Target="../media/image18.png"/><Relationship Id="rId22" Type="http://schemas.openxmlformats.org/officeDocument/2006/relationships/image" Target="../media/image2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8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89588"/>
            <a:ext cx="5407025" cy="1049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5971508"/>
              </p:ext>
            </p:extLst>
          </p:nvPr>
        </p:nvGraphicFramePr>
        <p:xfrm>
          <a:off x="1692275" y="2852738"/>
          <a:ext cx="7056438" cy="2436818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183"/>
                <a:gridCol w="4116255"/>
              </a:tblGrid>
              <a:tr h="335277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VY_32_INOVACE_03_S17-Aj-4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77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září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</a:t>
                      </a:r>
                      <a:r>
                        <a:rPr lang="cs-CZ" sz="1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pro 4.ročník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1815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Game ČLOVĚČE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NEZLOB SE!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287729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750" y="692150"/>
            <a:ext cx="8280400" cy="419100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750" y="3573463"/>
          <a:ext cx="8280400" cy="25606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160"/>
                <a:gridCol w="4968240"/>
              </a:tblGrid>
              <a:tr h="36008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41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45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725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96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97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2182329"/>
              </p:ext>
            </p:extLst>
          </p:nvPr>
        </p:nvGraphicFramePr>
        <p:xfrm>
          <a:off x="539750" y="1196975"/>
          <a:ext cx="8280400" cy="22408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400"/>
              </a:tblGrid>
              <a:tr h="936010"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 procvičování otázky do/</a:t>
                      </a:r>
                      <a:r>
                        <a:rPr lang="cs-CZ" sz="1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does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v přítomném čase prostém.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15" marB="4571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04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 marL="91434" marR="91434" marT="45715" marB="4571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010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si  formou hry procvičují tvorbu otázek, podle podmětu ve větě vyberou buď do nebo </a:t>
                      </a:r>
                      <a:r>
                        <a:rPr lang="cs-CZ" sz="1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does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(pouze 3. osoba jednotného čísla). </a:t>
                      </a:r>
                      <a:endParaRPr lang="cs-CZ" sz="1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endParaRPr lang="cs-CZ" sz="1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1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Ilustrace:www.office.microsoft.com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15" marB="4571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632526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404664"/>
            <a:ext cx="8229600" cy="2167128"/>
          </a:xfrm>
        </p:spPr>
        <p:txBody>
          <a:bodyPr/>
          <a:lstStyle/>
          <a:p>
            <a:r>
              <a:rPr lang="cs-CZ" dirty="0" smtClean="0"/>
              <a:t>ANGLICKÝ JAZYK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0167" y="2852936"/>
            <a:ext cx="7941468" cy="1219200"/>
          </a:xfrm>
        </p:spPr>
        <p:txBody>
          <a:bodyPr>
            <a:normAutofit fontScale="47500" lnSpcReduction="20000"/>
          </a:bodyPr>
          <a:lstStyle/>
          <a:p>
            <a:r>
              <a:rPr lang="cs-CZ" sz="5800" dirty="0" smtClean="0"/>
              <a:t>ČLOVĚČE, NEZLOB SE ! </a:t>
            </a:r>
          </a:p>
          <a:p>
            <a:r>
              <a:rPr lang="cs-CZ" sz="4000" dirty="0" smtClean="0"/>
              <a:t>(</a:t>
            </a:r>
            <a:r>
              <a:rPr lang="cs-CZ" sz="3100" dirty="0" smtClean="0"/>
              <a:t>Připrav si kostku, hraje dvojice nebo hrají 2 družstva. U prvního hracího plánu si připrav 2 figurky, které posouvej pomocí magnetu. Než posuneš figurku, splň úkol.)</a:t>
            </a:r>
          </a:p>
          <a:p>
            <a:r>
              <a:rPr lang="cs-CZ" sz="3100" dirty="0" smtClean="0"/>
              <a:t> </a:t>
            </a:r>
            <a:endParaRPr lang="cs-CZ" sz="3100" dirty="0"/>
          </a:p>
        </p:txBody>
      </p:sp>
      <p:pic>
        <p:nvPicPr>
          <p:cNvPr id="2050" name="Picture 2" descr="C:\Users\ucitel\AppData\Local\Microsoft\Windows\Temporary Internet Files\Content.IE5\AM1I8PN9\MM90004107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4" y="4400002"/>
            <a:ext cx="663699" cy="1313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citel\AppData\Local\Microsoft\Windows\Temporary Internet Files\Content.IE5\0AI6O03E\MM90036532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029340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citel\AppData\Local\Microsoft\Windows\Temporary Internet Files\Content.IE5\82VO3BYJ\MM90004107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7976" y="5170354"/>
            <a:ext cx="1085850" cy="54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8626" y="5927643"/>
            <a:ext cx="10575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STOP 1 X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63888" y="5869422"/>
            <a:ext cx="14689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HÁZEJ JEŠTĚ</a:t>
            </a:r>
          </a:p>
          <a:p>
            <a:pPr algn="ctr"/>
            <a:r>
              <a:rPr lang="cs-CZ" dirty="0" smtClean="0"/>
              <a:t>JEDNOU !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24985" y="5980683"/>
            <a:ext cx="27414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VYLEZ  NAHORU</a:t>
            </a:r>
          </a:p>
          <a:p>
            <a:r>
              <a:rPr lang="cs-CZ" dirty="0" smtClean="0"/>
              <a:t>NEBO DOLŮ (sleduj šipky).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37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779274" y="5950108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555654" y="4797980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98265" y="4797980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4</a:t>
            </a:r>
          </a:p>
        </p:txBody>
      </p:sp>
      <p:sp>
        <p:nvSpPr>
          <p:cNvPr id="5" name="Obdélník 4"/>
          <p:cNvSpPr/>
          <p:nvPr/>
        </p:nvSpPr>
        <p:spPr>
          <a:xfrm>
            <a:off x="7836790" y="4797980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 rot="5400000">
            <a:off x="8052814" y="3861876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116710" y="3644868"/>
            <a:ext cx="1152128" cy="715206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prstClr val="black"/>
                </a:solidFill>
              </a:rPr>
              <a:t>Mám na sobě.</a:t>
            </a:r>
          </a:p>
        </p:txBody>
      </p:sp>
      <p:sp>
        <p:nvSpPr>
          <p:cNvPr id="8" name="Obdélník 7"/>
          <p:cNvSpPr/>
          <p:nvPr/>
        </p:nvSpPr>
        <p:spPr>
          <a:xfrm>
            <a:off x="5978043" y="3645852"/>
            <a:ext cx="1152128" cy="71422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825915" y="3645852"/>
            <a:ext cx="1152128" cy="714222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prstClr val="black"/>
                </a:solidFill>
              </a:rPr>
              <a:t>16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673787" y="3639994"/>
            <a:ext cx="1152128" cy="720080"/>
          </a:xfrm>
          <a:prstGeom prst="rect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517464" y="3645852"/>
            <a:ext cx="1152128" cy="714222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369531" y="3639994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13208" y="3639994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prstClr val="black"/>
                </a:solidFill>
              </a:rPr>
              <a:t>Nejsem kluk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14" name="Obdélník 13"/>
          <p:cNvSpPr/>
          <p:nvPr/>
        </p:nvSpPr>
        <p:spPr>
          <a:xfrm rot="5400000">
            <a:off x="-8732" y="2703832"/>
            <a:ext cx="1163960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932700" y="2481892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prstClr val="black"/>
                </a:solidFill>
              </a:rPr>
              <a:t>Je mi 9 let.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084712" y="2481892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>
                <a:solidFill>
                  <a:prstClr val="black"/>
                </a:solidFill>
              </a:rPr>
              <a:t>Moje sestra je malá.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236840" y="2481892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388968" y="2481892"/>
            <a:ext cx="1152128" cy="720080"/>
          </a:xfrm>
          <a:prstGeom prst="rect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541096" y="2481892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prstClr val="black"/>
                </a:solidFill>
              </a:rPr>
              <a:t> nová  kniha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6693225" y="2481892"/>
            <a:ext cx="1180654" cy="7200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 rot="5400000">
            <a:off x="7645279" y="2253292"/>
            <a:ext cx="1177280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421216" y="1304612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269088" y="1304612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124872" y="1304612"/>
            <a:ext cx="1152128" cy="720080"/>
          </a:xfrm>
          <a:prstGeom prst="rect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972744" y="1304612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prstClr val="black"/>
                </a:solidFill>
              </a:rPr>
              <a:t>Kolik je hodin?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2820616" y="1304612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Počítej čísla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1668488" y="1304612"/>
            <a:ext cx="1152128" cy="72008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24860" y="1304612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 rot="5400000">
            <a:off x="316182" y="361162"/>
            <a:ext cx="1152128" cy="734772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259632" y="152484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11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2411760" y="152484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prstClr val="black"/>
                </a:solidFill>
              </a:rPr>
              <a:t>On je malý.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3563888" y="152484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716016" y="152484"/>
            <a:ext cx="1152128" cy="720080"/>
          </a:xfrm>
          <a:prstGeom prst="rect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5868144" y="152484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Ukaž mi tu tužku.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5931402" y="5950014"/>
            <a:ext cx="1152128" cy="720080"/>
          </a:xfrm>
          <a:prstGeom prst="rect">
            <a:avLst/>
          </a:prstGeom>
          <a:solidFill>
            <a:schemeClr val="accent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627146" y="5950108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8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2496785" y="5950108"/>
            <a:ext cx="1152128" cy="7200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1344657" y="5950108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prstClr val="black"/>
                </a:solidFill>
              </a:rPr>
              <a:t>Kdo je to?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192529" y="5950108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 rot="5400000">
            <a:off x="-6229" y="4996644"/>
            <a:ext cx="1152128" cy="754612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947142" y="4797980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2099270" y="4797980"/>
            <a:ext cx="1152128" cy="72008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3251398" y="4797980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Kde je kniha?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4403526" y="4797980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1029" name="Picture 5" descr="C:\Users\ucitel\AppData\Local\Microsoft\Windows\Temporary Internet Files\Content.IE5\DE4CGPLA\MM90036532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0715" flipH="1">
            <a:off x="3980643" y="2709526"/>
            <a:ext cx="1088002" cy="1540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citel\AppData\Local\Microsoft\Windows\Temporary Internet Files\Content.IE5\DE4CGPLA\MM90036532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83454">
            <a:off x="4990268" y="332655"/>
            <a:ext cx="1028700" cy="1549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5" name="Ovál 44"/>
          <p:cNvSpPr/>
          <p:nvPr/>
        </p:nvSpPr>
        <p:spPr>
          <a:xfrm>
            <a:off x="7020272" y="55324"/>
            <a:ext cx="914400" cy="914400"/>
          </a:xfrm>
          <a:prstGeom prst="ellipse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white"/>
                </a:solidFill>
              </a:rPr>
              <a:t>CÍL</a:t>
            </a:r>
          </a:p>
        </p:txBody>
      </p:sp>
      <p:sp>
        <p:nvSpPr>
          <p:cNvPr id="46" name="Ovál 45"/>
          <p:cNvSpPr/>
          <p:nvPr/>
        </p:nvSpPr>
        <p:spPr>
          <a:xfrm>
            <a:off x="7113796" y="5852854"/>
            <a:ext cx="1706676" cy="914400"/>
          </a:xfrm>
          <a:prstGeom prst="ellipse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white"/>
                </a:solidFill>
              </a:rPr>
              <a:t>START</a:t>
            </a:r>
          </a:p>
        </p:txBody>
      </p:sp>
      <p:pic>
        <p:nvPicPr>
          <p:cNvPr id="1034" name="Picture 10" descr="C:\Users\ucitel\AppData\Local\Microsoft\Windows\Temporary Internet Files\Content.IE5\AM1I8PN9\MM900041072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7477" y="3403396"/>
            <a:ext cx="447675" cy="885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citel\AppData\Local\Microsoft\Windows\Temporary Internet Files\Content.IE5\AM1I8PN9\MM900041072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6938" y="4542511"/>
            <a:ext cx="447675" cy="885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ucitel\AppData\Local\Microsoft\Windows\Temporary Internet Files\Content.IE5\AM1I8PN9\MM900041072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984" y="969724"/>
            <a:ext cx="447675" cy="885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ucitel\AppData\Local\Microsoft\Windows\Temporary Internet Files\Content.IE5\1FFKLJ63\MM90004107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8028" y="2570469"/>
            <a:ext cx="1146643" cy="54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ucitel\AppData\Local\Microsoft\Windows\Temporary Internet Files\Content.IE5\1FFKLJ63\MM90004107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436938" y="6038685"/>
            <a:ext cx="1055690" cy="54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3" name="Přímá spojnice se šipkou 52"/>
          <p:cNvCxnSpPr/>
          <p:nvPr/>
        </p:nvCxnSpPr>
        <p:spPr>
          <a:xfrm flipH="1" flipV="1">
            <a:off x="5124872" y="1107482"/>
            <a:ext cx="277108" cy="557170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se šipkou 58"/>
          <p:cNvCxnSpPr/>
          <p:nvPr/>
        </p:nvCxnSpPr>
        <p:spPr>
          <a:xfrm flipV="1">
            <a:off x="3812904" y="3346169"/>
            <a:ext cx="390306" cy="460682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ucitel\AppData\Local\Microsoft\Windows\Temporary Internet Files\Content.IE5\82VO3BYJ\MC9002872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8043" y="5988330"/>
            <a:ext cx="1075103" cy="59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DE4CGPLA\MC9001133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924" y="5990790"/>
            <a:ext cx="642110" cy="614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82VO3BYJ\MC90011347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811" y="4899581"/>
            <a:ext cx="432048" cy="882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5" descr="C:\Users\ucitel\AppData\Local\Microsoft\Windows\Temporary Internet Files\Content.IE5\1FFKLJ63\MC90025048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747" y="6057974"/>
            <a:ext cx="422282" cy="541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6" descr="C:\Users\ucitel\AppData\Local\Microsoft\Windows\Temporary Internet Files\Content.IE5\DE4CGPLA\MC900441726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18461">
            <a:off x="1083806" y="4765756"/>
            <a:ext cx="784531" cy="784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citel\AppData\Local\Microsoft\Windows\Temporary Internet Files\Content.IE5\1FFKLJ63\MC900433881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9274" y="4828061"/>
            <a:ext cx="731254" cy="731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7" descr="C:\Users\ucitel\AppData\Local\Microsoft\Windows\Temporary Internet Files\Content.IE5\1FFKLJ63\MC900433881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8968" y="4797886"/>
            <a:ext cx="731254" cy="731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citel\AppData\Local\Microsoft\Windows\Temporary Internet Files\Content.IE5\TXR4RTKA\MC90023297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2880" y="4871642"/>
            <a:ext cx="777611" cy="572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citel\AppData\Local\Microsoft\Windows\Temporary Internet Files\Content.IE5\S7687CZ2\MC90023727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3163" y="4867033"/>
            <a:ext cx="631598" cy="592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10" descr="C:\Users\ucitel\AppData\Local\Microsoft\Windows\Temporary Internet Files\Content.IE5\82VO3BYJ\MC90032618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8962" y="4002963"/>
            <a:ext cx="576209" cy="533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11" descr="C:\Users\ucitel\AppData\Local\Microsoft\Windows\Temporary Internet Files\Content.IE5\TXR4RTKA\MC900441805[1]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2464" y="3639994"/>
            <a:ext cx="627062" cy="627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12" descr="C:\Users\ucitel\AppData\Local\Microsoft\Windows\Temporary Internet Files\Content.IE5\TXR4RTKA\MC900335981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1537" y="3686776"/>
            <a:ext cx="686284" cy="632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13" descr="C:\Users\ucitel\AppData\Local\Microsoft\Windows\Temporary Internet Files\Content.IE5\1FFKLJ63\MC900157195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089" y="2736280"/>
            <a:ext cx="523799" cy="667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ucitel\AppData\Local\Microsoft\Windows\Temporary Internet Files\Content.IE5\DE4CGPLA\MC900071258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4249" y="2570469"/>
            <a:ext cx="436250" cy="596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ucitel\AppData\Local\Microsoft\Windows\Temporary Internet Files\Content.IE5\K0O7W0UI\MC900430047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3879" y="2317271"/>
            <a:ext cx="685071" cy="592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ucitel\AppData\Local\Microsoft\Windows\Temporary Internet Files\Content.IE5\1FFKLJ63\MC900353698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6727" y="1324808"/>
            <a:ext cx="738265" cy="679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17" descr="C:\Users\ucitel\AppData\Local\Microsoft\Windows\Temporary Internet Files\Content.IE5\1FFKLJ63\MC900353698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0393" y="1361959"/>
            <a:ext cx="738265" cy="679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ucitel\AppData\Local\Microsoft\Windows\Temporary Internet Files\Content.IE5\AM1I8PN9\MC900396570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1681" y="1332065"/>
            <a:ext cx="654559" cy="709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ucitel\AppData\Local\Microsoft\Windows\Temporary Internet Files\Content.IE5\AM1I8PN9\MC900297461[1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086" y="1324808"/>
            <a:ext cx="817885" cy="742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ucitel\AppData\Local\Microsoft\Windows\Temporary Internet Files\Content.IE5\AM1I8PN9\MC900356369[1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60" y="281856"/>
            <a:ext cx="750002" cy="825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ucitel\AppData\Local\Microsoft\Windows\Temporary Internet Files\Content.IE5\AM1I8PN9\MC900233156[1].wmf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0232" y="178436"/>
            <a:ext cx="730054" cy="639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" name="Picture 23" descr="C:\Users\ucitel\AppData\Local\Microsoft\Windows\Temporary Internet Files\Content.IE5\AM1I8PN9\MC900233156[1].wmf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4969" y="170896"/>
            <a:ext cx="730054" cy="639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Picture 8" descr="C:\Users\ucitel\AppData\Local\Microsoft\Windows\Temporary Internet Files\Content.IE5\AM1I8PN9\MC900435811[1].wmf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3516" y="5893569"/>
            <a:ext cx="486009" cy="833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4" name="Picture 9" descr="C:\Users\ucitel\AppData\Local\Microsoft\Windows\Temporary Internet Files\Content.IE5\AM1I8PN9\MC900344439[1].wmf"/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298" y="5653905"/>
            <a:ext cx="528508" cy="808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3747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59259E-6 L -0.1875 0.0053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375" y="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875 0.00532 L -0.30556 0.00578 " pathEditMode="relative" rAng="0" ptsTypes="AA">
                                      <p:cBhvr>
                                        <p:cTn id="10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03" y="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0556 0.00578 L -0.43941 0.00578 " pathEditMode="relative" rAng="0" ptsTypes="AA">
                                      <p:cBhvr>
                                        <p:cTn id="14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3941 0.00578 L -0.55764 0.00578 " pathEditMode="relative" rAng="0" ptsTypes="AA">
                                      <p:cBhvr>
                                        <p:cTn id="18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2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5764 0.00578 L -0.68351 0.00578 " pathEditMode="relative" rAng="0" ptsTypes="AA">
                                      <p:cBhvr>
                                        <p:cTn id="22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0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5764 0.00578 L -0.83316 0.00578 " pathEditMode="relative" rAng="0" ptsTypes="AA">
                                      <p:cBhvr>
                                        <p:cTn id="26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8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83316 0.00578 L -0.83316 -0.15145 " pathEditMode="relative" rAng="0" ptsTypes="AA">
                                      <p:cBhvr>
                                        <p:cTn id="30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78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83316 -0.15145 L -0.72292 -0.16208 " pathEditMode="relative" rAng="0" ptsTypes="AA">
                                      <p:cBhvr>
                                        <p:cTn id="34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03" y="-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72292 -0.16208 L -0.60486 -0.16208 " pathEditMode="relative" rAng="0" ptsTypes="AA">
                                      <p:cBhvr>
                                        <p:cTn id="38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60486 -0.16208 L -0.47882 -0.16208 " pathEditMode="relative" rAng="0" ptsTypes="AA">
                                      <p:cBhvr>
                                        <p:cTn id="42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0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7882 -0.16208 L -0.34497 -0.16208 " pathEditMode="relative" rAng="0" ptsTypes="AA">
                                      <p:cBhvr>
                                        <p:cTn id="46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8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4497 -0.16208 L -0.21893 -0.16208 " pathEditMode="relative" rAng="0" ptsTypes="AA">
                                      <p:cBhvr>
                                        <p:cTn id="50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0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1893 -0.16208 L -0.10087 -0.16208 " pathEditMode="relative" rAng="0" ptsTypes="AA">
                                      <p:cBhvr>
                                        <p:cTn id="54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087 -0.16208 L 0.04878 -0.16208 " pathEditMode="relative" rAng="0" ptsTypes="AA">
                                      <p:cBhvr>
                                        <p:cTn id="58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8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878 -0.16208 L 0.04878 -0.32971 " pathEditMode="relative" rAng="0" ptsTypes="AA">
                                      <p:cBhvr>
                                        <p:cTn id="62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83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878 -0.32971 L -0.05365 -0.32971 " pathEditMode="relative" rAng="0" ptsTypes="AA">
                                      <p:cBhvr>
                                        <p:cTn id="66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2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365 -0.32971 L -0.1717 -0.32971 " pathEditMode="relative" rAng="0" ptsTypes="AA">
                                      <p:cBhvr>
                                        <p:cTn id="70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0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717 -0.32971 L -0.29775 -0.32971 " pathEditMode="relative" rAng="0" ptsTypes="AA">
                                      <p:cBhvr>
                                        <p:cTn id="74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0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9775 -0.32971 L -0.4316 -0.32971 " pathEditMode="relative" rAng="0" ptsTypes="AA">
                                      <p:cBhvr>
                                        <p:cTn id="78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316 -0.32971 L -0.55764 -0.32971 " pathEditMode="relative" rAng="0" ptsTypes="AA">
                                      <p:cBhvr>
                                        <p:cTn id="82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0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5764 -0.32971 L -0.6757 -0.32971 " pathEditMode="relative" rAng="0" ptsTypes="AA">
                                      <p:cBhvr>
                                        <p:cTn id="86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0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6757 -0.33009 L -0.82604 -0.33009 " pathEditMode="relative" rAng="0" ptsTypes="AA">
                                      <p:cBhvr>
                                        <p:cTn id="90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17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82535 -0.32971 L -0.82535 -0.49757 " pathEditMode="relative" rAng="0" ptsTypes="AA">
                                      <p:cBhvr>
                                        <p:cTn id="94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83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82535 -0.49757 L -0.73073 -0.49757 " pathEditMode="relative" rAng="0" ptsTypes="AA">
                                      <p:cBhvr>
                                        <p:cTn id="98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2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73073 -0.49757 L -0.59688 -0.49757 " pathEditMode="relative" rAng="0" ptsTypes="AA">
                                      <p:cBhvr>
                                        <p:cTn id="102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8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9688 -0.49757 L -0.47101 -0.49757 " pathEditMode="relative" rAng="0" ptsTypes="AA">
                                      <p:cBhvr>
                                        <p:cTn id="106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28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7101 -0.49757 L -0.34497 -0.49757 " pathEditMode="relative" rAng="0" ptsTypes="AA">
                                      <p:cBhvr>
                                        <p:cTn id="110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0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4497 -0.49757 L -0.22674 -0.49757 " pathEditMode="relative" rAng="0" ptsTypes="AA">
                                      <p:cBhvr>
                                        <p:cTn id="114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2674 -0.49757 L -0.09288 -0.49757 " pathEditMode="relative" rAng="0" ptsTypes="AA">
                                      <p:cBhvr>
                                        <p:cTn id="118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8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288 -0.49757 L 0.00157 -0.49757 " pathEditMode="relative" rAng="0" ptsTypes="AA">
                                      <p:cBhvr>
                                        <p:cTn id="122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2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56 -0.49757 L 0.00156 -0.66543 " pathEditMode="relative" rAng="0" ptsTypes="AA">
                                      <p:cBhvr>
                                        <p:cTn id="126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83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56 -0.66543 L -0.14809 -0.66543 " pathEditMode="relative" rAng="0" ptsTypes="AA">
                                      <p:cBhvr>
                                        <p:cTn id="130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8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4809 -0.66543 L -0.28195 -0.66543 " pathEditMode="relative" rAng="0" ptsTypes="AA">
                                      <p:cBhvr>
                                        <p:cTn id="134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8195 -0.66543 L -0.39219 -0.66543 " pathEditMode="relative" rAng="0" ptsTypes="AA">
                                      <p:cBhvr>
                                        <p:cTn id="138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52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9219 -0.66543 L -0.51823 -0.66543 " pathEditMode="relative" rAng="0" ptsTypes="AA">
                                      <p:cBhvr>
                                        <p:cTn id="142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0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1823 -0.66543 L -0.65209 -0.66543 " pathEditMode="relative" rAng="0" ptsTypes="AA">
                                      <p:cBhvr>
                                        <p:cTn id="146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65209 -0.66543 L -0.80174 -0.66543 " pathEditMode="relative" rAng="0" ptsTypes="AA">
                                      <p:cBhvr>
                                        <p:cTn id="150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8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80174 -0.66543 L -0.80174 -0.8333 " pathEditMode="relative" rAng="0" ptsTypes="AA">
                                      <p:cBhvr>
                                        <p:cTn id="154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83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80173 -0.8333 L -0.69149 -0.8333 " pathEditMode="relative" rAng="0" ptsTypes="AA">
                                      <p:cBhvr>
                                        <p:cTn id="158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0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6915 -0.8333 L -0.56545 -0.8333 " pathEditMode="relative" rAng="0" ptsTypes="AA">
                                      <p:cBhvr>
                                        <p:cTn id="162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0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6545 -0.8333 L -0.43941 -0.8333 " pathEditMode="relative" rAng="0" ptsTypes="AA">
                                      <p:cBhvr>
                                        <p:cTn id="166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0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3941 -0.8333 L -0.31337 -0.8333 " pathEditMode="relative" rAng="0" ptsTypes="AA">
                                      <p:cBhvr>
                                        <p:cTn id="170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0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1337 -0.8333 L -0.1875 -0.8333 " pathEditMode="relative" rAng="0" ptsTypes="AA">
                                      <p:cBhvr>
                                        <p:cTn id="174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28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875 -0.8333 L -0.06146 -0.8333 " pathEditMode="relative" rAng="0" ptsTypes="AA">
                                      <p:cBhvr>
                                        <p:cTn id="178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0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179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0" fill="hold">
                      <p:stCondLst>
                        <p:cond delay="0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22222E-6 L -0.11545 0.00394 " pathEditMode="relative" rAng="0" ptsTypes="AA">
                                      <p:cBhvr>
                                        <p:cTn id="183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781" y="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545 0.00394 L -0.23351 0.00394 " pathEditMode="relative" rAng="0" ptsTypes="AA">
                                      <p:cBhvr>
                                        <p:cTn id="187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0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3351 0.00394 L -0.36736 0.00394 " pathEditMode="relative" rAng="0" ptsTypes="AA">
                                      <p:cBhvr>
                                        <p:cTn id="191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6736 0.00394 L -0.48559 0.00394 " pathEditMode="relative" rAng="0" ptsTypes="AA">
                                      <p:cBhvr>
                                        <p:cTn id="195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2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8559 0.00394 L -0.60764 0.00278 " pathEditMode="relative" rAng="0" ptsTypes="AA">
                                      <p:cBhvr>
                                        <p:cTn id="199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111" y="-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60764 0.00278 L -0.74948 0.00278 " pathEditMode="relative" rAng="0" ptsTypes="AA">
                                      <p:cBhvr>
                                        <p:cTn id="203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0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74948 0.00278 L -0.74948 -0.15463 " pathEditMode="relative" rAng="0" ptsTypes="AA">
                                      <p:cBhvr>
                                        <p:cTn id="207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7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74948 -0.15463 L -0.64705 -0.15463 " pathEditMode="relative" rAng="0" ptsTypes="AA">
                                      <p:cBhvr>
                                        <p:cTn id="211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2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2" fill="hold">
                      <p:stCondLst>
                        <p:cond delay="indefinite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64705 -0.15463 L -0.52899 -0.15463 " pathEditMode="relative" rAng="0" ptsTypes="AA">
                                      <p:cBhvr>
                                        <p:cTn id="215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6" fill="hold">
                      <p:stCondLst>
                        <p:cond delay="indefinite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2899 -0.15463 L -0.39514 -0.15463 " pathEditMode="relative" rAng="0" ptsTypes="AA">
                                      <p:cBhvr>
                                        <p:cTn id="219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8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9514 -0.15463 L -0.2691 -0.15463 " pathEditMode="relative" rAng="0" ptsTypes="AA">
                                      <p:cBhvr>
                                        <p:cTn id="223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0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691 -0.15463 L -0.15087 -0.15463 " pathEditMode="relative" rAng="0" ptsTypes="AA">
                                      <p:cBhvr>
                                        <p:cTn id="227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5087 -0.15463 L -0.025 -0.15463 " pathEditMode="relative" rAng="0" ptsTypes="AA">
                                      <p:cBhvr>
                                        <p:cTn id="231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28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2" fill="hold">
                      <p:stCondLst>
                        <p:cond delay="indefinite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5 -0.15463 L 0.12465 -0.15463 " pathEditMode="relative" rAng="0" ptsTypes="AA">
                                      <p:cBhvr>
                                        <p:cTn id="235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8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6" fill="hold">
                      <p:stCondLst>
                        <p:cond delay="indefinite"/>
                      </p:stCondLst>
                      <p:childTnLst>
                        <p:par>
                          <p:cTn id="237" fill="hold">
                            <p:stCondLst>
                              <p:cond delay="0"/>
                            </p:stCondLst>
                            <p:childTnLst>
                              <p:par>
                                <p:cTn id="238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465 -0.15463 L 0.12465 -0.3331 " pathEditMode="relative" rAng="0" ptsTypes="AA">
                                      <p:cBhvr>
                                        <p:cTn id="239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89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0" fill="hold">
                      <p:stCondLst>
                        <p:cond delay="indefinite"/>
                      </p:stCondLst>
                      <p:childTnLst>
                        <p:par>
                          <p:cTn id="241" fill="hold">
                            <p:stCondLst>
                              <p:cond delay="0"/>
                            </p:stCondLst>
                            <p:childTnLst>
                              <p:par>
                                <p:cTn id="242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465 -0.3331 L 0.03021 -0.3331 " pathEditMode="relative" rAng="0" ptsTypes="AA">
                                      <p:cBhvr>
                                        <p:cTn id="243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2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4" fill="hold">
                      <p:stCondLst>
                        <p:cond delay="indefinite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021 -0.3331 L -0.10365 -0.3331 " pathEditMode="relative" rAng="0" ptsTypes="AA">
                                      <p:cBhvr>
                                        <p:cTn id="247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365 -0.3331 L -0.22188 -0.3331 " pathEditMode="relative" rAng="0" ptsTypes="AA">
                                      <p:cBhvr>
                                        <p:cTn id="251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2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2" fill="hold">
                      <p:stCondLst>
                        <p:cond delay="indefinite"/>
                      </p:stCondLst>
                      <p:childTnLst>
                        <p:par>
                          <p:cTn id="253" fill="hold">
                            <p:stCondLst>
                              <p:cond delay="0"/>
                            </p:stCondLst>
                            <p:childTnLst>
                              <p:par>
                                <p:cTn id="254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2188 -0.3331 L -0.35573 -0.3331 " pathEditMode="relative" rAng="0" ptsTypes="AA">
                                      <p:cBhvr>
                                        <p:cTn id="255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6" fill="hold">
                      <p:stCondLst>
                        <p:cond delay="indefinite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5573 -0.3331 L -0.47379 -0.3331 " pathEditMode="relative" rAng="0" ptsTypes="AA">
                                      <p:cBhvr>
                                        <p:cTn id="259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0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0" fill="hold">
                      <p:stCondLst>
                        <p:cond delay="indefinite"/>
                      </p:stCondLst>
                      <p:childTnLst>
                        <p:par>
                          <p:cTn id="261" fill="hold">
                            <p:stCondLst>
                              <p:cond delay="0"/>
                            </p:stCondLst>
                            <p:childTnLst>
                              <p:par>
                                <p:cTn id="262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7379 -0.3331 L -0.60764 -0.3331 " pathEditMode="relative" rAng="0" ptsTypes="AA">
                                      <p:cBhvr>
                                        <p:cTn id="263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4" fill="hold">
                      <p:stCondLst>
                        <p:cond delay="indefinite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60764 -0.3331 L -0.75729 -0.3331 " pathEditMode="relative" rAng="0" ptsTypes="AA">
                                      <p:cBhvr>
                                        <p:cTn id="267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8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8" fill="hold">
                      <p:stCondLst>
                        <p:cond delay="indefinite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75729 -0.3331 L -0.75729 -0.50115 " pathEditMode="relative" rAng="0" ptsTypes="AA">
                                      <p:cBhvr>
                                        <p:cTn id="271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8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2" fill="hold">
                      <p:stCondLst>
                        <p:cond delay="indefinite"/>
                      </p:stCondLst>
                      <p:childTnLst>
                        <p:par>
                          <p:cTn id="273" fill="hold">
                            <p:stCondLst>
                              <p:cond delay="0"/>
                            </p:stCondLst>
                            <p:childTnLst>
                              <p:par>
                                <p:cTn id="274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75729 -0.50115 L -0.64705 -0.50115 " pathEditMode="relative" rAng="0" ptsTypes="AA">
                                      <p:cBhvr>
                                        <p:cTn id="275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0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6" fill="hold">
                      <p:stCondLst>
                        <p:cond delay="indefinite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64705 -0.50115 L -0.52101 -0.50115 " pathEditMode="relative" rAng="0" ptsTypes="AA">
                                      <p:cBhvr>
                                        <p:cTn id="279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0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0" fill="hold">
                      <p:stCondLst>
                        <p:cond delay="indefinite"/>
                      </p:stCondLst>
                      <p:childTnLst>
                        <p:par>
                          <p:cTn id="281" fill="hold">
                            <p:stCondLst>
                              <p:cond delay="0"/>
                            </p:stCondLst>
                            <p:childTnLst>
                              <p:par>
                                <p:cTn id="282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2101 -0.50115 L -0.39514 -0.50115 " pathEditMode="relative" rAng="0" ptsTypes="AA">
                                      <p:cBhvr>
                                        <p:cTn id="283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28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4" fill="hold">
                      <p:stCondLst>
                        <p:cond delay="indefinite"/>
                      </p:stCondLst>
                      <p:childTnLst>
                        <p:par>
                          <p:cTn id="285" fill="hold">
                            <p:stCondLst>
                              <p:cond delay="0"/>
                            </p:stCondLst>
                            <p:childTnLst>
                              <p:par>
                                <p:cTn id="286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9514 -0.50115 L -0.2691 -0.50115 " pathEditMode="relative" rAng="0" ptsTypes="AA">
                                      <p:cBhvr>
                                        <p:cTn id="287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0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8" fill="hold">
                      <p:stCondLst>
                        <p:cond delay="indefinite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691 -0.50115 L -0.14306 -0.50115 " pathEditMode="relative" rAng="0" ptsTypes="AA">
                                      <p:cBhvr>
                                        <p:cTn id="291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0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2" fill="hold">
                      <p:stCondLst>
                        <p:cond delay="indefinite"/>
                      </p:stCondLst>
                      <p:childTnLst>
                        <p:par>
                          <p:cTn id="293" fill="hold">
                            <p:stCondLst>
                              <p:cond delay="0"/>
                            </p:stCondLst>
                            <p:childTnLst>
                              <p:par>
                                <p:cTn id="294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4306 -0.50115 L -0.0092 -0.50115 " pathEditMode="relative" rAng="0" ptsTypes="AA">
                                      <p:cBhvr>
                                        <p:cTn id="295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8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6" fill="hold">
                      <p:stCondLst>
                        <p:cond delay="indefinite"/>
                      </p:stCondLst>
                      <p:childTnLst>
                        <p:par>
                          <p:cTn id="297" fill="hold">
                            <p:stCondLst>
                              <p:cond delay="0"/>
                            </p:stCondLst>
                            <p:childTnLst>
                              <p:par>
                                <p:cTn id="298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92 -0.50115 L 0.08524 -0.50115 " pathEditMode="relative" rAng="0" ptsTypes="AA">
                                      <p:cBhvr>
                                        <p:cTn id="299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2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0" fill="hold">
                      <p:stCondLst>
                        <p:cond delay="indefinite"/>
                      </p:stCondLst>
                      <p:childTnLst>
                        <p:par>
                          <p:cTn id="301" fill="hold">
                            <p:stCondLst>
                              <p:cond delay="0"/>
                            </p:stCondLst>
                            <p:childTnLst>
                              <p:par>
                                <p:cTn id="302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524 -0.50115 L 0.08524 -0.66921 " pathEditMode="relative" rAng="0" ptsTypes="AA">
                                      <p:cBhvr>
                                        <p:cTn id="303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8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4" fill="hold">
                      <p:stCondLst>
                        <p:cond delay="indefinite"/>
                      </p:stCondLst>
                      <p:childTnLst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524 -0.66921 L -0.05642 -0.66921 " pathEditMode="relative" rAng="0" ptsTypes="AA">
                                      <p:cBhvr>
                                        <p:cTn id="307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8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8" fill="hold">
                      <p:stCondLst>
                        <p:cond delay="indefinite"/>
                      </p:stCondLst>
                      <p:childTnLst>
                        <p:par>
                          <p:cTn id="309" fill="hold">
                            <p:stCondLst>
                              <p:cond delay="0"/>
                            </p:stCondLst>
                            <p:childTnLst>
                              <p:par>
                                <p:cTn id="31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642 -0.66921 L -0.19028 -0.66921 " pathEditMode="relative" rAng="0" ptsTypes="AA">
                                      <p:cBhvr>
                                        <p:cTn id="311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2" fill="hold">
                      <p:stCondLst>
                        <p:cond delay="indefinite"/>
                      </p:stCondLst>
                      <p:childTnLst>
                        <p:par>
                          <p:cTn id="313" fill="hold">
                            <p:stCondLst>
                              <p:cond delay="0"/>
                            </p:stCondLst>
                            <p:childTnLst>
                              <p:par>
                                <p:cTn id="314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9028 -0.66921 L -0.31632 -0.66921 " pathEditMode="relative" rAng="0" ptsTypes="AA">
                                      <p:cBhvr>
                                        <p:cTn id="315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0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6" fill="hold">
                      <p:stCondLst>
                        <p:cond delay="indefinite"/>
                      </p:stCondLst>
                      <p:childTnLst>
                        <p:par>
                          <p:cTn id="317" fill="hold">
                            <p:stCondLst>
                              <p:cond delay="0"/>
                            </p:stCondLst>
                            <p:childTnLst>
                              <p:par>
                                <p:cTn id="318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1632 -0.66921 L -0.44236 -0.66921 " pathEditMode="relative" rAng="0" ptsTypes="AA">
                                      <p:cBhvr>
                                        <p:cTn id="319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0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0" fill="hold">
                      <p:stCondLst>
                        <p:cond delay="indefinite"/>
                      </p:stCondLst>
                      <p:childTnLst>
                        <p:par>
                          <p:cTn id="321" fill="hold">
                            <p:stCondLst>
                              <p:cond delay="0"/>
                            </p:stCondLst>
                            <p:childTnLst>
                              <p:par>
                                <p:cTn id="322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4236 -0.66921 L -0.56823 -0.66921 " pathEditMode="relative" rAng="0" ptsTypes="AA">
                                      <p:cBhvr>
                                        <p:cTn id="323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0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4" fill="hold">
                      <p:stCondLst>
                        <p:cond delay="indefinite"/>
                      </p:stCondLst>
                      <p:childTnLst>
                        <p:par>
                          <p:cTn id="325" fill="hold">
                            <p:stCondLst>
                              <p:cond delay="0"/>
                            </p:stCondLst>
                            <p:childTnLst>
                              <p:par>
                                <p:cTn id="326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6823 -0.66921 L -0.71788 -0.66921 " pathEditMode="relative" rAng="0" ptsTypes="AA">
                                      <p:cBhvr>
                                        <p:cTn id="327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8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8" fill="hold">
                      <p:stCondLst>
                        <p:cond delay="indefinite"/>
                      </p:stCondLst>
                      <p:childTnLst>
                        <p:par>
                          <p:cTn id="329" fill="hold">
                            <p:stCondLst>
                              <p:cond delay="0"/>
                            </p:stCondLst>
                            <p:childTnLst>
                              <p:par>
                                <p:cTn id="33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71788 -0.66921 L -0.71788 -0.83727 " pathEditMode="relative" rAng="0" ptsTypes="AA">
                                      <p:cBhvr>
                                        <p:cTn id="331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8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2" fill="hold">
                      <p:stCondLst>
                        <p:cond delay="indefinite"/>
                      </p:stCondLst>
                      <p:childTnLst>
                        <p:par>
                          <p:cTn id="333" fill="hold">
                            <p:stCondLst>
                              <p:cond delay="0"/>
                            </p:stCondLst>
                            <p:childTnLst>
                              <p:par>
                                <p:cTn id="334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71788 -0.83727 L -0.60764 -0.83727 " pathEditMode="relative" rAng="0" ptsTypes="AA">
                                      <p:cBhvr>
                                        <p:cTn id="335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0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6" fill="hold">
                      <p:stCondLst>
                        <p:cond delay="indefinite"/>
                      </p:stCondLst>
                      <p:childTnLst>
                        <p:par>
                          <p:cTn id="337" fill="hold">
                            <p:stCondLst>
                              <p:cond delay="0"/>
                            </p:stCondLst>
                            <p:childTnLst>
                              <p:par>
                                <p:cTn id="338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60764 -0.83727 L -0.48958 -0.83727 " pathEditMode="relative" rAng="0" ptsTypes="AA">
                                      <p:cBhvr>
                                        <p:cTn id="339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0" fill="hold">
                      <p:stCondLst>
                        <p:cond delay="indefinite"/>
                      </p:stCondLst>
                      <p:childTnLst>
                        <p:par>
                          <p:cTn id="341" fill="hold">
                            <p:stCondLst>
                              <p:cond delay="0"/>
                            </p:stCondLst>
                            <p:childTnLst>
                              <p:par>
                                <p:cTn id="342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8958 -0.83727 L -0.36354 -0.83727 " pathEditMode="relative" rAng="0" ptsTypes="AA">
                                      <p:cBhvr>
                                        <p:cTn id="343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0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4" fill="hold">
                      <p:stCondLst>
                        <p:cond delay="indefinite"/>
                      </p:stCondLst>
                      <p:childTnLst>
                        <p:par>
                          <p:cTn id="345" fill="hold">
                            <p:stCondLst>
                              <p:cond delay="0"/>
                            </p:stCondLst>
                            <p:childTnLst>
                              <p:par>
                                <p:cTn id="346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6354 -0.83727 L -0.2375 -0.83727 " pathEditMode="relative" rAng="0" ptsTypes="AA">
                                      <p:cBhvr>
                                        <p:cTn id="347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0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8" fill="hold">
                      <p:stCondLst>
                        <p:cond delay="indefinite"/>
                      </p:stCondLst>
                      <p:childTnLst>
                        <p:par>
                          <p:cTn id="349" fill="hold">
                            <p:stCondLst>
                              <p:cond delay="0"/>
                            </p:stCondLst>
                            <p:childTnLst>
                              <p:par>
                                <p:cTn id="35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375 -0.83727 L -0.11163 -0.83727 " pathEditMode="relative" rAng="0" ptsTypes="AA">
                                      <p:cBhvr>
                                        <p:cTn id="351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28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2" fill="hold">
                      <p:stCondLst>
                        <p:cond delay="indefinite"/>
                      </p:stCondLst>
                      <p:childTnLst>
                        <p:par>
                          <p:cTn id="353" fill="hold">
                            <p:stCondLst>
                              <p:cond delay="0"/>
                            </p:stCondLst>
                            <p:childTnLst>
                              <p:par>
                                <p:cTn id="354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163 -0.83727 L 0.07743 -0.83727 " pathEditMode="relative" rAng="0" ptsTypes="AA">
                                      <p:cBhvr>
                                        <p:cTn id="355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4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779274" y="5950108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err="1" smtClean="0">
                <a:solidFill>
                  <a:prstClr val="black"/>
                </a:solidFill>
              </a:rPr>
              <a:t>Read</a:t>
            </a:r>
            <a:r>
              <a:rPr lang="cs-CZ" sz="1200" dirty="0" smtClean="0">
                <a:solidFill>
                  <a:prstClr val="black"/>
                </a:solidFill>
              </a:rPr>
              <a:t> </a:t>
            </a:r>
            <a:r>
              <a:rPr lang="cs-CZ" sz="1200" dirty="0" err="1" smtClean="0">
                <a:solidFill>
                  <a:prstClr val="black"/>
                </a:solidFill>
              </a:rPr>
              <a:t>telephone</a:t>
            </a:r>
            <a:r>
              <a:rPr lang="cs-CZ" sz="1200" dirty="0" smtClean="0">
                <a:solidFill>
                  <a:prstClr val="black"/>
                </a:solidFill>
              </a:rPr>
              <a:t> </a:t>
            </a:r>
            <a:r>
              <a:rPr lang="cs-CZ" sz="1200" dirty="0" err="1" smtClean="0">
                <a:solidFill>
                  <a:prstClr val="black"/>
                </a:solidFill>
              </a:rPr>
              <a:t>number</a:t>
            </a:r>
            <a:r>
              <a:rPr lang="cs-CZ" sz="1200" dirty="0" smtClean="0">
                <a:solidFill>
                  <a:prstClr val="black"/>
                </a:solidFill>
              </a:rPr>
              <a:t>.</a:t>
            </a:r>
          </a:p>
          <a:p>
            <a:pPr algn="ctr"/>
            <a:r>
              <a:rPr lang="cs-CZ" sz="1200" dirty="0" smtClean="0">
                <a:solidFill>
                  <a:prstClr val="black"/>
                </a:solidFill>
              </a:rPr>
              <a:t>342 806 157</a:t>
            </a:r>
            <a:endParaRPr lang="cs-CZ" sz="1200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555654" y="4797980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solidFill>
                  <a:prstClr val="black"/>
                </a:solidFill>
              </a:rPr>
              <a:t>Who´s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this</a:t>
            </a:r>
            <a:r>
              <a:rPr lang="cs-CZ" sz="1400" dirty="0" smtClean="0">
                <a:solidFill>
                  <a:prstClr val="black"/>
                </a:solidFill>
              </a:rPr>
              <a:t> ?</a:t>
            </a:r>
            <a:endParaRPr lang="cs-CZ" sz="1400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98265" y="4797980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solidFill>
                  <a:prstClr val="black"/>
                </a:solidFill>
              </a:rPr>
              <a:t>How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old</a:t>
            </a:r>
            <a:r>
              <a:rPr lang="cs-CZ" sz="1400" dirty="0" smtClean="0">
                <a:solidFill>
                  <a:prstClr val="black"/>
                </a:solidFill>
              </a:rPr>
              <a:t> are </a:t>
            </a:r>
            <a:r>
              <a:rPr lang="cs-CZ" sz="1400" dirty="0" err="1" smtClean="0">
                <a:solidFill>
                  <a:prstClr val="black"/>
                </a:solidFill>
              </a:rPr>
              <a:t>you</a:t>
            </a:r>
            <a:r>
              <a:rPr lang="cs-CZ" sz="1400" dirty="0" smtClean="0">
                <a:solidFill>
                  <a:prstClr val="black"/>
                </a:solidFill>
              </a:rPr>
              <a:t> ?</a:t>
            </a:r>
            <a:endParaRPr lang="cs-CZ" sz="1400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836790" y="4797980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prstClr val="black"/>
                </a:solidFill>
              </a:rPr>
              <a:t>Are </a:t>
            </a:r>
            <a:r>
              <a:rPr lang="cs-CZ" sz="1400" dirty="0" err="1" smtClean="0">
                <a:solidFill>
                  <a:prstClr val="black"/>
                </a:solidFill>
              </a:rPr>
              <a:t>you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short</a:t>
            </a:r>
            <a:r>
              <a:rPr lang="cs-CZ" sz="1400" dirty="0" smtClean="0">
                <a:solidFill>
                  <a:prstClr val="black"/>
                </a:solidFill>
              </a:rPr>
              <a:t>?</a:t>
            </a:r>
            <a:endParaRPr lang="cs-CZ" sz="1400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 rot="5400000">
            <a:off x="8052814" y="3861876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prstClr val="black"/>
                </a:solidFill>
              </a:rPr>
              <a:t>Are </a:t>
            </a:r>
            <a:r>
              <a:rPr lang="cs-CZ" sz="1400" dirty="0" err="1" smtClean="0">
                <a:solidFill>
                  <a:prstClr val="black"/>
                </a:solidFill>
              </a:rPr>
              <a:t>you</a:t>
            </a:r>
            <a:r>
              <a:rPr lang="cs-CZ" sz="1400" dirty="0" smtClean="0">
                <a:solidFill>
                  <a:prstClr val="black"/>
                </a:solidFill>
              </a:rPr>
              <a:t> a monster?</a:t>
            </a:r>
            <a:endParaRPr lang="cs-CZ" sz="14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116710" y="3644868"/>
            <a:ext cx="1152128" cy="715206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err="1" smtClean="0">
                <a:solidFill>
                  <a:prstClr val="black"/>
                </a:solidFill>
              </a:rPr>
              <a:t>How</a:t>
            </a:r>
            <a:r>
              <a:rPr lang="cs-CZ" sz="1400" b="1" dirty="0" smtClean="0">
                <a:solidFill>
                  <a:prstClr val="black"/>
                </a:solidFill>
              </a:rPr>
              <a:t> </a:t>
            </a:r>
            <a:r>
              <a:rPr lang="cs-CZ" sz="1400" b="1" dirty="0" err="1" smtClean="0">
                <a:solidFill>
                  <a:prstClr val="black"/>
                </a:solidFill>
              </a:rPr>
              <a:t>old</a:t>
            </a:r>
            <a:r>
              <a:rPr lang="cs-CZ" sz="1400" b="1" dirty="0" smtClean="0">
                <a:solidFill>
                  <a:prstClr val="black"/>
                </a:solidFill>
              </a:rPr>
              <a:t> are </a:t>
            </a:r>
            <a:r>
              <a:rPr lang="cs-CZ" sz="1400" b="1" dirty="0" err="1" smtClean="0">
                <a:solidFill>
                  <a:prstClr val="black"/>
                </a:solidFill>
              </a:rPr>
              <a:t>you</a:t>
            </a:r>
            <a:r>
              <a:rPr lang="cs-CZ" sz="1400" b="1" dirty="0" smtClean="0">
                <a:solidFill>
                  <a:prstClr val="black"/>
                </a:solidFill>
              </a:rPr>
              <a:t>?</a:t>
            </a:r>
            <a:endParaRPr lang="cs-CZ" sz="1400" b="1" dirty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978043" y="3645852"/>
            <a:ext cx="1152128" cy="71422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825915" y="3645852"/>
            <a:ext cx="1152128" cy="714222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solidFill>
                  <a:prstClr val="black"/>
                </a:solidFill>
              </a:rPr>
              <a:t>Have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you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got</a:t>
            </a:r>
            <a:r>
              <a:rPr lang="cs-CZ" sz="1400" dirty="0" smtClean="0">
                <a:solidFill>
                  <a:prstClr val="black"/>
                </a:solidFill>
              </a:rPr>
              <a:t> a </a:t>
            </a:r>
            <a:r>
              <a:rPr lang="cs-CZ" sz="1400" dirty="0" err="1" smtClean="0">
                <a:solidFill>
                  <a:prstClr val="black"/>
                </a:solidFill>
              </a:rPr>
              <a:t>red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pen</a:t>
            </a:r>
            <a:r>
              <a:rPr lang="cs-CZ" sz="1400" dirty="0" smtClean="0">
                <a:solidFill>
                  <a:prstClr val="black"/>
                </a:solidFill>
              </a:rPr>
              <a:t>?</a:t>
            </a:r>
            <a:endParaRPr lang="cs-CZ" sz="1400" dirty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673787" y="3639994"/>
            <a:ext cx="1152128" cy="720080"/>
          </a:xfrm>
          <a:prstGeom prst="rect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517464" y="3645852"/>
            <a:ext cx="1152128" cy="714222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solidFill>
                  <a:prstClr val="black"/>
                </a:solidFill>
              </a:rPr>
              <a:t>Is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your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pen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yellow</a:t>
            </a:r>
            <a:r>
              <a:rPr lang="cs-CZ" sz="1400" dirty="0" smtClean="0">
                <a:solidFill>
                  <a:prstClr val="black"/>
                </a:solidFill>
              </a:rPr>
              <a:t>?</a:t>
            </a:r>
            <a:endParaRPr lang="cs-CZ" sz="1400" dirty="0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369531" y="3639994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prstClr val="black"/>
                </a:solidFill>
              </a:rPr>
              <a:t>Do </a:t>
            </a:r>
            <a:r>
              <a:rPr lang="cs-CZ" sz="1400" dirty="0" err="1" smtClean="0">
                <a:solidFill>
                  <a:prstClr val="black"/>
                </a:solidFill>
              </a:rPr>
              <a:t>you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like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your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teacher</a:t>
            </a:r>
            <a:r>
              <a:rPr lang="cs-CZ" sz="1400" dirty="0" smtClean="0">
                <a:solidFill>
                  <a:prstClr val="black"/>
                </a:solidFill>
              </a:rPr>
              <a:t>?</a:t>
            </a:r>
            <a:endParaRPr lang="cs-CZ" sz="1400" dirty="0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13208" y="3639994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err="1">
                <a:solidFill>
                  <a:prstClr val="black"/>
                </a:solidFill>
              </a:rPr>
              <a:t>C</a:t>
            </a:r>
            <a:r>
              <a:rPr lang="cs-CZ" sz="1400" dirty="0" err="1" smtClean="0">
                <a:solidFill>
                  <a:prstClr val="black"/>
                </a:solidFill>
              </a:rPr>
              <a:t>aunt</a:t>
            </a:r>
            <a:r>
              <a:rPr lang="cs-CZ" sz="1400" dirty="0" smtClean="0">
                <a:solidFill>
                  <a:prstClr val="black"/>
                </a:solidFill>
              </a:rPr>
              <a:t> : 1,2,….20</a:t>
            </a:r>
            <a:endParaRPr lang="cs-CZ" sz="1400" dirty="0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 rot="5400000">
            <a:off x="-8732" y="2703832"/>
            <a:ext cx="1163960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solidFill>
                  <a:prstClr val="black"/>
                </a:solidFill>
              </a:rPr>
              <a:t>What´s</a:t>
            </a:r>
            <a:r>
              <a:rPr lang="cs-CZ" sz="1400" dirty="0" smtClean="0">
                <a:solidFill>
                  <a:prstClr val="black"/>
                </a:solidFill>
              </a:rPr>
              <a:t> her </a:t>
            </a:r>
            <a:r>
              <a:rPr lang="cs-CZ" sz="1400" dirty="0" err="1" smtClean="0">
                <a:solidFill>
                  <a:prstClr val="black"/>
                </a:solidFill>
              </a:rPr>
              <a:t>name</a:t>
            </a:r>
            <a:r>
              <a:rPr lang="cs-CZ" sz="1400" dirty="0" smtClean="0">
                <a:solidFill>
                  <a:prstClr val="black"/>
                </a:solidFill>
              </a:rPr>
              <a:t>?</a:t>
            </a:r>
            <a:endParaRPr lang="cs-CZ" sz="1400" dirty="0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932700" y="2481892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err="1" smtClean="0">
                <a:solidFill>
                  <a:prstClr val="black"/>
                </a:solidFill>
              </a:rPr>
              <a:t>Is</a:t>
            </a:r>
            <a:r>
              <a:rPr lang="cs-CZ" sz="1400" b="1" dirty="0" smtClean="0">
                <a:solidFill>
                  <a:prstClr val="black"/>
                </a:solidFill>
              </a:rPr>
              <a:t> </a:t>
            </a:r>
            <a:r>
              <a:rPr lang="cs-CZ" sz="1400" b="1" dirty="0" err="1" smtClean="0">
                <a:solidFill>
                  <a:prstClr val="black"/>
                </a:solidFill>
              </a:rPr>
              <a:t>the</a:t>
            </a:r>
            <a:r>
              <a:rPr lang="cs-CZ" sz="1400" b="1" dirty="0" smtClean="0">
                <a:solidFill>
                  <a:prstClr val="black"/>
                </a:solidFill>
              </a:rPr>
              <a:t>  T-</a:t>
            </a:r>
            <a:r>
              <a:rPr lang="cs-CZ" sz="1400" b="1" dirty="0" err="1" smtClean="0">
                <a:solidFill>
                  <a:prstClr val="black"/>
                </a:solidFill>
              </a:rPr>
              <a:t>shirt</a:t>
            </a:r>
            <a:r>
              <a:rPr lang="cs-CZ" sz="1400" b="1" dirty="0" smtClean="0">
                <a:solidFill>
                  <a:prstClr val="black"/>
                </a:solidFill>
              </a:rPr>
              <a:t> </a:t>
            </a:r>
            <a:r>
              <a:rPr lang="cs-CZ" sz="1400" b="1" dirty="0" err="1" smtClean="0">
                <a:solidFill>
                  <a:prstClr val="black"/>
                </a:solidFill>
              </a:rPr>
              <a:t>clean</a:t>
            </a:r>
            <a:r>
              <a:rPr lang="cs-CZ" sz="1400" b="1" dirty="0" smtClean="0">
                <a:solidFill>
                  <a:prstClr val="black"/>
                </a:solidFill>
              </a:rPr>
              <a:t>?</a:t>
            </a:r>
            <a:endParaRPr lang="cs-CZ" sz="1400" b="1" dirty="0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084712" y="2481892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solidFill>
                  <a:prstClr val="black"/>
                </a:solidFill>
              </a:rPr>
              <a:t>Is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your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dad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tall</a:t>
            </a:r>
            <a:r>
              <a:rPr lang="cs-CZ" sz="1400" dirty="0" smtClean="0">
                <a:solidFill>
                  <a:prstClr val="black"/>
                </a:solidFill>
              </a:rPr>
              <a:t>?</a:t>
            </a:r>
            <a:endParaRPr lang="cs-CZ" sz="14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236840" y="2481892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prstClr val="black"/>
                </a:solidFill>
              </a:rPr>
              <a:t>Do </a:t>
            </a:r>
            <a:r>
              <a:rPr lang="cs-CZ" sz="1400" dirty="0" err="1" smtClean="0">
                <a:solidFill>
                  <a:prstClr val="black"/>
                </a:solidFill>
              </a:rPr>
              <a:t>you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like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your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family</a:t>
            </a:r>
            <a:r>
              <a:rPr lang="cs-CZ" sz="1400" dirty="0" smtClean="0">
                <a:solidFill>
                  <a:prstClr val="black"/>
                </a:solidFill>
              </a:rPr>
              <a:t>?</a:t>
            </a:r>
            <a:endParaRPr lang="cs-CZ" sz="1400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388968" y="2481892"/>
            <a:ext cx="1152128" cy="720080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391108" y="2481892"/>
            <a:ext cx="1302116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solidFill>
                  <a:prstClr val="black"/>
                </a:solidFill>
              </a:rPr>
              <a:t>Have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you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got</a:t>
            </a:r>
            <a:r>
              <a:rPr lang="cs-CZ" sz="1400" dirty="0" smtClean="0">
                <a:solidFill>
                  <a:prstClr val="black"/>
                </a:solidFill>
              </a:rPr>
              <a:t> a </a:t>
            </a:r>
            <a:r>
              <a:rPr lang="cs-CZ" sz="1400" dirty="0" err="1" smtClean="0">
                <a:solidFill>
                  <a:prstClr val="black"/>
                </a:solidFill>
              </a:rPr>
              <a:t>brotheror</a:t>
            </a:r>
            <a:r>
              <a:rPr lang="cs-CZ" sz="1400" dirty="0" smtClean="0">
                <a:solidFill>
                  <a:prstClr val="black"/>
                </a:solidFill>
              </a:rPr>
              <a:t> a </a:t>
            </a:r>
            <a:r>
              <a:rPr lang="cs-CZ" sz="1400" dirty="0" err="1" smtClean="0">
                <a:solidFill>
                  <a:prstClr val="black"/>
                </a:solidFill>
              </a:rPr>
              <a:t>sister</a:t>
            </a:r>
            <a:r>
              <a:rPr lang="cs-CZ" sz="1400" dirty="0" smtClean="0">
                <a:solidFill>
                  <a:prstClr val="black"/>
                </a:solidFill>
              </a:rPr>
              <a:t>?</a:t>
            </a:r>
            <a:endParaRPr lang="cs-CZ" sz="1400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693225" y="2481892"/>
            <a:ext cx="1180654" cy="7200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 rot="5400000">
            <a:off x="7645279" y="2253292"/>
            <a:ext cx="1177280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solidFill>
                  <a:prstClr val="black"/>
                </a:solidFill>
              </a:rPr>
              <a:t>Sing</a:t>
            </a:r>
            <a:r>
              <a:rPr lang="cs-CZ" sz="1400" dirty="0" smtClean="0">
                <a:solidFill>
                  <a:prstClr val="black"/>
                </a:solidFill>
              </a:rPr>
              <a:t> a song.</a:t>
            </a:r>
            <a:endParaRPr lang="cs-CZ" sz="1400" dirty="0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421216" y="1304612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solidFill>
                  <a:prstClr val="black"/>
                </a:solidFill>
              </a:rPr>
              <a:t>What´s</a:t>
            </a:r>
            <a:r>
              <a:rPr lang="cs-CZ" sz="1400" dirty="0" smtClean="0">
                <a:solidFill>
                  <a:prstClr val="black"/>
                </a:solidFill>
              </a:rPr>
              <a:t> his </a:t>
            </a:r>
            <a:r>
              <a:rPr lang="cs-CZ" sz="1400" dirty="0" err="1" smtClean="0">
                <a:solidFill>
                  <a:prstClr val="black"/>
                </a:solidFill>
              </a:rPr>
              <a:t>name</a:t>
            </a:r>
            <a:r>
              <a:rPr lang="cs-CZ" sz="1400" dirty="0" smtClean="0">
                <a:solidFill>
                  <a:prstClr val="black"/>
                </a:solidFill>
              </a:rPr>
              <a:t>?</a:t>
            </a:r>
            <a:endParaRPr lang="cs-CZ" sz="1400" dirty="0">
              <a:solidFill>
                <a:prstClr val="black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269088" y="1304612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prstClr val="black"/>
                </a:solidFill>
              </a:rPr>
              <a:t>Do </a:t>
            </a:r>
            <a:r>
              <a:rPr lang="cs-CZ" sz="1400" dirty="0" err="1" smtClean="0">
                <a:solidFill>
                  <a:prstClr val="black"/>
                </a:solidFill>
              </a:rPr>
              <a:t>you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like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fruit</a:t>
            </a:r>
            <a:r>
              <a:rPr lang="cs-CZ" sz="1400" dirty="0" smtClean="0">
                <a:solidFill>
                  <a:prstClr val="black"/>
                </a:solidFill>
              </a:rPr>
              <a:t>?</a:t>
            </a:r>
            <a:endParaRPr lang="cs-CZ" sz="1400" dirty="0">
              <a:solidFill>
                <a:prstClr val="black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124872" y="1304612"/>
            <a:ext cx="1152128" cy="720080"/>
          </a:xfrm>
          <a:prstGeom prst="rect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972744" y="1304612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solidFill>
                  <a:prstClr val="black"/>
                </a:solidFill>
              </a:rPr>
              <a:t>Can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you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peel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an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orange</a:t>
            </a:r>
            <a:r>
              <a:rPr lang="cs-CZ" sz="1400" dirty="0" smtClean="0">
                <a:solidFill>
                  <a:prstClr val="black"/>
                </a:solidFill>
              </a:rPr>
              <a:t>?</a:t>
            </a:r>
            <a:endParaRPr lang="cs-CZ" sz="1400" dirty="0">
              <a:solidFill>
                <a:prstClr val="black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820616" y="1304612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solidFill>
                  <a:prstClr val="black"/>
                </a:solidFill>
              </a:rPr>
              <a:t>How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old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is</a:t>
            </a:r>
            <a:r>
              <a:rPr lang="cs-CZ" sz="1400" dirty="0" smtClean="0">
                <a:solidFill>
                  <a:prstClr val="black"/>
                </a:solidFill>
              </a:rPr>
              <a:t> he?</a:t>
            </a:r>
            <a:endParaRPr lang="cs-CZ" sz="1400" dirty="0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668488" y="1304612"/>
            <a:ext cx="1152128" cy="72008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24860" y="1304612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solidFill>
                  <a:prstClr val="black"/>
                </a:solidFill>
              </a:rPr>
              <a:t>Who´s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at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school</a:t>
            </a:r>
            <a:r>
              <a:rPr lang="cs-CZ" sz="1400" dirty="0" smtClean="0">
                <a:solidFill>
                  <a:prstClr val="black"/>
                </a:solidFill>
              </a:rPr>
              <a:t>?</a:t>
            </a:r>
            <a:endParaRPr lang="cs-CZ" sz="1400" dirty="0">
              <a:solidFill>
                <a:prstClr val="black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 rot="5400000">
            <a:off x="316182" y="361162"/>
            <a:ext cx="1152128" cy="734772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solidFill>
                  <a:prstClr val="black"/>
                </a:solidFill>
              </a:rPr>
              <a:t>Is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she</a:t>
            </a:r>
            <a:r>
              <a:rPr lang="cs-CZ" sz="1400" dirty="0" smtClean="0">
                <a:solidFill>
                  <a:prstClr val="black"/>
                </a:solidFill>
              </a:rPr>
              <a:t> in </a:t>
            </a:r>
            <a:r>
              <a:rPr lang="cs-CZ" sz="1400" dirty="0" err="1" smtClean="0">
                <a:solidFill>
                  <a:prstClr val="black"/>
                </a:solidFill>
              </a:rPr>
              <a:t>the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kitchen</a:t>
            </a:r>
            <a:r>
              <a:rPr lang="cs-CZ" sz="1400" dirty="0" smtClean="0">
                <a:solidFill>
                  <a:prstClr val="black"/>
                </a:solidFill>
              </a:rPr>
              <a:t>?</a:t>
            </a:r>
            <a:endParaRPr lang="cs-CZ" sz="1400" dirty="0">
              <a:solidFill>
                <a:prstClr val="black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259632" y="152484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err="1" smtClean="0">
                <a:solidFill>
                  <a:prstClr val="black"/>
                </a:solidFill>
              </a:rPr>
              <a:t>Is</a:t>
            </a:r>
            <a:r>
              <a:rPr lang="cs-CZ" sz="1400" b="1" dirty="0" smtClean="0">
                <a:solidFill>
                  <a:prstClr val="black"/>
                </a:solidFill>
              </a:rPr>
              <a:t> </a:t>
            </a:r>
            <a:r>
              <a:rPr lang="cs-CZ" sz="1400" b="1" dirty="0" err="1" smtClean="0">
                <a:solidFill>
                  <a:prstClr val="black"/>
                </a:solidFill>
              </a:rPr>
              <a:t>our</a:t>
            </a:r>
            <a:r>
              <a:rPr lang="cs-CZ" sz="1400" b="1" dirty="0" smtClean="0">
                <a:solidFill>
                  <a:prstClr val="black"/>
                </a:solidFill>
              </a:rPr>
              <a:t> </a:t>
            </a:r>
            <a:r>
              <a:rPr lang="cs-CZ" sz="1400" b="1" dirty="0" err="1" smtClean="0">
                <a:solidFill>
                  <a:prstClr val="black"/>
                </a:solidFill>
              </a:rPr>
              <a:t>school</a:t>
            </a:r>
            <a:r>
              <a:rPr lang="cs-CZ" sz="1400" b="1" dirty="0" smtClean="0">
                <a:solidFill>
                  <a:prstClr val="black"/>
                </a:solidFill>
              </a:rPr>
              <a:t> nice?</a:t>
            </a:r>
            <a:endParaRPr lang="cs-CZ" sz="1400" b="1" dirty="0">
              <a:solidFill>
                <a:prstClr val="black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411760" y="152484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err="1" smtClean="0">
                <a:solidFill>
                  <a:prstClr val="black"/>
                </a:solidFill>
              </a:rPr>
              <a:t>Hi</a:t>
            </a:r>
            <a:r>
              <a:rPr lang="cs-CZ" sz="1200" dirty="0" smtClean="0">
                <a:solidFill>
                  <a:prstClr val="black"/>
                </a:solidFill>
              </a:rPr>
              <a:t>, </a:t>
            </a:r>
            <a:r>
              <a:rPr lang="cs-CZ" sz="1200" dirty="0" err="1" smtClean="0">
                <a:solidFill>
                  <a:prstClr val="black"/>
                </a:solidFill>
              </a:rPr>
              <a:t>boys</a:t>
            </a:r>
            <a:r>
              <a:rPr lang="cs-CZ" sz="1200" dirty="0" smtClean="0">
                <a:solidFill>
                  <a:prstClr val="black"/>
                </a:solidFill>
              </a:rPr>
              <a:t> and </a:t>
            </a:r>
            <a:r>
              <a:rPr lang="cs-CZ" sz="1200" dirty="0" err="1" smtClean="0">
                <a:solidFill>
                  <a:prstClr val="black"/>
                </a:solidFill>
              </a:rPr>
              <a:t>girls</a:t>
            </a:r>
            <a:r>
              <a:rPr lang="cs-CZ" sz="1200" dirty="0" smtClean="0">
                <a:solidFill>
                  <a:prstClr val="black"/>
                </a:solidFill>
              </a:rPr>
              <a:t>! </a:t>
            </a:r>
            <a:r>
              <a:rPr lang="cs-CZ" sz="1200" dirty="0" err="1" smtClean="0">
                <a:solidFill>
                  <a:prstClr val="black"/>
                </a:solidFill>
              </a:rPr>
              <a:t>Where</a:t>
            </a:r>
            <a:r>
              <a:rPr lang="cs-CZ" sz="1200" dirty="0" smtClean="0">
                <a:solidFill>
                  <a:prstClr val="black"/>
                </a:solidFill>
              </a:rPr>
              <a:t> are </a:t>
            </a:r>
            <a:r>
              <a:rPr lang="cs-CZ" sz="1200" dirty="0" err="1" smtClean="0">
                <a:solidFill>
                  <a:prstClr val="black"/>
                </a:solidFill>
              </a:rPr>
              <a:t>you</a:t>
            </a:r>
            <a:r>
              <a:rPr lang="cs-CZ" sz="1200" dirty="0" smtClean="0">
                <a:solidFill>
                  <a:prstClr val="black"/>
                </a:solidFill>
              </a:rPr>
              <a:t> </a:t>
            </a:r>
            <a:r>
              <a:rPr lang="cs-CZ" sz="1200" dirty="0" err="1" smtClean="0">
                <a:solidFill>
                  <a:prstClr val="black"/>
                </a:solidFill>
              </a:rPr>
              <a:t>from</a:t>
            </a:r>
            <a:r>
              <a:rPr lang="cs-CZ" sz="1200" dirty="0" smtClean="0">
                <a:solidFill>
                  <a:prstClr val="black"/>
                </a:solidFill>
              </a:rPr>
              <a:t>?</a:t>
            </a:r>
            <a:endParaRPr lang="cs-CZ" sz="1200" dirty="0">
              <a:solidFill>
                <a:prstClr val="black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563888" y="152484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solidFill>
                  <a:prstClr val="black"/>
                </a:solidFill>
              </a:rPr>
              <a:t>Can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you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speel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your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name</a:t>
            </a:r>
            <a:r>
              <a:rPr lang="cs-CZ" sz="1400" dirty="0" smtClean="0">
                <a:solidFill>
                  <a:prstClr val="black"/>
                </a:solidFill>
              </a:rPr>
              <a:t>?</a:t>
            </a:r>
            <a:endParaRPr lang="cs-CZ" sz="1400" dirty="0">
              <a:solidFill>
                <a:prstClr val="black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716016" y="152484"/>
            <a:ext cx="1152128" cy="720080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5868144" y="152484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solidFill>
                  <a:prstClr val="black"/>
                </a:solidFill>
              </a:rPr>
              <a:t>Say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me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the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alphabet</a:t>
            </a:r>
            <a:r>
              <a:rPr lang="cs-CZ" sz="1400" dirty="0" smtClean="0">
                <a:solidFill>
                  <a:prstClr val="black"/>
                </a:solidFill>
              </a:rPr>
              <a:t>.</a:t>
            </a:r>
            <a:endParaRPr lang="cs-CZ" sz="1400" dirty="0">
              <a:solidFill>
                <a:prstClr val="black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5931402" y="5950014"/>
            <a:ext cx="1152128" cy="72008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prstClr val="black"/>
                </a:solidFill>
              </a:rPr>
              <a:t>How</a:t>
            </a:r>
            <a:r>
              <a:rPr lang="cs-CZ" dirty="0" smtClean="0">
                <a:solidFill>
                  <a:prstClr val="black"/>
                </a:solidFill>
              </a:rPr>
              <a:t> are </a:t>
            </a:r>
            <a:r>
              <a:rPr lang="cs-CZ" dirty="0" err="1" smtClean="0">
                <a:solidFill>
                  <a:prstClr val="black"/>
                </a:solidFill>
              </a:rPr>
              <a:t>you</a:t>
            </a:r>
            <a:r>
              <a:rPr lang="cs-CZ" dirty="0" smtClean="0">
                <a:solidFill>
                  <a:prstClr val="black"/>
                </a:solidFill>
              </a:rPr>
              <a:t> ?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627146" y="5950108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err="1" smtClean="0">
                <a:solidFill>
                  <a:prstClr val="black"/>
                </a:solidFill>
              </a:rPr>
              <a:t>Spell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r>
              <a:rPr lang="cs-CZ" sz="1600" dirty="0" err="1" smtClean="0">
                <a:solidFill>
                  <a:prstClr val="black"/>
                </a:solidFill>
              </a:rPr>
              <a:t>your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r>
              <a:rPr lang="cs-CZ" sz="1600" dirty="0" err="1" smtClean="0">
                <a:solidFill>
                  <a:prstClr val="black"/>
                </a:solidFill>
              </a:rPr>
              <a:t>name</a:t>
            </a:r>
            <a:r>
              <a:rPr lang="cs-CZ" sz="1600" dirty="0" smtClean="0">
                <a:solidFill>
                  <a:prstClr val="black"/>
                </a:solidFill>
              </a:rPr>
              <a:t>.</a:t>
            </a:r>
            <a:endParaRPr lang="cs-CZ" sz="1600" dirty="0">
              <a:solidFill>
                <a:prstClr val="black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2496785" y="5950108"/>
            <a:ext cx="1152128" cy="7200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1344657" y="5950108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err="1" smtClean="0">
                <a:solidFill>
                  <a:prstClr val="black"/>
                </a:solidFill>
              </a:rPr>
              <a:t>Spell</a:t>
            </a:r>
            <a:r>
              <a:rPr lang="cs-CZ" sz="1200" b="1" dirty="0" smtClean="0">
                <a:solidFill>
                  <a:prstClr val="black"/>
                </a:solidFill>
              </a:rPr>
              <a:t> </a:t>
            </a:r>
            <a:r>
              <a:rPr lang="cs-CZ" sz="1200" b="1" dirty="0" err="1" smtClean="0">
                <a:solidFill>
                  <a:prstClr val="black"/>
                </a:solidFill>
              </a:rPr>
              <a:t>words</a:t>
            </a:r>
            <a:r>
              <a:rPr lang="cs-CZ" sz="1200" b="1" dirty="0" smtClean="0">
                <a:solidFill>
                  <a:prstClr val="black"/>
                </a:solidFill>
              </a:rPr>
              <a:t>.</a:t>
            </a:r>
          </a:p>
          <a:p>
            <a:pPr algn="ctr"/>
            <a:r>
              <a:rPr lang="cs-CZ" sz="1200" b="1" dirty="0" smtClean="0">
                <a:solidFill>
                  <a:prstClr val="black"/>
                </a:solidFill>
              </a:rPr>
              <a:t>GREY YELLOW</a:t>
            </a:r>
            <a:endParaRPr lang="cs-CZ" sz="1200" b="1" dirty="0">
              <a:solidFill>
                <a:prstClr val="black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192529" y="5950108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solidFill>
                  <a:prstClr val="black"/>
                </a:solidFill>
              </a:rPr>
              <a:t>Whaťs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this</a:t>
            </a:r>
            <a:r>
              <a:rPr lang="cs-CZ" sz="1400" dirty="0" smtClean="0">
                <a:solidFill>
                  <a:prstClr val="black"/>
                </a:solidFill>
              </a:rPr>
              <a:t> ?</a:t>
            </a:r>
            <a:endParaRPr lang="cs-CZ" sz="1400" dirty="0">
              <a:solidFill>
                <a:prstClr val="black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 rot="5400000">
            <a:off x="-6229" y="4996644"/>
            <a:ext cx="1152128" cy="754612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solidFill>
                  <a:prstClr val="black"/>
                </a:solidFill>
              </a:rPr>
              <a:t>What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is</a:t>
            </a:r>
            <a:r>
              <a:rPr lang="cs-CZ" sz="1400" dirty="0" smtClean="0">
                <a:solidFill>
                  <a:prstClr val="black"/>
                </a:solidFill>
              </a:rPr>
              <a:t>  </a:t>
            </a:r>
            <a:r>
              <a:rPr lang="cs-CZ" sz="1400" dirty="0" err="1" smtClean="0">
                <a:solidFill>
                  <a:prstClr val="black"/>
                </a:solidFill>
              </a:rPr>
              <a:t>your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surname</a:t>
            </a:r>
            <a:r>
              <a:rPr lang="cs-CZ" sz="1400" dirty="0">
                <a:solidFill>
                  <a:prstClr val="black"/>
                </a:solidFill>
              </a:rPr>
              <a:t>?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947142" y="4797980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solidFill>
                  <a:prstClr val="black"/>
                </a:solidFill>
              </a:rPr>
              <a:t>Sing</a:t>
            </a:r>
            <a:r>
              <a:rPr lang="cs-CZ" sz="1400" dirty="0" smtClean="0">
                <a:solidFill>
                  <a:prstClr val="black"/>
                </a:solidFill>
              </a:rPr>
              <a:t> a song.</a:t>
            </a:r>
            <a:endParaRPr lang="cs-CZ" sz="1400" dirty="0">
              <a:solidFill>
                <a:prstClr val="black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2099270" y="4797980"/>
            <a:ext cx="1152128" cy="72008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3251398" y="4797980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solidFill>
                  <a:prstClr val="black"/>
                </a:solidFill>
              </a:rPr>
              <a:t>He´s</a:t>
            </a:r>
            <a:r>
              <a:rPr lang="cs-CZ" sz="1400" dirty="0" smtClean="0">
                <a:solidFill>
                  <a:prstClr val="black"/>
                </a:solidFill>
              </a:rPr>
              <a:t> big.</a:t>
            </a:r>
          </a:p>
          <a:p>
            <a:pPr algn="ctr"/>
            <a:r>
              <a:rPr lang="cs-CZ" sz="1400" dirty="0" err="1" smtClean="0">
                <a:solidFill>
                  <a:prstClr val="black"/>
                </a:solidFill>
              </a:rPr>
              <a:t>She´s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slim</a:t>
            </a:r>
            <a:r>
              <a:rPr lang="cs-CZ" sz="1400" dirty="0" smtClean="0">
                <a:solidFill>
                  <a:prstClr val="black"/>
                </a:solidFill>
              </a:rPr>
              <a:t>.</a:t>
            </a:r>
            <a:endParaRPr lang="cs-CZ" sz="1400" dirty="0">
              <a:solidFill>
                <a:prstClr val="black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4403526" y="4797980"/>
            <a:ext cx="11521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prstClr val="black"/>
                </a:solidFill>
              </a:rPr>
              <a:t>Rodina, máma, otec, bratr, sestra, babi, děda</a:t>
            </a:r>
            <a:endParaRPr lang="cs-CZ" sz="1200" dirty="0">
              <a:solidFill>
                <a:prstClr val="black"/>
              </a:solidFill>
            </a:endParaRPr>
          </a:p>
        </p:txBody>
      </p:sp>
      <p:pic>
        <p:nvPicPr>
          <p:cNvPr id="1029" name="Picture 5" descr="C:\Users\ucitel\AppData\Local\Microsoft\Windows\Temporary Internet Files\Content.IE5\DE4CGPLA\MM90036532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0715" flipH="1">
            <a:off x="3980643" y="2709526"/>
            <a:ext cx="1088002" cy="1540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citel\AppData\Local\Microsoft\Windows\Temporary Internet Files\Content.IE5\DE4CGPLA\MM90036532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83454">
            <a:off x="4990268" y="332655"/>
            <a:ext cx="1028700" cy="1549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5" name="Ovál 44"/>
          <p:cNvSpPr/>
          <p:nvPr/>
        </p:nvSpPr>
        <p:spPr>
          <a:xfrm>
            <a:off x="7020272" y="55324"/>
            <a:ext cx="914400" cy="914400"/>
          </a:xfrm>
          <a:prstGeom prst="ellipse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white"/>
                </a:solidFill>
              </a:rPr>
              <a:t>CÍL</a:t>
            </a:r>
          </a:p>
        </p:txBody>
      </p:sp>
      <p:sp>
        <p:nvSpPr>
          <p:cNvPr id="46" name="Ovál 45"/>
          <p:cNvSpPr/>
          <p:nvPr/>
        </p:nvSpPr>
        <p:spPr>
          <a:xfrm>
            <a:off x="7113796" y="5852854"/>
            <a:ext cx="1706676" cy="914400"/>
          </a:xfrm>
          <a:prstGeom prst="ellipse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white"/>
                </a:solidFill>
              </a:rPr>
              <a:t>START</a:t>
            </a:r>
          </a:p>
        </p:txBody>
      </p:sp>
      <p:pic>
        <p:nvPicPr>
          <p:cNvPr id="1034" name="Picture 10" descr="C:\Users\ucitel\AppData\Local\Microsoft\Windows\Temporary Internet Files\Content.IE5\AM1I8PN9\MM900041072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7477" y="3403396"/>
            <a:ext cx="447675" cy="885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citel\AppData\Local\Microsoft\Windows\Temporary Internet Files\Content.IE5\AM1I8PN9\MM900041072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6938" y="4542511"/>
            <a:ext cx="447675" cy="885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ucitel\AppData\Local\Microsoft\Windows\Temporary Internet Files\Content.IE5\AM1I8PN9\MM900041072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984" y="969724"/>
            <a:ext cx="447675" cy="885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ucitel\AppData\Local\Microsoft\Windows\Temporary Internet Files\Content.IE5\1FFKLJ63\MM90004107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8028" y="2570469"/>
            <a:ext cx="1146643" cy="54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ucitel\AppData\Local\Microsoft\Windows\Temporary Internet Files\Content.IE5\1FFKLJ63\MM90004107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436938" y="6038685"/>
            <a:ext cx="1055690" cy="54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8" name="Přímá spojnice se šipkou 47"/>
          <p:cNvCxnSpPr/>
          <p:nvPr/>
        </p:nvCxnSpPr>
        <p:spPr>
          <a:xfrm>
            <a:off x="5555654" y="512524"/>
            <a:ext cx="375748" cy="594958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 flipH="1">
            <a:off x="4965033" y="2924944"/>
            <a:ext cx="390305" cy="583522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/>
          <p:nvPr/>
        </p:nvCxnSpPr>
        <p:spPr>
          <a:xfrm flipH="1" flipV="1">
            <a:off x="5124872" y="1107482"/>
            <a:ext cx="277108" cy="557170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se šipkou 58"/>
          <p:cNvCxnSpPr/>
          <p:nvPr/>
        </p:nvCxnSpPr>
        <p:spPr>
          <a:xfrm flipV="1">
            <a:off x="3812904" y="3346169"/>
            <a:ext cx="390306" cy="460682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651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1_Delux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Delux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Administrativní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301</TotalTime>
  <Words>456</Words>
  <Application>Microsoft Office PowerPoint</Application>
  <PresentationFormat>Předvádění na obrazovce (4:3)</PresentationFormat>
  <Paragraphs>102</Paragraphs>
  <Slides>5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1_Deluxe</vt:lpstr>
      <vt:lpstr>2_Deluxe</vt:lpstr>
      <vt:lpstr>Administrativní</vt:lpstr>
      <vt:lpstr>Cesta</vt:lpstr>
      <vt:lpstr>Prezentace aplikace PowerPoint</vt:lpstr>
      <vt:lpstr>ANOTACE:</vt:lpstr>
      <vt:lpstr>ANGLICKÝ JAZYK 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MatejovicovaA</dc:creator>
  <cp:lastModifiedBy>jitka</cp:lastModifiedBy>
  <cp:revision>19</cp:revision>
  <dcterms:created xsi:type="dcterms:W3CDTF">2013-05-31T16:37:09Z</dcterms:created>
  <dcterms:modified xsi:type="dcterms:W3CDTF">2014-11-08T12:51:38Z</dcterms:modified>
</cp:coreProperties>
</file>