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59" r:id="rId3"/>
    <p:sldId id="260" r:id="rId4"/>
    <p:sldId id="256" r:id="rId5"/>
    <p:sldId id="257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115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ableStyles" Target="tableStyles.xml"/><Relationship Id="rId5" Type="http://schemas.openxmlformats.org/officeDocument/2006/relationships/slide" Target="slides/slide3.xml"/><Relationship Id="rId10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C1D8EAB-8C2D-43E3-A7D8-9D6ED596861E}" type="presOf" srcId="{914700B9-77B5-440A-A438-DE98B6D4894D}" destId="{E73F1C26-6DCD-4001-88B9-355E01E2BCE7}" srcOrd="0" destOrd="0" presId="urn:microsoft.com/office/officeart/2005/8/layout/target3"/>
    <dgm:cxn modelId="{ACA5B32D-D4DB-4A38-8EAA-2A768F960135}" type="presOf" srcId="{1D8420EA-BFA0-403B-80F5-647FA396CC45}" destId="{F7B3C0B7-F0F7-4F49-B02C-3630F8C5FAE5}" srcOrd="0" destOrd="0" presId="urn:microsoft.com/office/officeart/2005/8/layout/target3"/>
    <dgm:cxn modelId="{3BCEDD07-9A82-4DE9-B038-886A78A17A63}" type="presOf" srcId="{27FE2D31-D344-4B63-A89A-A89AB0D9F3E3}" destId="{FE47432B-CA46-450C-8D8F-66C300A95B52}" srcOrd="0" destOrd="0" presId="urn:microsoft.com/office/officeart/2005/8/layout/target3"/>
    <dgm:cxn modelId="{F91DE36E-2EB1-4782-A7FC-50F8C9C993CA}" type="presOf" srcId="{1D8420EA-BFA0-403B-80F5-647FA396CC45}" destId="{8467D0EB-87A2-4285-8ACA-0398EFBF29BC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27A55288-749F-4140-AC35-A4B060D769C1}" type="presOf" srcId="{130831A4-0540-4EC5-8F5A-93030E89D2D9}" destId="{F69CC921-512E-49F4-824C-A648EC5F27A5}" srcOrd="0" destOrd="0" presId="urn:microsoft.com/office/officeart/2005/8/layout/target3"/>
    <dgm:cxn modelId="{EBA060CE-9462-4108-BF6A-F3EAFD0C7BB4}" type="presOf" srcId="{100B6B2E-82E6-4C11-B19B-F2DB3A0EA64F}" destId="{DBA8199F-D892-4A8E-A352-2B7844050E09}" srcOrd="1" destOrd="0" presId="urn:microsoft.com/office/officeart/2005/8/layout/target3"/>
    <dgm:cxn modelId="{990C7F51-FC07-41F7-B4F5-5E72C42363C7}" type="presOf" srcId="{130831A4-0540-4EC5-8F5A-93030E89D2D9}" destId="{8E23E229-92FC-49D1-B5FE-0303176B8A4E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A7F9A1B1-333C-45C4-AA12-0074F4F1EE0C}" type="presOf" srcId="{914700B9-77B5-440A-A438-DE98B6D4894D}" destId="{BD9AF279-D483-48F2-BBBD-45F8E8923512}" srcOrd="1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B781CEC1-2523-4571-A785-8035B526A9CC}" type="presOf" srcId="{100B6B2E-82E6-4C11-B19B-F2DB3A0EA64F}" destId="{645AA564-2E9E-4954-AD87-AE01782CEC59}" srcOrd="0" destOrd="0" presId="urn:microsoft.com/office/officeart/2005/8/layout/target3"/>
    <dgm:cxn modelId="{B1A42F2E-F21D-467C-A06F-D679D9F7248B}" type="presParOf" srcId="{FE47432B-CA46-450C-8D8F-66C300A95B52}" destId="{B522209E-30D0-49D6-A340-2D383A11C668}" srcOrd="0" destOrd="0" presId="urn:microsoft.com/office/officeart/2005/8/layout/target3"/>
    <dgm:cxn modelId="{6A62111E-1696-4314-8870-5D9A2A9D6A6B}" type="presParOf" srcId="{FE47432B-CA46-450C-8D8F-66C300A95B52}" destId="{ED5A8377-51D5-4DC5-B0E7-680166966720}" srcOrd="1" destOrd="0" presId="urn:microsoft.com/office/officeart/2005/8/layout/target3"/>
    <dgm:cxn modelId="{321F6F74-074D-4EBF-8CB8-52F428B63574}" type="presParOf" srcId="{FE47432B-CA46-450C-8D8F-66C300A95B52}" destId="{F69CC921-512E-49F4-824C-A648EC5F27A5}" srcOrd="2" destOrd="0" presId="urn:microsoft.com/office/officeart/2005/8/layout/target3"/>
    <dgm:cxn modelId="{4F7261A9-447B-43CA-9454-EC868A32AF5D}" type="presParOf" srcId="{FE47432B-CA46-450C-8D8F-66C300A95B52}" destId="{61C9CE18-EDA6-4EDF-BA1C-09779D38FBBF}" srcOrd="3" destOrd="0" presId="urn:microsoft.com/office/officeart/2005/8/layout/target3"/>
    <dgm:cxn modelId="{54A3721D-675F-49BE-80FE-0FBED3EA43F8}" type="presParOf" srcId="{FE47432B-CA46-450C-8D8F-66C300A95B52}" destId="{D60DEAAB-7AFE-435A-ACF6-18851E4B0426}" srcOrd="4" destOrd="0" presId="urn:microsoft.com/office/officeart/2005/8/layout/target3"/>
    <dgm:cxn modelId="{A3FB5E2A-0B58-4A11-8DF1-FDC972271D65}" type="presParOf" srcId="{FE47432B-CA46-450C-8D8F-66C300A95B52}" destId="{F7B3C0B7-F0F7-4F49-B02C-3630F8C5FAE5}" srcOrd="5" destOrd="0" presId="urn:microsoft.com/office/officeart/2005/8/layout/target3"/>
    <dgm:cxn modelId="{F1B8721E-27CD-4371-A8B4-FD2BDC4F46E1}" type="presParOf" srcId="{FE47432B-CA46-450C-8D8F-66C300A95B52}" destId="{C9DA9446-E2D3-4F6A-8960-3CADFBF870B8}" srcOrd="6" destOrd="0" presId="urn:microsoft.com/office/officeart/2005/8/layout/target3"/>
    <dgm:cxn modelId="{8C06E3B5-FB35-44BA-BC96-1EC2B2D30EDA}" type="presParOf" srcId="{FE47432B-CA46-450C-8D8F-66C300A95B52}" destId="{9726EC6F-D322-4CD3-B489-1BE3DF7CE70B}" srcOrd="7" destOrd="0" presId="urn:microsoft.com/office/officeart/2005/8/layout/target3"/>
    <dgm:cxn modelId="{CF24BE6A-DD0C-49C9-B392-3A5E54EDD0B7}" type="presParOf" srcId="{FE47432B-CA46-450C-8D8F-66C300A95B52}" destId="{645AA564-2E9E-4954-AD87-AE01782CEC59}" srcOrd="8" destOrd="0" presId="urn:microsoft.com/office/officeart/2005/8/layout/target3"/>
    <dgm:cxn modelId="{7E84EF02-577E-43F3-8244-3B68EC6DDEB4}" type="presParOf" srcId="{FE47432B-CA46-450C-8D8F-66C300A95B52}" destId="{8538CAC4-6A86-42B8-B5AF-2FF155DB9D02}" srcOrd="9" destOrd="0" presId="urn:microsoft.com/office/officeart/2005/8/layout/target3"/>
    <dgm:cxn modelId="{B9345311-C5CA-4FC0-8D4B-A40D4EEF027F}" type="presParOf" srcId="{FE47432B-CA46-450C-8D8F-66C300A95B52}" destId="{26FD6024-A07F-46D0-8BC0-B5E595C5673D}" srcOrd="10" destOrd="0" presId="urn:microsoft.com/office/officeart/2005/8/layout/target3"/>
    <dgm:cxn modelId="{3AA5D5C2-18DF-4F79-B014-211DC4E22F89}" type="presParOf" srcId="{FE47432B-CA46-450C-8D8F-66C300A95B52}" destId="{E73F1C26-6DCD-4001-88B9-355E01E2BCE7}" srcOrd="11" destOrd="0" presId="urn:microsoft.com/office/officeart/2005/8/layout/target3"/>
    <dgm:cxn modelId="{5C6B45B5-E85B-438B-8513-784ED70A92A0}" type="presParOf" srcId="{FE47432B-CA46-450C-8D8F-66C300A95B52}" destId="{8E23E229-92FC-49D1-B5FE-0303176B8A4E}" srcOrd="12" destOrd="0" presId="urn:microsoft.com/office/officeart/2005/8/layout/target3"/>
    <dgm:cxn modelId="{433559F3-6B0E-4FED-902A-C97852CB8FB4}" type="presParOf" srcId="{FE47432B-CA46-450C-8D8F-66C300A95B52}" destId="{8467D0EB-87A2-4285-8ACA-0398EFBF29BC}" srcOrd="13" destOrd="0" presId="urn:microsoft.com/office/officeart/2005/8/layout/target3"/>
    <dgm:cxn modelId="{8E8D96DE-6524-44A6-8672-642FBF630BD0}" type="presParOf" srcId="{FE47432B-CA46-450C-8D8F-66C300A95B52}" destId="{DBA8199F-D892-4A8E-A352-2B7844050E09}" srcOrd="14" destOrd="0" presId="urn:microsoft.com/office/officeart/2005/8/layout/target3"/>
    <dgm:cxn modelId="{15952AE5-C6D8-45E2-BAB5-7CC665513627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79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79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79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79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79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79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79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79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585F27C3-D1C1-442B-8D54-838CC9ACB160}" type="datetimeFigureOut">
              <a:rPr lang="cs-CZ" smtClean="0"/>
              <a:t>8.11.2014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559D26A1-EF1A-4D9C-B6D3-24CD20F7E048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F27C3-D1C1-442B-8D54-838CC9ACB160}" type="datetimeFigureOut">
              <a:rPr lang="cs-CZ" smtClean="0"/>
              <a:t>8.11.2014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9D26A1-EF1A-4D9C-B6D3-24CD20F7E04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F27C3-D1C1-442B-8D54-838CC9ACB160}" type="datetimeFigureOut">
              <a:rPr lang="cs-CZ" smtClean="0"/>
              <a:t>8.11.2014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9D26A1-EF1A-4D9C-B6D3-24CD20F7E04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F27C3-D1C1-442B-8D54-838CC9ACB160}" type="datetimeFigureOut">
              <a:rPr lang="cs-CZ" smtClean="0"/>
              <a:t>8.11.2014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9D26A1-EF1A-4D9C-B6D3-24CD20F7E04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F27C3-D1C1-442B-8D54-838CC9ACB160}" type="datetimeFigureOut">
              <a:rPr lang="cs-CZ" smtClean="0"/>
              <a:t>8.11.2014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9D26A1-EF1A-4D9C-B6D3-24CD20F7E04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F27C3-D1C1-442B-8D54-838CC9ACB160}" type="datetimeFigureOut">
              <a:rPr lang="cs-CZ" smtClean="0"/>
              <a:t>8.11.2014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9D26A1-EF1A-4D9C-B6D3-24CD20F7E04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F27C3-D1C1-442B-8D54-838CC9ACB160}" type="datetimeFigureOut">
              <a:rPr lang="cs-CZ" smtClean="0"/>
              <a:t>8.11.2014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9D26A1-EF1A-4D9C-B6D3-24CD20F7E04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F27C3-D1C1-442B-8D54-838CC9ACB160}" type="datetimeFigureOut">
              <a:rPr lang="cs-CZ" smtClean="0"/>
              <a:t>8.11.2014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9D26A1-EF1A-4D9C-B6D3-24CD20F7E04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F27C3-D1C1-442B-8D54-838CC9ACB160}" type="datetimeFigureOut">
              <a:rPr lang="cs-CZ" smtClean="0"/>
              <a:t>8.11.2014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9D26A1-EF1A-4D9C-B6D3-24CD20F7E04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F27C3-D1C1-442B-8D54-838CC9ACB160}" type="datetimeFigureOut">
              <a:rPr lang="cs-CZ" smtClean="0"/>
              <a:t>8.11.2014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9D26A1-EF1A-4D9C-B6D3-24CD20F7E04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F27C3-D1C1-442B-8D54-838CC9ACB160}" type="datetimeFigureOut">
              <a:rPr lang="cs-CZ" smtClean="0"/>
              <a:t>8.11.2014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9D26A1-EF1A-4D9C-B6D3-24CD20F7E04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9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5" name="Obdélník 20"/>
          <p:cNvSpPr>
            <a:spLocks noChangeArrowheads="1"/>
          </p:cNvSpPr>
          <p:nvPr/>
        </p:nvSpPr>
        <p:spPr bwMode="white">
          <a:xfrm>
            <a:off x="8991600" y="3175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6" name="Obdélník 21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7" name="Obdélník 23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1" name="Přímá spojovací čára 25"/>
          <p:cNvSpPr>
            <a:spLocks noChangeShapeType="1"/>
          </p:cNvSpPr>
          <p:nvPr/>
        </p:nvSpPr>
        <p:spPr bwMode="auto">
          <a:xfrm>
            <a:off x="155575" y="241935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3" name="Elipsa 27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Elipsa 28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5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B111BE-F254-41B3-B59C-878253F1ECA1}" type="datetimeFigureOut">
              <a:rPr lang="en-US"/>
              <a:pPr>
                <a:defRPr/>
              </a:pPr>
              <a:t>11/8/2014</a:t>
            </a:fld>
            <a:endParaRPr lang="en-GB"/>
          </a:p>
        </p:txBody>
      </p:sp>
      <p:sp>
        <p:nvSpPr>
          <p:cNvPr id="16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7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E1CEAEBB-6D7C-458F-BE72-59D75751B550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910787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6C491F-4AA4-4BCC-8B8F-8A2C50B90FF3}" type="datetimeFigureOut">
              <a:rPr lang="en-US"/>
              <a:pPr>
                <a:defRPr/>
              </a:pPr>
              <a:t>11/8/2014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2450" y="1027113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CFFBBA2-4830-4DA2-8A4F-7E006720F0B3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886969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5" name="Obdélník 20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6" name="Obdélník 21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7" name="Obdélník 23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8" name="Obdélník 24"/>
          <p:cNvSpPr>
            <a:spLocks noChangeArrowheads="1"/>
          </p:cNvSpPr>
          <p:nvPr/>
        </p:nvSpPr>
        <p:spPr bwMode="white">
          <a:xfrm>
            <a:off x="152400" y="2286000"/>
            <a:ext cx="8832850" cy="3048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9" name="Obdélník 25"/>
          <p:cNvSpPr>
            <a:spLocks noChangeArrowheads="1"/>
          </p:cNvSpPr>
          <p:nvPr/>
        </p:nvSpPr>
        <p:spPr bwMode="auto">
          <a:xfrm>
            <a:off x="155575" y="142875"/>
            <a:ext cx="8832850" cy="2139950"/>
          </a:xfrm>
          <a:prstGeom prst="rect">
            <a:avLst/>
          </a:prstGeom>
          <a:solidFill>
            <a:schemeClr val="accent1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2" name="Přímá spojovací čára 28"/>
          <p:cNvSpPr>
            <a:spLocks noChangeShapeType="1"/>
          </p:cNvSpPr>
          <p:nvPr/>
        </p:nvSpPr>
        <p:spPr bwMode="auto">
          <a:xfrm>
            <a:off x="152400" y="2438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3" name="Elipsa 29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Elipsa 30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6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C0DE11-91E1-4BAC-A547-253EA5F080E0}" type="datetimeFigureOut">
              <a:rPr lang="en-US"/>
              <a:pPr>
                <a:defRPr/>
              </a:pPr>
              <a:t>11/8/2014</a:t>
            </a:fld>
            <a:endParaRPr lang="en-GB"/>
          </a:p>
        </p:txBody>
      </p:sp>
      <p:sp>
        <p:nvSpPr>
          <p:cNvPr id="17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BB0C6F99-5835-4FE2-B6DA-74D46B949E39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710365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19"/>
          <p:cNvSpPr>
            <a:spLocks noChangeShapeType="1"/>
          </p:cNvSpPr>
          <p:nvPr/>
        </p:nvSpPr>
        <p:spPr bwMode="auto">
          <a:xfrm flipV="1">
            <a:off x="4562475" y="1576388"/>
            <a:ext cx="9525" cy="4818062"/>
          </a:xfrm>
          <a:prstGeom prst="line">
            <a:avLst/>
          </a:prstGeom>
          <a:noFill/>
          <a:ln w="9525" algn="ctr">
            <a:solidFill>
              <a:schemeClr val="tx2"/>
            </a:solidFill>
            <a:prstDash val="sysDash"/>
            <a:round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10325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56AAB7-057A-4C85-82CD-E797CCE9E62B}" type="datetimeFigureOut">
              <a:rPr lang="en-US"/>
              <a:pPr>
                <a:defRPr/>
              </a:pPr>
              <a:t>11/8/2014</a:t>
            </a:fld>
            <a:endParaRPr lang="en-GB"/>
          </a:p>
        </p:txBody>
      </p:sp>
      <p:sp>
        <p:nvSpPr>
          <p:cNvPr id="7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4AA618-9DAE-41EF-826C-60603EF5E6FE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989674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19"/>
          <p:cNvSpPr>
            <a:spLocks noChangeShapeType="1"/>
          </p:cNvSpPr>
          <p:nvPr/>
        </p:nvSpPr>
        <p:spPr bwMode="auto">
          <a:xfrm flipV="1">
            <a:off x="4572000" y="2200275"/>
            <a:ext cx="0" cy="4187825"/>
          </a:xfrm>
          <a:prstGeom prst="line">
            <a:avLst/>
          </a:prstGeom>
          <a:noFill/>
          <a:ln w="9525" algn="ctr">
            <a:solidFill>
              <a:schemeClr val="tx2"/>
            </a:solidFill>
            <a:prstDash val="sysDash"/>
            <a:round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8" name="Obdélník 20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9" name="Obdélník 21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" name="Obdélník 23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1" name="Obdélník 24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52400" y="1371600"/>
            <a:ext cx="8832850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1115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4" name="Přímá spojovací čára 27"/>
          <p:cNvSpPr>
            <a:spLocks noChangeShapeType="1"/>
          </p:cNvSpPr>
          <p:nvPr/>
        </p:nvSpPr>
        <p:spPr bwMode="auto">
          <a:xfrm>
            <a:off x="152400" y="1279525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6" name="Elipsa 29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7" name="Elipsa 30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8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E66D61-FF67-4640-B558-5F33F69C7194}" type="datetimeFigureOut">
              <a:rPr lang="en-US"/>
              <a:pPr>
                <a:defRPr/>
              </a:pPr>
              <a:t>11/8/2014</a:t>
            </a:fld>
            <a:endParaRPr lang="en-GB"/>
          </a:p>
        </p:txBody>
      </p:sp>
      <p:sp>
        <p:nvSpPr>
          <p:cNvPr id="19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10325"/>
            <a:ext cx="35814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0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988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fld id="{DBF76CAB-C0E3-49DA-8E9F-7A997F77335D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56172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AF8FC0-315D-4D3E-9325-03BB6822D6E7}" type="datetimeFigureOut">
              <a:rPr lang="en-US"/>
              <a:pPr>
                <a:defRPr/>
              </a:pPr>
              <a:t>11/8/2014</a:t>
            </a:fld>
            <a:endParaRPr lang="en-GB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6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9CB206A-BFEE-4252-AC5C-B747B2B92BE9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495248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9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3" name="Obdélník 20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4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5" name="Obdélník 23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152400" y="15875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8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D41CBA-9EF4-4CD1-B9D8-95C00978EA9B}" type="datetimeFigureOut">
              <a:rPr lang="en-US"/>
              <a:pPr>
                <a:defRPr/>
              </a:pPr>
              <a:t>11/8/2014</a:t>
            </a:fld>
            <a:endParaRPr lang="en-GB"/>
          </a:p>
        </p:txBody>
      </p:sp>
      <p:sp>
        <p:nvSpPr>
          <p:cNvPr id="9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5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6357D64C-4B04-4C3E-9FE5-0A68523FF15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082638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52400" y="152400"/>
            <a:ext cx="8832850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6" name="Obdélník 20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7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8" name="Obdélník 23"/>
          <p:cNvSpPr>
            <a:spLocks noChangeArrowheads="1"/>
          </p:cNvSpPr>
          <p:nvPr/>
        </p:nvSpPr>
        <p:spPr bwMode="white">
          <a:xfrm>
            <a:off x="0" y="0"/>
            <a:ext cx="9144000" cy="119063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9" name="Obdélník 24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2" name="Přímá spojovací čára 27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3" name="Elipsa 28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Elipsa 29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90C21168-C169-4D94-B170-CC107825DAE4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3003C2-447D-4F6E-96D0-EC512B3AD044}" type="datetimeFigureOut">
              <a:rPr lang="en-US"/>
              <a:pPr>
                <a:defRPr/>
              </a:pPr>
              <a:t>11/8/2014</a:t>
            </a:fld>
            <a:endParaRPr lang="en-GB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382963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399466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19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6" name="Obdélník 20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7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8" name="Obdélník 23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9" name="Obdélník 24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2850" cy="301625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3" name="Elipsa 28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Elipsa 29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EF67CF-3059-465E-964E-4A844662BC62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>
          <a:xfrm>
            <a:off x="5788025" y="6405563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77BE68-7E0A-40C0-BE72-5C35ADB74B9A}" type="datetimeFigureOut">
              <a:rPr lang="en-US"/>
              <a:pPr>
                <a:defRPr/>
              </a:pPr>
              <a:t>11/8/2014</a:t>
            </a:fld>
            <a:endParaRPr lang="en-GB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584575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837526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52A523-F0AE-48E0-B829-2CED854871EC}" type="datetimeFigureOut">
              <a:rPr lang="en-US"/>
              <a:pPr>
                <a:defRPr/>
              </a:pPr>
              <a:t>11/8/2014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D1C994-7287-41DC-830C-57FB22788145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966738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9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5" name="Obdélník 20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6" name="Obdélník 21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7" name="Obdélník 23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" name="Přímá spojovací čára 26"/>
          <p:cNvSpPr>
            <a:spLocks noChangeShapeType="1"/>
          </p:cNvSpPr>
          <p:nvPr/>
        </p:nvSpPr>
        <p:spPr bwMode="auto">
          <a:xfrm rot="5400000">
            <a:off x="4021137" y="3278188"/>
            <a:ext cx="6245225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1" name="Elipsa 27"/>
          <p:cNvSpPr/>
          <p:nvPr/>
        </p:nvSpPr>
        <p:spPr>
          <a:xfrm>
            <a:off x="6838950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Elipsa 28"/>
          <p:cNvSpPr/>
          <p:nvPr/>
        </p:nvSpPr>
        <p:spPr>
          <a:xfrm>
            <a:off x="6934200" y="3021013"/>
            <a:ext cx="420688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číslo snímku 5"/>
          <p:cNvSpPr>
            <a:spLocks noGrp="1"/>
          </p:cNvSpPr>
          <p:nvPr>
            <p:ph type="sldNum" sz="quarter" idx="10"/>
          </p:nvPr>
        </p:nvSpPr>
        <p:spPr>
          <a:xfrm>
            <a:off x="6915150" y="3009900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F5D3C0-46B6-4402-B270-9A24235316FF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  <p:sp>
        <p:nvSpPr>
          <p:cNvPr id="14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C9008C-A4D4-41CA-A222-335D46C81F84}" type="datetimeFigureOut">
              <a:rPr lang="en-US"/>
              <a:pPr>
                <a:defRPr/>
              </a:pPr>
              <a:t>11/8/2014</a:t>
            </a:fld>
            <a:endParaRPr lang="en-GB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881940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585F27C3-D1C1-442B-8D54-838CC9ACB160}" type="datetimeFigureOut">
              <a:rPr lang="cs-CZ" smtClean="0"/>
              <a:t>8.11.2014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559D26A1-EF1A-4D9C-B6D3-24CD20F7E04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27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825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2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2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5563"/>
            <a:ext cx="3044825" cy="3651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0B81DF5-0183-48DB-8F3C-1E43BA23D31E}" type="datetimeFigureOut">
              <a:rPr lang="en-US">
                <a:latin typeface="Arial" charset="0"/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11/8/2014</a:t>
            </a:fld>
            <a:endParaRPr lang="en-GB">
              <a:latin typeface="Arial" charset="0"/>
              <a:cs typeface="Arial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325"/>
            <a:ext cx="3581400" cy="366713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>
              <a:latin typeface="Arial" charset="0"/>
              <a:cs typeface="Arial" charset="0"/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350"/>
            <a:ext cx="8832850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39813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0D74392-E8D2-4BE4-9C30-E3316EE37BEE}" type="slidenum">
              <a:rPr lang="en-GB">
                <a:solidFill>
                  <a:srgbClr val="A04DA3">
                    <a:shade val="75000"/>
                  </a:srgbClr>
                </a:solidFill>
                <a:latin typeface="Arial" charset="0"/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  <a:latin typeface="Arial" charset="0"/>
              <a:cs typeface="Arial" charset="0"/>
            </a:endParaRPr>
          </a:p>
        </p:txBody>
      </p:sp>
      <p:sp>
        <p:nvSpPr>
          <p:cNvPr id="103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301625" y="228600"/>
            <a:ext cx="8534400" cy="758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3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301625" y="1524000"/>
            <a:ext cx="8534400" cy="4598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42650353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3300" kern="1200">
          <a:solidFill>
            <a:srgbClr val="8C438F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8C438F"/>
          </a:solidFill>
          <a:latin typeface="Georgia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8C438F"/>
          </a:solidFill>
          <a:latin typeface="Georgia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8C438F"/>
          </a:solidFill>
          <a:latin typeface="Georgia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8C438F"/>
          </a:solidFill>
          <a:latin typeface="Georgia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3300">
          <a:solidFill>
            <a:srgbClr val="8C438F"/>
          </a:solidFill>
          <a:latin typeface="Georgia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3300">
          <a:solidFill>
            <a:srgbClr val="8C438F"/>
          </a:solidFill>
          <a:latin typeface="Georgia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3300">
          <a:solidFill>
            <a:srgbClr val="8C438F"/>
          </a:solidFill>
          <a:latin typeface="Georgia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3300">
          <a:solidFill>
            <a:srgbClr val="8C438F"/>
          </a:solidFill>
          <a:latin typeface="Georgia" pitchFamily="18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730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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325" indent="-228600" algn="l" rtl="0" eaLnBrk="0" fontAlgn="base" hangingPunct="0">
        <a:spcBef>
          <a:spcPct val="20000"/>
        </a:spcBef>
        <a:spcAft>
          <a:spcPct val="0"/>
        </a:spcAft>
        <a:buClr>
          <a:srgbClr val="A04DA3"/>
        </a:buClr>
        <a:buSzPct val="75000"/>
        <a:buFont typeface="Wingdings 2" pitchFamily="18" charset="2"/>
        <a:buChar char="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eaLnBrk="0" fontAlgn="base" hangingPunct="0">
        <a:spcBef>
          <a:spcPct val="20000"/>
        </a:spcBef>
        <a:spcAft>
          <a:spcPct val="0"/>
        </a:spcAft>
        <a:buClr>
          <a:srgbClr val="C4652D"/>
        </a:buClr>
        <a:buSzPct val="70000"/>
        <a:buFont typeface="Wingdings" pitchFamily="2" charset="2"/>
        <a:buChar char="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0" fontAlgn="base" hangingPunct="0">
        <a:spcBef>
          <a:spcPct val="20000"/>
        </a:spcBef>
        <a:spcAft>
          <a:spcPct val="0"/>
        </a:spcAft>
        <a:buClr>
          <a:srgbClr val="8B5D3D"/>
        </a:buClr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13" Type="http://schemas.openxmlformats.org/officeDocument/2006/relationships/image" Target="../media/image15.wmf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12" Type="http://schemas.openxmlformats.org/officeDocument/2006/relationships/image" Target="../media/image14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11" Type="http://schemas.openxmlformats.org/officeDocument/2006/relationships/image" Target="../media/image13.wmf"/><Relationship Id="rId5" Type="http://schemas.openxmlformats.org/officeDocument/2006/relationships/image" Target="../media/image7.wmf"/><Relationship Id="rId10" Type="http://schemas.openxmlformats.org/officeDocument/2006/relationships/image" Target="../media/image12.wmf"/><Relationship Id="rId4" Type="http://schemas.openxmlformats.org/officeDocument/2006/relationships/image" Target="../media/image6.wmf"/><Relationship Id="rId9" Type="http://schemas.openxmlformats.org/officeDocument/2006/relationships/image" Target="../media/image11.wmf"/><Relationship Id="rId14" Type="http://schemas.openxmlformats.org/officeDocument/2006/relationships/image" Target="../media/image16.gi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wmf"/><Relationship Id="rId13" Type="http://schemas.openxmlformats.org/officeDocument/2006/relationships/image" Target="../media/image28.wmf"/><Relationship Id="rId18" Type="http://schemas.openxmlformats.org/officeDocument/2006/relationships/image" Target="../media/image33.png"/><Relationship Id="rId3" Type="http://schemas.openxmlformats.org/officeDocument/2006/relationships/image" Target="../media/image18.wmf"/><Relationship Id="rId7" Type="http://schemas.openxmlformats.org/officeDocument/2006/relationships/image" Target="../media/image22.wmf"/><Relationship Id="rId12" Type="http://schemas.openxmlformats.org/officeDocument/2006/relationships/image" Target="../media/image27.wmf"/><Relationship Id="rId17" Type="http://schemas.openxmlformats.org/officeDocument/2006/relationships/image" Target="../media/image32.wmf"/><Relationship Id="rId2" Type="http://schemas.openxmlformats.org/officeDocument/2006/relationships/image" Target="../media/image17.wmf"/><Relationship Id="rId16" Type="http://schemas.openxmlformats.org/officeDocument/2006/relationships/image" Target="../media/image31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wmf"/><Relationship Id="rId11" Type="http://schemas.openxmlformats.org/officeDocument/2006/relationships/image" Target="../media/image26.wmf"/><Relationship Id="rId5" Type="http://schemas.openxmlformats.org/officeDocument/2006/relationships/image" Target="../media/image20.png"/><Relationship Id="rId15" Type="http://schemas.openxmlformats.org/officeDocument/2006/relationships/image" Target="../media/image30.png"/><Relationship Id="rId10" Type="http://schemas.openxmlformats.org/officeDocument/2006/relationships/image" Target="../media/image25.png"/><Relationship Id="rId19" Type="http://schemas.openxmlformats.org/officeDocument/2006/relationships/image" Target="../media/image34.wmf"/><Relationship Id="rId4" Type="http://schemas.openxmlformats.org/officeDocument/2006/relationships/image" Target="../media/image19.wmf"/><Relationship Id="rId9" Type="http://schemas.openxmlformats.org/officeDocument/2006/relationships/image" Target="../media/image24.wmf"/><Relationship Id="rId14" Type="http://schemas.openxmlformats.org/officeDocument/2006/relationships/image" Target="../media/image2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589588"/>
            <a:ext cx="5407025" cy="1049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43563430"/>
              </p:ext>
            </p:extLst>
          </p:nvPr>
        </p:nvGraphicFramePr>
        <p:xfrm>
          <a:off x="1692275" y="2852738"/>
          <a:ext cx="7056438" cy="2436818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183"/>
                <a:gridCol w="4116255"/>
              </a:tblGrid>
              <a:tr h="335277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 marL="91436" marR="91436" marT="45719" marB="45719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VY_32_INOVACE_02_S17-Aj-4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6" marR="91436" marT="45719" marB="45719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35277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 marL="91436" marR="91436" marT="45719" marB="45719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září</a:t>
                      </a:r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 2013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6" marR="91436" marT="45719" marB="45719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26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 marL="91436" marR="91436" marT="45719" marB="45719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Anna </a:t>
                      </a:r>
                      <a:r>
                        <a:rPr lang="cs-CZ" sz="14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Matějovicová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6" marR="91436" marT="45719" marB="45719"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2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 marL="91436" marR="91436" marT="45719" marB="45719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6" marR="91436" marT="45719" marB="45719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2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 marL="91436" marR="91436" marT="45719" marB="45719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Anglický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6" marR="91436" marT="45719" marB="45719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26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 marL="91436" marR="91436" marT="45719" marB="45719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Anglický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 </a:t>
                      </a:r>
                      <a:r>
                        <a:rPr lang="cs-CZ" sz="1400" b="1" baseline="0" smtClean="0">
                          <a:latin typeface="Times New Roman" pitchFamily="18" charset="0"/>
                          <a:cs typeface="Times New Roman" pitchFamily="18" charset="0"/>
                        </a:rPr>
                        <a:t>pro 4.ročník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6" marR="91436" marT="45719" marB="45719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518156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 marL="91436" marR="91436" marT="45719" marB="45719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Game DOMINO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6" marR="91436" marT="45719" marB="45719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8287729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750" y="692150"/>
            <a:ext cx="8280400" cy="419100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39750" y="3573463"/>
          <a:ext cx="8280400" cy="256063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160"/>
                <a:gridCol w="4968240"/>
              </a:tblGrid>
              <a:tr h="360086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smtClean="0">
                          <a:latin typeface="Times New Roman" pitchFamily="18" charset="0"/>
                          <a:cs typeface="Times New Roman" pitchFamily="18" charset="0"/>
                        </a:rPr>
                        <a:t>4.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041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 </a:t>
                      </a:r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45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 - první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725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Pracovní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list, fixy na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968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Výklad učiva s využitím interaktivní tabule, procvičování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97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je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zaměřena na opakování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96365783"/>
              </p:ext>
            </p:extLst>
          </p:nvPr>
        </p:nvGraphicFramePr>
        <p:xfrm>
          <a:off x="539750" y="1196975"/>
          <a:ext cx="8280400" cy="22320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400"/>
              </a:tblGrid>
              <a:tr h="936010"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slouží k  procvičování slovní zásoby probraného učiva ze 3. třídy.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4" marR="91434" marT="45715" marB="4571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04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 marL="91434" marR="91434" marT="45715" marB="4571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010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Žáci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si  formou hry procvičují slovní zásobu již známých slov.</a:t>
                      </a:r>
                    </a:p>
                    <a:p>
                      <a:endParaRPr lang="cs-CZ" sz="1400" b="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1400" b="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Zdroj:www.office.microsoft.com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4" marR="91434" marT="45715" marB="4571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3632526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ANGLICKÝ JAZYK 3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DOMINO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5024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23413" y="4935907"/>
            <a:ext cx="914400" cy="914400"/>
          </a:xfrm>
          <a:prstGeom prst="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2137813" y="4935907"/>
            <a:ext cx="914400" cy="914400"/>
          </a:xfrm>
          <a:prstGeom prst="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147476" y="4935907"/>
            <a:ext cx="914400" cy="914400"/>
          </a:xfrm>
          <a:prstGeom prst="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061876" y="4935907"/>
            <a:ext cx="914400" cy="914400"/>
          </a:xfrm>
          <a:prstGeom prst="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082416" y="4935907"/>
            <a:ext cx="914400" cy="914400"/>
          </a:xfrm>
          <a:prstGeom prst="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996816" y="4935907"/>
            <a:ext cx="914400" cy="914400"/>
          </a:xfrm>
          <a:prstGeom prst="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998607" y="2946648"/>
            <a:ext cx="914400" cy="914400"/>
          </a:xfrm>
          <a:prstGeom prst="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998607" y="3861048"/>
            <a:ext cx="914400" cy="914400"/>
          </a:xfrm>
          <a:prstGeom prst="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061876" y="2946648"/>
            <a:ext cx="914400" cy="914400"/>
          </a:xfrm>
          <a:prstGeom prst="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976276" y="2946648"/>
            <a:ext cx="914400" cy="914400"/>
          </a:xfrm>
          <a:prstGeom prst="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2137813" y="2946648"/>
            <a:ext cx="914400" cy="914400"/>
          </a:xfrm>
          <a:prstGeom prst="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052213" y="2946648"/>
            <a:ext cx="914400" cy="914400"/>
          </a:xfrm>
          <a:prstGeom prst="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213750" y="2946648"/>
            <a:ext cx="914400" cy="914400"/>
          </a:xfrm>
          <a:prstGeom prst="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1128150" y="2946648"/>
            <a:ext cx="914400" cy="914400"/>
          </a:xfrm>
          <a:prstGeom prst="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213750" y="993482"/>
            <a:ext cx="914400" cy="914400"/>
          </a:xfrm>
          <a:prstGeom prst="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213750" y="1916832"/>
            <a:ext cx="914400" cy="914400"/>
          </a:xfrm>
          <a:prstGeom prst="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1223413" y="993482"/>
            <a:ext cx="914400" cy="914400"/>
          </a:xfrm>
          <a:prstGeom prst="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137813" y="993482"/>
            <a:ext cx="914400" cy="914400"/>
          </a:xfrm>
          <a:prstGeom prst="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3125237" y="1002432"/>
            <a:ext cx="914400" cy="914400"/>
          </a:xfrm>
          <a:prstGeom prst="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4039637" y="1002432"/>
            <a:ext cx="914400" cy="914400"/>
          </a:xfrm>
          <a:prstGeom prst="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5049834" y="1002432"/>
            <a:ext cx="914400" cy="914400"/>
          </a:xfrm>
          <a:prstGeom prst="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5964234" y="1002432"/>
            <a:ext cx="914400" cy="914400"/>
          </a:xfrm>
          <a:prstGeom prst="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7073143" y="188640"/>
            <a:ext cx="914400" cy="9144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mouth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8139943" y="905031"/>
            <a:ext cx="914400" cy="9144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feet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7073143" y="1628800"/>
            <a:ext cx="914400" cy="9144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candle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8139943" y="2374032"/>
            <a:ext cx="914400" cy="9144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tree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7073143" y="3140968"/>
            <a:ext cx="914400" cy="9144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knee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8139943" y="3861048"/>
            <a:ext cx="914400" cy="9144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solidFill>
                  <a:schemeClr val="tx1"/>
                </a:solidFill>
              </a:rPr>
              <a:t>presents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7073143" y="4581128"/>
            <a:ext cx="914400" cy="9144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nose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8139943" y="5393107"/>
            <a:ext cx="914400" cy="9144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finger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7073143" y="5850307"/>
            <a:ext cx="914400" cy="9144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hair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ucitel\AppData\Local\Microsoft\Windows\Temporary Internet Files\Content.IE5\1FFKLJ63\MC900441362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7506" y="5010000"/>
            <a:ext cx="766213" cy="766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citel\AppData\Local\Microsoft\Windows\Temporary Internet Files\Content.IE5\0AI6O03E\MC9003512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3037" y="4935907"/>
            <a:ext cx="615636" cy="896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citel\AppData\Local\Microsoft\Windows\Temporary Internet Files\Content.IE5\0AI6O03E\MC90041605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2346" y="5065293"/>
            <a:ext cx="474539" cy="655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5" descr="C:\Users\ucitel\AppData\Local\Microsoft\Windows\Temporary Internet Files\Content.IE5\S7687CZ2\MC90023204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9476" y="3050623"/>
            <a:ext cx="698742" cy="764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citel\AppData\Local\Microsoft\Windows\Temporary Internet Files\Content.IE5\DE4CGPLA\MC90023819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3089" y="4139579"/>
            <a:ext cx="785545" cy="357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ucitel\AppData\Local\Microsoft\Windows\Temporary Internet Files\Content.IE5\K0O7W0UI\MC90023315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7133" y="3094691"/>
            <a:ext cx="763885" cy="766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ucitel\AppData\Local\Microsoft\Windows\Temporary Internet Files\Content.IE5\TXR4RTKA\MC90002814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9476" y="1119406"/>
            <a:ext cx="668043" cy="7084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ucitel\AppData\Local\Microsoft\Windows\Temporary Internet Files\Content.IE5\DE4CGPLA\MC90041601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8386" y="3056991"/>
            <a:ext cx="713254" cy="693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ucitel\AppData\Local\Microsoft\Windows\Temporary Internet Files\Content.IE5\DE4CGPLA\MC900398615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528" y="3107351"/>
            <a:ext cx="630844" cy="592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ucitel\AppData\Local\Microsoft\Windows\Temporary Internet Files\Content.IE5\S7687CZ2\MC900398621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5524" y="998137"/>
            <a:ext cx="678303" cy="9050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ucitel\AppData\Local\Microsoft\Windows\Temporary Internet Files\Content.IE5\0AI6O03E\MC900390780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052" y="1119406"/>
            <a:ext cx="731795" cy="846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3" name="Picture 12" descr="C:\Users\ucitel\AppData\Local\Microsoft\Windows\Temporary Internet Files\Content.IE5\0AI6O03E\MC900390780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24" y="1119406"/>
            <a:ext cx="731795" cy="846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ucitel\AppData\Local\Microsoft\Windows\Temporary Internet Files\Content.IE5\82VO3BYJ\MC900347183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-69274" y="4775448"/>
            <a:ext cx="1544929" cy="1830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ucitel\AppData\Local\Microsoft\Windows\Temporary Internet Files\Content.IE5\DE4CGPLA\MM900163073[1].gif"/>
          <p:cNvPicPr>
            <a:picLocks noChangeAspect="1" noChangeArrowheads="1" noCrop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9589" y="1026240"/>
            <a:ext cx="748854" cy="866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56442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2.96296E-6 L -0.11892 0.6893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955" y="344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1.11111E-6 L -0.7632 0.30139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8160" y="150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3.33333E-6 L -0.53628 0.47939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823" y="239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1.48148E-6 L -0.65295 -0.19629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656" y="-98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1.48148E-6 L -0.11892 -0.02477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955" y="-12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3.7037E-7 L -0.86545 -0.28704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3281" y="-143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2.22222E-6 L -0.32361 -0.51828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181" y="-259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7.40741E-7 L -0.55834 -0.35301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917" y="-176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4.07407E-6 L -0.33142 -0.13612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580" y="-68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</p:childTnLst>
        </p:cTn>
      </p:par>
    </p:tnLst>
    <p:bldLst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72481741"/>
              </p:ext>
            </p:extLst>
          </p:nvPr>
        </p:nvGraphicFramePr>
        <p:xfrm>
          <a:off x="179512" y="1011382"/>
          <a:ext cx="1864474" cy="6945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32237"/>
                <a:gridCol w="932237"/>
              </a:tblGrid>
              <a:tr h="694502"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accent2">
                              <a:lumMod val="75000"/>
                            </a:schemeClr>
                          </a:solidFill>
                        </a:ln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err="1" smtClean="0">
                          <a:ln>
                            <a:solidFill>
                              <a:schemeClr val="accent2">
                                <a:lumMod val="75000"/>
                              </a:schemeClr>
                            </a:solidFill>
                          </a:ln>
                        </a:rPr>
                        <a:t>That‘s</a:t>
                      </a:r>
                      <a:r>
                        <a:rPr lang="cs-CZ" sz="1400" dirty="0" smtClean="0">
                          <a:ln>
                            <a:solidFill>
                              <a:schemeClr val="accent2">
                                <a:lumMod val="75000"/>
                              </a:schemeClr>
                            </a:solidFill>
                          </a:ln>
                        </a:rPr>
                        <a:t> my </a:t>
                      </a:r>
                      <a:r>
                        <a:rPr lang="cs-CZ" sz="1400" dirty="0" err="1" smtClean="0">
                          <a:ln>
                            <a:solidFill>
                              <a:schemeClr val="accent2">
                                <a:lumMod val="75000"/>
                              </a:schemeClr>
                            </a:solidFill>
                          </a:ln>
                        </a:rPr>
                        <a:t>head</a:t>
                      </a:r>
                      <a:r>
                        <a:rPr lang="cs-CZ" sz="1400" dirty="0" smtClean="0">
                          <a:ln>
                            <a:solidFill>
                              <a:schemeClr val="accent2">
                                <a:lumMod val="75000"/>
                              </a:schemeClr>
                            </a:solidFill>
                          </a:ln>
                        </a:rPr>
                        <a:t>.</a:t>
                      </a:r>
                      <a:endParaRPr lang="cs-CZ" sz="1400" dirty="0">
                        <a:ln>
                          <a:solidFill>
                            <a:schemeClr val="accent2">
                              <a:lumMod val="75000"/>
                            </a:schemeClr>
                          </a:solidFill>
                        </a:ln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6" name="Tabulka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34200430"/>
              </p:ext>
            </p:extLst>
          </p:nvPr>
        </p:nvGraphicFramePr>
        <p:xfrm>
          <a:off x="611560" y="1916832"/>
          <a:ext cx="1864474" cy="6945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32237"/>
                <a:gridCol w="932237"/>
              </a:tblGrid>
              <a:tr h="694502">
                <a:tc>
                  <a:txBody>
                    <a:bodyPr/>
                    <a:lstStyle/>
                    <a:p>
                      <a:r>
                        <a:rPr lang="cs-CZ" dirty="0" err="1" smtClean="0">
                          <a:ln>
                            <a:solidFill>
                              <a:schemeClr val="accent2">
                                <a:lumMod val="75000"/>
                              </a:schemeClr>
                            </a:solidFill>
                          </a:ln>
                        </a:rPr>
                        <a:t>How</a:t>
                      </a:r>
                      <a:r>
                        <a:rPr lang="cs-CZ" dirty="0" smtClean="0">
                          <a:ln>
                            <a:solidFill>
                              <a:schemeClr val="accent2">
                                <a:lumMod val="75000"/>
                              </a:schemeClr>
                            </a:solidFill>
                          </a:ln>
                        </a:rPr>
                        <a:t> many?</a:t>
                      </a:r>
                      <a:endParaRPr lang="cs-CZ" dirty="0">
                        <a:ln>
                          <a:solidFill>
                            <a:schemeClr val="accent2">
                              <a:lumMod val="75000"/>
                            </a:schemeClr>
                          </a:solidFill>
                        </a:ln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accent2">
                              <a:lumMod val="75000"/>
                            </a:schemeClr>
                          </a:solidFill>
                        </a:ln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89891404"/>
              </p:ext>
            </p:extLst>
          </p:nvPr>
        </p:nvGraphicFramePr>
        <p:xfrm>
          <a:off x="2195736" y="1196752"/>
          <a:ext cx="1864474" cy="6945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32237"/>
                <a:gridCol w="932237"/>
              </a:tblGrid>
              <a:tr h="694502"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chemeClr val="accent2">
                                <a:lumMod val="75000"/>
                              </a:schemeClr>
                            </a:solidFill>
                          </a:ln>
                        </a:rPr>
                        <a:t>14</a:t>
                      </a:r>
                      <a:endParaRPr lang="cs-CZ" dirty="0">
                        <a:ln>
                          <a:solidFill>
                            <a:schemeClr val="accent2">
                              <a:lumMod val="75000"/>
                            </a:schemeClr>
                          </a:solidFill>
                        </a:ln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accent2">
                              <a:lumMod val="75000"/>
                            </a:schemeClr>
                          </a:solidFill>
                        </a:ln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8" name="Tabulka 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02650389"/>
              </p:ext>
            </p:extLst>
          </p:nvPr>
        </p:nvGraphicFramePr>
        <p:xfrm>
          <a:off x="467544" y="116632"/>
          <a:ext cx="1864474" cy="6945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32237"/>
                <a:gridCol w="932237"/>
              </a:tblGrid>
              <a:tr h="694502"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ln>
                            <a:solidFill>
                              <a:schemeClr val="accent2">
                                <a:lumMod val="75000"/>
                              </a:schemeClr>
                            </a:solidFill>
                          </a:ln>
                        </a:rPr>
                        <a:t>I </a:t>
                      </a:r>
                      <a:r>
                        <a:rPr lang="cs-CZ" sz="1200" dirty="0" err="1" smtClean="0">
                          <a:ln>
                            <a:solidFill>
                              <a:schemeClr val="accent2">
                                <a:lumMod val="75000"/>
                              </a:schemeClr>
                            </a:solidFill>
                          </a:ln>
                        </a:rPr>
                        <a:t>like</a:t>
                      </a:r>
                      <a:r>
                        <a:rPr lang="cs-CZ" sz="1200" dirty="0" smtClean="0">
                          <a:ln>
                            <a:solidFill>
                              <a:schemeClr val="accent2">
                                <a:lumMod val="75000"/>
                              </a:schemeClr>
                            </a:solidFill>
                          </a:ln>
                        </a:rPr>
                        <a:t> </a:t>
                      </a:r>
                      <a:r>
                        <a:rPr lang="cs-CZ" sz="1200" dirty="0" err="1" smtClean="0">
                          <a:ln>
                            <a:solidFill>
                              <a:schemeClr val="accent2">
                                <a:lumMod val="75000"/>
                              </a:schemeClr>
                            </a:solidFill>
                          </a:ln>
                        </a:rPr>
                        <a:t>Christmas</a:t>
                      </a:r>
                      <a:r>
                        <a:rPr lang="cs-CZ" sz="1200" dirty="0" smtClean="0">
                          <a:ln>
                            <a:solidFill>
                              <a:schemeClr val="accent2">
                                <a:lumMod val="75000"/>
                              </a:schemeClr>
                            </a:solidFill>
                          </a:ln>
                        </a:rPr>
                        <a:t>.</a:t>
                      </a:r>
                      <a:endParaRPr lang="cs-CZ" sz="1200" dirty="0">
                        <a:ln>
                          <a:solidFill>
                            <a:schemeClr val="accent2">
                              <a:lumMod val="75000"/>
                            </a:schemeClr>
                          </a:solidFill>
                        </a:ln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ln>
                            <a:solidFill>
                              <a:schemeClr val="accent2">
                                <a:lumMod val="75000"/>
                              </a:schemeClr>
                            </a:solidFill>
                          </a:ln>
                        </a:rPr>
                        <a:t>I </a:t>
                      </a:r>
                      <a:r>
                        <a:rPr lang="cs-CZ" sz="1200" dirty="0" err="1" smtClean="0">
                          <a:ln>
                            <a:solidFill>
                              <a:schemeClr val="accent2">
                                <a:lumMod val="75000"/>
                              </a:schemeClr>
                            </a:solidFill>
                          </a:ln>
                        </a:rPr>
                        <a:t>have</a:t>
                      </a:r>
                      <a:r>
                        <a:rPr lang="cs-CZ" sz="1200" dirty="0" smtClean="0">
                          <a:ln>
                            <a:solidFill>
                              <a:schemeClr val="accent2">
                                <a:lumMod val="75000"/>
                              </a:schemeClr>
                            </a:solidFill>
                          </a:ln>
                        </a:rPr>
                        <a:t> </a:t>
                      </a:r>
                      <a:r>
                        <a:rPr lang="cs-CZ" sz="1200" dirty="0" err="1" smtClean="0">
                          <a:ln>
                            <a:solidFill>
                              <a:schemeClr val="accent2">
                                <a:lumMod val="75000"/>
                              </a:schemeClr>
                            </a:solidFill>
                          </a:ln>
                        </a:rPr>
                        <a:t>got</a:t>
                      </a:r>
                      <a:r>
                        <a:rPr lang="cs-CZ" sz="1200" smtClean="0">
                          <a:ln>
                            <a:solidFill>
                              <a:schemeClr val="accent2">
                                <a:lumMod val="75000"/>
                              </a:schemeClr>
                            </a:solidFill>
                          </a:ln>
                        </a:rPr>
                        <a:t> five</a:t>
                      </a:r>
                      <a:r>
                        <a:rPr lang="cs-CZ" sz="1200" dirty="0" smtClean="0">
                          <a:ln>
                            <a:solidFill>
                              <a:schemeClr val="accent2">
                                <a:lumMod val="75000"/>
                              </a:schemeClr>
                            </a:solidFill>
                          </a:ln>
                        </a:rPr>
                        <a:t> </a:t>
                      </a:r>
                      <a:r>
                        <a:rPr lang="cs-CZ" sz="1200" dirty="0" err="1" smtClean="0">
                          <a:ln>
                            <a:solidFill>
                              <a:schemeClr val="accent2">
                                <a:lumMod val="75000"/>
                              </a:schemeClr>
                            </a:solidFill>
                          </a:ln>
                        </a:rPr>
                        <a:t>fingers</a:t>
                      </a:r>
                      <a:r>
                        <a:rPr lang="cs-CZ" sz="1200" dirty="0" smtClean="0">
                          <a:ln>
                            <a:solidFill>
                              <a:schemeClr val="accent2">
                                <a:lumMod val="75000"/>
                              </a:schemeClr>
                            </a:solidFill>
                          </a:ln>
                        </a:rPr>
                        <a:t>.</a:t>
                      </a:r>
                      <a:endParaRPr lang="cs-CZ" sz="1200" dirty="0">
                        <a:ln>
                          <a:solidFill>
                            <a:schemeClr val="accent2">
                              <a:lumMod val="75000"/>
                            </a:schemeClr>
                          </a:solidFill>
                        </a:ln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9" name="Tabulka 1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02947433"/>
              </p:ext>
            </p:extLst>
          </p:nvPr>
        </p:nvGraphicFramePr>
        <p:xfrm>
          <a:off x="2672889" y="2776949"/>
          <a:ext cx="1864474" cy="6945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32237"/>
                <a:gridCol w="932237"/>
              </a:tblGrid>
              <a:tr h="694502"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accent2">
                              <a:lumMod val="75000"/>
                            </a:schemeClr>
                          </a:solidFill>
                        </a:ln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accent2">
                              <a:lumMod val="75000"/>
                            </a:schemeClr>
                          </a:solidFill>
                        </a:ln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0" name="Tabulka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6174260"/>
              </p:ext>
            </p:extLst>
          </p:nvPr>
        </p:nvGraphicFramePr>
        <p:xfrm>
          <a:off x="2672889" y="1988840"/>
          <a:ext cx="1864474" cy="6945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32237"/>
                <a:gridCol w="932237"/>
              </a:tblGrid>
              <a:tr h="694502">
                <a:tc>
                  <a:txBody>
                    <a:bodyPr/>
                    <a:lstStyle/>
                    <a:p>
                      <a:r>
                        <a:rPr lang="cs-CZ" sz="2800" dirty="0" err="1" smtClean="0">
                          <a:ln>
                            <a:solidFill>
                              <a:schemeClr val="accent2">
                                <a:lumMod val="75000"/>
                              </a:schemeClr>
                            </a:solidFill>
                          </a:ln>
                        </a:rPr>
                        <a:t>star</a:t>
                      </a:r>
                      <a:endParaRPr lang="cs-CZ" sz="2800" dirty="0">
                        <a:ln>
                          <a:solidFill>
                            <a:schemeClr val="accent2">
                              <a:lumMod val="75000"/>
                            </a:schemeClr>
                          </a:solidFill>
                        </a:ln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chemeClr val="accent2">
                                <a:lumMod val="75000"/>
                              </a:schemeClr>
                            </a:solidFill>
                          </a:ln>
                        </a:rPr>
                        <a:t> </a:t>
                      </a:r>
                      <a:r>
                        <a:rPr lang="cs-CZ" sz="2400" dirty="0" smtClean="0">
                          <a:ln>
                            <a:solidFill>
                              <a:schemeClr val="accent2">
                                <a:lumMod val="75000"/>
                              </a:schemeClr>
                            </a:solidFill>
                          </a:ln>
                        </a:rPr>
                        <a:t> </a:t>
                      </a:r>
                      <a:r>
                        <a:rPr lang="cs-CZ" sz="2800" dirty="0" smtClean="0">
                          <a:ln>
                            <a:solidFill>
                              <a:schemeClr val="accent2">
                                <a:lumMod val="75000"/>
                              </a:schemeClr>
                            </a:solidFill>
                          </a:ln>
                        </a:rPr>
                        <a:t>girl</a:t>
                      </a:r>
                      <a:endParaRPr lang="cs-CZ" sz="2800" dirty="0">
                        <a:ln>
                          <a:solidFill>
                            <a:schemeClr val="accent2">
                              <a:lumMod val="75000"/>
                            </a:schemeClr>
                          </a:solidFill>
                        </a:ln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1" name="Tabulka 2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59741395"/>
              </p:ext>
            </p:extLst>
          </p:nvPr>
        </p:nvGraphicFramePr>
        <p:xfrm>
          <a:off x="4716016" y="2636912"/>
          <a:ext cx="1864474" cy="85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32237"/>
                <a:gridCol w="932237"/>
              </a:tblGrid>
              <a:tr h="69450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err="1" smtClean="0">
                          <a:ln>
                            <a:solidFill>
                              <a:schemeClr val="accent2">
                                <a:lumMod val="75000"/>
                              </a:schemeClr>
                            </a:solidFill>
                          </a:ln>
                        </a:rPr>
                        <a:t>She</a:t>
                      </a:r>
                      <a:r>
                        <a:rPr lang="cs-CZ" sz="1600" dirty="0" smtClean="0">
                          <a:ln>
                            <a:solidFill>
                              <a:schemeClr val="accent2">
                                <a:lumMod val="75000"/>
                              </a:schemeClr>
                            </a:solidFill>
                          </a:ln>
                        </a:rPr>
                        <a:t> </a:t>
                      </a:r>
                      <a:r>
                        <a:rPr lang="cs-CZ" sz="1600" dirty="0" err="1" smtClean="0">
                          <a:ln>
                            <a:solidFill>
                              <a:schemeClr val="accent2">
                                <a:lumMod val="75000"/>
                              </a:schemeClr>
                            </a:solidFill>
                          </a:ln>
                        </a:rPr>
                        <a:t>plays</a:t>
                      </a:r>
                      <a:r>
                        <a:rPr lang="cs-CZ" sz="1600" dirty="0" smtClean="0">
                          <a:ln>
                            <a:solidFill>
                              <a:schemeClr val="accent2">
                                <a:lumMod val="75000"/>
                              </a:schemeClr>
                            </a:solidFill>
                          </a:ln>
                        </a:rPr>
                        <a:t> </a:t>
                      </a:r>
                      <a:r>
                        <a:rPr lang="cs-CZ" sz="1600" dirty="0" err="1" smtClean="0">
                          <a:ln>
                            <a:solidFill>
                              <a:schemeClr val="accent2">
                                <a:lumMod val="75000"/>
                              </a:schemeClr>
                            </a:solidFill>
                          </a:ln>
                        </a:rPr>
                        <a:t>tennis</a:t>
                      </a:r>
                      <a:r>
                        <a:rPr lang="cs-CZ" dirty="0" smtClean="0">
                          <a:ln>
                            <a:solidFill>
                              <a:schemeClr val="accent2">
                                <a:lumMod val="75000"/>
                              </a:schemeClr>
                            </a:solidFill>
                          </a:ln>
                        </a:rPr>
                        <a:t>.</a:t>
                      </a:r>
                      <a:endParaRPr lang="cs-CZ" dirty="0">
                        <a:ln>
                          <a:solidFill>
                            <a:schemeClr val="accent2">
                              <a:lumMod val="75000"/>
                            </a:schemeClr>
                          </a:solidFill>
                        </a:ln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2" name="Tabulka 2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19621009"/>
              </p:ext>
            </p:extLst>
          </p:nvPr>
        </p:nvGraphicFramePr>
        <p:xfrm>
          <a:off x="4932040" y="1844824"/>
          <a:ext cx="1864474" cy="6945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32237"/>
                <a:gridCol w="932237"/>
              </a:tblGrid>
              <a:tr h="694502"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accent2">
                              <a:lumMod val="75000"/>
                            </a:schemeClr>
                          </a:solidFill>
                        </a:ln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accent2">
                              <a:lumMod val="75000"/>
                            </a:schemeClr>
                          </a:solidFill>
                        </a:ln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3" name="Tabulka 2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1037765"/>
              </p:ext>
            </p:extLst>
          </p:nvPr>
        </p:nvGraphicFramePr>
        <p:xfrm>
          <a:off x="4283968" y="1012892"/>
          <a:ext cx="1864474" cy="6945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32237"/>
                <a:gridCol w="932237"/>
              </a:tblGrid>
              <a:tr h="694502"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accent2">
                              <a:lumMod val="75000"/>
                            </a:schemeClr>
                          </a:solidFill>
                        </a:ln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accent2">
                              <a:lumMod val="75000"/>
                            </a:schemeClr>
                          </a:solidFill>
                        </a:ln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4" name="Tabulka 2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97310300"/>
              </p:ext>
            </p:extLst>
          </p:nvPr>
        </p:nvGraphicFramePr>
        <p:xfrm>
          <a:off x="2483768" y="188640"/>
          <a:ext cx="1864474" cy="6945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32237"/>
                <a:gridCol w="932237"/>
              </a:tblGrid>
              <a:tr h="694502"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accent2">
                              <a:lumMod val="75000"/>
                            </a:schemeClr>
                          </a:solidFill>
                        </a:ln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err="1" smtClean="0">
                          <a:ln>
                            <a:solidFill>
                              <a:schemeClr val="accent2">
                                <a:lumMod val="75000"/>
                              </a:schemeClr>
                            </a:solidFill>
                          </a:ln>
                        </a:rPr>
                        <a:t>It</a:t>
                      </a:r>
                      <a:r>
                        <a:rPr lang="cs-CZ" sz="1600" dirty="0" smtClean="0">
                          <a:ln>
                            <a:solidFill>
                              <a:schemeClr val="accent2">
                                <a:lumMod val="75000"/>
                              </a:schemeClr>
                            </a:solidFill>
                          </a:ln>
                        </a:rPr>
                        <a:t> </a:t>
                      </a:r>
                      <a:r>
                        <a:rPr lang="cs-CZ" sz="1600" dirty="0" err="1" smtClean="0">
                          <a:ln>
                            <a:solidFill>
                              <a:schemeClr val="accent2">
                                <a:lumMod val="75000"/>
                              </a:schemeClr>
                            </a:solidFill>
                          </a:ln>
                        </a:rPr>
                        <a:t>is</a:t>
                      </a:r>
                      <a:r>
                        <a:rPr lang="cs-CZ" sz="1600" dirty="0" smtClean="0">
                          <a:ln>
                            <a:solidFill>
                              <a:schemeClr val="accent2">
                                <a:lumMod val="75000"/>
                              </a:schemeClr>
                            </a:solidFill>
                          </a:ln>
                        </a:rPr>
                        <a:t> </a:t>
                      </a:r>
                      <a:r>
                        <a:rPr lang="cs-CZ" sz="1600" dirty="0" err="1" smtClean="0">
                          <a:ln>
                            <a:solidFill>
                              <a:schemeClr val="accent2">
                                <a:lumMod val="75000"/>
                              </a:schemeClr>
                            </a:solidFill>
                          </a:ln>
                        </a:rPr>
                        <a:t>four</a:t>
                      </a:r>
                      <a:r>
                        <a:rPr lang="cs-CZ" sz="1600" dirty="0" smtClean="0">
                          <a:ln>
                            <a:solidFill>
                              <a:schemeClr val="accent2">
                                <a:lumMod val="75000"/>
                              </a:schemeClr>
                            </a:solidFill>
                          </a:ln>
                        </a:rPr>
                        <a:t> </a:t>
                      </a:r>
                      <a:r>
                        <a:rPr lang="cs-CZ" sz="1600" dirty="0" err="1" smtClean="0">
                          <a:ln>
                            <a:solidFill>
                              <a:schemeClr val="accent2">
                                <a:lumMod val="75000"/>
                              </a:schemeClr>
                            </a:solidFill>
                          </a:ln>
                        </a:rPr>
                        <a:t>o‘clock</a:t>
                      </a:r>
                      <a:r>
                        <a:rPr lang="cs-CZ" sz="1600" dirty="0" smtClean="0">
                          <a:ln>
                            <a:solidFill>
                              <a:schemeClr val="accent2">
                                <a:lumMod val="75000"/>
                              </a:schemeClr>
                            </a:solidFill>
                          </a:ln>
                        </a:rPr>
                        <a:t>.</a:t>
                      </a:r>
                      <a:endParaRPr lang="cs-CZ" sz="1600" dirty="0">
                        <a:ln>
                          <a:solidFill>
                            <a:schemeClr val="accent2">
                              <a:lumMod val="75000"/>
                            </a:schemeClr>
                          </a:solidFill>
                        </a:ln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5" name="Tabulka 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33519161"/>
              </p:ext>
            </p:extLst>
          </p:nvPr>
        </p:nvGraphicFramePr>
        <p:xfrm>
          <a:off x="7092280" y="1772816"/>
          <a:ext cx="1864474" cy="6945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32237"/>
                <a:gridCol w="932237"/>
              </a:tblGrid>
              <a:tr h="694502"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accent2">
                              <a:lumMod val="75000"/>
                            </a:schemeClr>
                          </a:solidFill>
                        </a:ln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n>
                            <a:solidFill>
                              <a:schemeClr val="accent2">
                                <a:lumMod val="75000"/>
                              </a:schemeClr>
                            </a:solidFill>
                          </a:ln>
                        </a:rPr>
                        <a:t>My nose </a:t>
                      </a:r>
                      <a:r>
                        <a:rPr lang="cs-CZ" sz="1600" dirty="0" err="1" smtClean="0">
                          <a:ln>
                            <a:solidFill>
                              <a:schemeClr val="accent2">
                                <a:lumMod val="75000"/>
                              </a:schemeClr>
                            </a:solidFill>
                          </a:ln>
                        </a:rPr>
                        <a:t>is</a:t>
                      </a:r>
                      <a:r>
                        <a:rPr lang="cs-CZ" sz="1600" dirty="0" smtClean="0">
                          <a:ln>
                            <a:solidFill>
                              <a:schemeClr val="accent2">
                                <a:lumMod val="75000"/>
                              </a:schemeClr>
                            </a:solidFill>
                          </a:ln>
                        </a:rPr>
                        <a:t> long.</a:t>
                      </a:r>
                      <a:endParaRPr lang="cs-CZ" sz="1600" dirty="0">
                        <a:ln>
                          <a:solidFill>
                            <a:schemeClr val="accent2">
                              <a:lumMod val="75000"/>
                            </a:schemeClr>
                          </a:solidFill>
                        </a:ln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6" name="Tabulka 2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83497842"/>
              </p:ext>
            </p:extLst>
          </p:nvPr>
        </p:nvGraphicFramePr>
        <p:xfrm>
          <a:off x="6876256" y="2564904"/>
          <a:ext cx="1864474" cy="6945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32237"/>
                <a:gridCol w="932237"/>
              </a:tblGrid>
              <a:tr h="694502"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accent2">
                              <a:lumMod val="75000"/>
                            </a:schemeClr>
                          </a:solidFill>
                        </a:ln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n>
                            <a:solidFill>
                              <a:schemeClr val="accent2">
                                <a:lumMod val="75000"/>
                              </a:schemeClr>
                            </a:solidFill>
                          </a:ln>
                        </a:rPr>
                        <a:t>Show </a:t>
                      </a:r>
                      <a:r>
                        <a:rPr lang="cs-CZ" sz="1400" dirty="0" err="1" smtClean="0">
                          <a:ln>
                            <a:solidFill>
                              <a:schemeClr val="accent2">
                                <a:lumMod val="75000"/>
                              </a:schemeClr>
                            </a:solidFill>
                          </a:ln>
                        </a:rPr>
                        <a:t>me</a:t>
                      </a:r>
                      <a:r>
                        <a:rPr lang="cs-CZ" sz="1400" dirty="0" smtClean="0">
                          <a:ln>
                            <a:solidFill>
                              <a:schemeClr val="accent2">
                                <a:lumMod val="75000"/>
                              </a:schemeClr>
                            </a:solidFill>
                          </a:ln>
                        </a:rPr>
                        <a:t> </a:t>
                      </a:r>
                      <a:r>
                        <a:rPr lang="cs-CZ" sz="1400" dirty="0" err="1" smtClean="0">
                          <a:ln>
                            <a:solidFill>
                              <a:schemeClr val="accent2">
                                <a:lumMod val="75000"/>
                              </a:schemeClr>
                            </a:solidFill>
                          </a:ln>
                        </a:rPr>
                        <a:t>the</a:t>
                      </a:r>
                      <a:r>
                        <a:rPr lang="cs-CZ" sz="1400" dirty="0" smtClean="0">
                          <a:ln>
                            <a:solidFill>
                              <a:schemeClr val="accent2">
                                <a:lumMod val="75000"/>
                              </a:schemeClr>
                            </a:solidFill>
                          </a:ln>
                        </a:rPr>
                        <a:t> </a:t>
                      </a:r>
                      <a:r>
                        <a:rPr lang="cs-CZ" sz="1400" dirty="0" err="1" smtClean="0">
                          <a:ln>
                            <a:solidFill>
                              <a:schemeClr val="accent2">
                                <a:lumMod val="75000"/>
                              </a:schemeClr>
                            </a:solidFill>
                          </a:ln>
                        </a:rPr>
                        <a:t>ball</a:t>
                      </a:r>
                      <a:r>
                        <a:rPr lang="cs-CZ" sz="1400" dirty="0" smtClean="0">
                          <a:ln>
                            <a:solidFill>
                              <a:schemeClr val="accent2">
                                <a:lumMod val="75000"/>
                              </a:schemeClr>
                            </a:solidFill>
                          </a:ln>
                        </a:rPr>
                        <a:t>.</a:t>
                      </a:r>
                      <a:endParaRPr lang="cs-CZ" sz="1400" dirty="0">
                        <a:ln>
                          <a:solidFill>
                            <a:schemeClr val="accent2">
                              <a:lumMod val="75000"/>
                            </a:schemeClr>
                          </a:solidFill>
                        </a:ln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7" name="Tabulka 2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48235519"/>
              </p:ext>
            </p:extLst>
          </p:nvPr>
        </p:nvGraphicFramePr>
        <p:xfrm>
          <a:off x="6516216" y="1124744"/>
          <a:ext cx="1864474" cy="6945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32237"/>
                <a:gridCol w="932237"/>
              </a:tblGrid>
              <a:tr h="694502"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ln>
                            <a:solidFill>
                              <a:schemeClr val="accent2">
                                <a:lumMod val="75000"/>
                              </a:schemeClr>
                            </a:solidFill>
                          </a:ln>
                        </a:rPr>
                        <a:t>Are </a:t>
                      </a:r>
                      <a:r>
                        <a:rPr lang="cs-CZ" sz="1200" dirty="0" err="1" smtClean="0">
                          <a:ln>
                            <a:solidFill>
                              <a:schemeClr val="accent2">
                                <a:lumMod val="75000"/>
                              </a:schemeClr>
                            </a:solidFill>
                          </a:ln>
                        </a:rPr>
                        <a:t>you</a:t>
                      </a:r>
                      <a:r>
                        <a:rPr lang="cs-CZ" sz="1200" dirty="0" smtClean="0">
                          <a:ln>
                            <a:solidFill>
                              <a:schemeClr val="accent2">
                                <a:lumMod val="75000"/>
                              </a:schemeClr>
                            </a:solidFill>
                          </a:ln>
                        </a:rPr>
                        <a:t> </a:t>
                      </a:r>
                      <a:r>
                        <a:rPr lang="cs-CZ" sz="1200" dirty="0" err="1" smtClean="0">
                          <a:ln>
                            <a:solidFill>
                              <a:schemeClr val="accent2">
                                <a:lumMod val="75000"/>
                              </a:schemeClr>
                            </a:solidFill>
                          </a:ln>
                        </a:rPr>
                        <a:t>wearing</a:t>
                      </a:r>
                      <a:r>
                        <a:rPr lang="cs-CZ" sz="1200" dirty="0" smtClean="0">
                          <a:ln>
                            <a:solidFill>
                              <a:schemeClr val="accent2">
                                <a:lumMod val="75000"/>
                              </a:schemeClr>
                            </a:solidFill>
                          </a:ln>
                        </a:rPr>
                        <a:t> </a:t>
                      </a:r>
                      <a:r>
                        <a:rPr lang="cs-CZ" sz="1200" dirty="0" err="1" smtClean="0">
                          <a:ln>
                            <a:solidFill>
                              <a:schemeClr val="accent2">
                                <a:lumMod val="75000"/>
                              </a:schemeClr>
                            </a:solidFill>
                          </a:ln>
                        </a:rPr>
                        <a:t>shoes</a:t>
                      </a:r>
                      <a:r>
                        <a:rPr lang="cs-CZ" sz="1200" dirty="0" smtClean="0">
                          <a:ln>
                            <a:solidFill>
                              <a:schemeClr val="accent2">
                                <a:lumMod val="75000"/>
                              </a:schemeClr>
                            </a:solidFill>
                          </a:ln>
                        </a:rPr>
                        <a:t>?</a:t>
                      </a:r>
                      <a:endParaRPr lang="cs-CZ" sz="1200" dirty="0">
                        <a:ln>
                          <a:solidFill>
                            <a:schemeClr val="accent2">
                              <a:lumMod val="75000"/>
                            </a:schemeClr>
                          </a:solidFill>
                        </a:ln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n>
                            <a:solidFill>
                              <a:schemeClr val="accent2">
                                <a:lumMod val="75000"/>
                              </a:schemeClr>
                            </a:solidFill>
                          </a:ln>
                        </a:rPr>
                        <a:t>10 + 9</a:t>
                      </a:r>
                      <a:endParaRPr lang="cs-CZ" sz="2400" dirty="0">
                        <a:ln>
                          <a:solidFill>
                            <a:schemeClr val="accent2">
                              <a:lumMod val="75000"/>
                            </a:schemeClr>
                          </a:solidFill>
                        </a:ln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8" name="Tabulka 2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33602753"/>
              </p:ext>
            </p:extLst>
          </p:nvPr>
        </p:nvGraphicFramePr>
        <p:xfrm>
          <a:off x="4537363" y="188640"/>
          <a:ext cx="1864474" cy="6945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32237"/>
                <a:gridCol w="932237"/>
              </a:tblGrid>
              <a:tr h="694502"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accent2">
                              <a:lumMod val="75000"/>
                            </a:schemeClr>
                          </a:solidFill>
                        </a:ln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err="1" smtClean="0">
                          <a:ln>
                            <a:solidFill>
                              <a:schemeClr val="accent2">
                                <a:lumMod val="75000"/>
                              </a:schemeClr>
                            </a:solidFill>
                          </a:ln>
                        </a:rPr>
                        <a:t>It</a:t>
                      </a:r>
                      <a:r>
                        <a:rPr lang="cs-CZ" sz="1800" dirty="0" smtClean="0">
                          <a:ln>
                            <a:solidFill>
                              <a:schemeClr val="accent2">
                                <a:lumMod val="75000"/>
                              </a:schemeClr>
                            </a:solidFill>
                          </a:ln>
                        </a:rPr>
                        <a:t> </a:t>
                      </a:r>
                      <a:r>
                        <a:rPr lang="cs-CZ" sz="1800" dirty="0" err="1" smtClean="0">
                          <a:ln>
                            <a:solidFill>
                              <a:schemeClr val="accent2">
                                <a:lumMod val="75000"/>
                              </a:schemeClr>
                            </a:solidFill>
                          </a:ln>
                        </a:rPr>
                        <a:t>is</a:t>
                      </a:r>
                      <a:r>
                        <a:rPr lang="cs-CZ" sz="1800" dirty="0" smtClean="0">
                          <a:ln>
                            <a:solidFill>
                              <a:schemeClr val="accent2">
                                <a:lumMod val="75000"/>
                              </a:schemeClr>
                            </a:solidFill>
                          </a:ln>
                        </a:rPr>
                        <a:t> a </a:t>
                      </a:r>
                      <a:r>
                        <a:rPr lang="cs-CZ" sz="1800" dirty="0" err="1" smtClean="0">
                          <a:ln>
                            <a:solidFill>
                              <a:schemeClr val="accent2">
                                <a:lumMod val="75000"/>
                              </a:schemeClr>
                            </a:solidFill>
                          </a:ln>
                        </a:rPr>
                        <a:t>watch</a:t>
                      </a:r>
                      <a:r>
                        <a:rPr lang="cs-CZ" sz="1800" dirty="0" smtClean="0">
                          <a:ln>
                            <a:solidFill>
                              <a:schemeClr val="accent2">
                                <a:lumMod val="75000"/>
                              </a:schemeClr>
                            </a:solidFill>
                          </a:ln>
                        </a:rPr>
                        <a:t>.</a:t>
                      </a:r>
                      <a:endParaRPr lang="cs-CZ" sz="1800" dirty="0">
                        <a:ln>
                          <a:solidFill>
                            <a:schemeClr val="accent2">
                              <a:lumMod val="75000"/>
                            </a:schemeClr>
                          </a:solidFill>
                        </a:ln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9" name="Tabulka 2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2561798"/>
              </p:ext>
            </p:extLst>
          </p:nvPr>
        </p:nvGraphicFramePr>
        <p:xfrm>
          <a:off x="7164288" y="316880"/>
          <a:ext cx="1864474" cy="6945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32237"/>
                <a:gridCol w="932237"/>
              </a:tblGrid>
              <a:tr h="694502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n>
                            <a:solidFill>
                              <a:schemeClr val="accent2">
                                <a:lumMod val="75000"/>
                              </a:schemeClr>
                            </a:solidFill>
                          </a:ln>
                        </a:rPr>
                        <a:t>I</a:t>
                      </a:r>
                      <a:r>
                        <a:rPr lang="cs-CZ" sz="1600" baseline="0" dirty="0" smtClean="0">
                          <a:ln>
                            <a:solidFill>
                              <a:schemeClr val="accent2">
                                <a:lumMod val="75000"/>
                              </a:schemeClr>
                            </a:solidFill>
                          </a:ln>
                        </a:rPr>
                        <a:t> </a:t>
                      </a:r>
                      <a:r>
                        <a:rPr lang="cs-CZ" sz="1600" baseline="0" dirty="0" err="1" smtClean="0">
                          <a:ln>
                            <a:solidFill>
                              <a:schemeClr val="accent2">
                                <a:lumMod val="75000"/>
                              </a:schemeClr>
                            </a:solidFill>
                          </a:ln>
                        </a:rPr>
                        <a:t>am</a:t>
                      </a:r>
                      <a:r>
                        <a:rPr lang="cs-CZ" sz="1600" baseline="0" dirty="0" smtClean="0">
                          <a:ln>
                            <a:solidFill>
                              <a:schemeClr val="accent2">
                                <a:lumMod val="75000"/>
                              </a:schemeClr>
                            </a:solidFill>
                          </a:ln>
                        </a:rPr>
                        <a:t> boy.</a:t>
                      </a:r>
                      <a:endParaRPr lang="cs-CZ" sz="1600" dirty="0">
                        <a:ln>
                          <a:solidFill>
                            <a:schemeClr val="accent2">
                              <a:lumMod val="75000"/>
                            </a:schemeClr>
                          </a:solidFill>
                        </a:ln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accent2">
                              <a:lumMod val="75000"/>
                            </a:schemeClr>
                          </a:solidFill>
                        </a:ln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1" name="Tabulka 3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84454212"/>
              </p:ext>
            </p:extLst>
          </p:nvPr>
        </p:nvGraphicFramePr>
        <p:xfrm>
          <a:off x="6283801" y="0"/>
          <a:ext cx="720000" cy="1512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0000"/>
              </a:tblGrid>
              <a:tr h="75600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My </a:t>
                      </a:r>
                      <a:r>
                        <a:rPr lang="cs-CZ" sz="1400" dirty="0" err="1" smtClean="0"/>
                        <a:t>mouth</a:t>
                      </a:r>
                      <a:r>
                        <a:rPr lang="cs-CZ" sz="1400" dirty="0" smtClean="0"/>
                        <a:t> </a:t>
                      </a:r>
                      <a:r>
                        <a:rPr lang="cs-CZ" sz="1400" dirty="0" err="1" smtClean="0"/>
                        <a:t>is</a:t>
                      </a:r>
                      <a:r>
                        <a:rPr lang="cs-CZ" sz="1400" dirty="0" smtClean="0"/>
                        <a:t> </a:t>
                      </a:r>
                      <a:r>
                        <a:rPr lang="cs-CZ" sz="1400" dirty="0" err="1" smtClean="0"/>
                        <a:t>red</a:t>
                      </a:r>
                      <a:r>
                        <a:rPr lang="cs-CZ" sz="1400" dirty="0" smtClean="0"/>
                        <a:t>.</a:t>
                      </a:r>
                      <a:endParaRPr lang="cs-CZ" sz="1400" dirty="0"/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  <a:tr h="756000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I </a:t>
                      </a:r>
                      <a:r>
                        <a:rPr lang="cs-CZ" sz="1100" dirty="0" err="1" smtClean="0">
                          <a:solidFill>
                            <a:schemeClr val="bg1"/>
                          </a:solidFill>
                        </a:rPr>
                        <a:t>don‘t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cs-CZ" sz="1100" dirty="0" err="1" smtClean="0">
                          <a:solidFill>
                            <a:schemeClr val="bg1"/>
                          </a:solidFill>
                        </a:rPr>
                        <a:t>like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cs-CZ" sz="1100" dirty="0" err="1" smtClean="0">
                          <a:solidFill>
                            <a:schemeClr val="bg1"/>
                          </a:solidFill>
                        </a:rPr>
                        <a:t>your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 car.</a:t>
                      </a:r>
                      <a:endParaRPr lang="cs-CZ" sz="11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2" name="Tabulka 3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26865758"/>
              </p:ext>
            </p:extLst>
          </p:nvPr>
        </p:nvGraphicFramePr>
        <p:xfrm>
          <a:off x="251520" y="1720414"/>
          <a:ext cx="720000" cy="1512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0000"/>
              </a:tblGrid>
              <a:tr h="756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  <a:tr h="756000">
                <a:tc>
                  <a:txBody>
                    <a:bodyPr/>
                    <a:lstStyle/>
                    <a:p>
                      <a:endParaRPr lang="cs-CZ" dirty="0" smtClean="0">
                        <a:solidFill>
                          <a:schemeClr val="bg1"/>
                        </a:solidFill>
                      </a:endParaRPr>
                    </a:p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BOTY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3" name="Tabulka 3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14298329"/>
              </p:ext>
            </p:extLst>
          </p:nvPr>
        </p:nvGraphicFramePr>
        <p:xfrm>
          <a:off x="8244408" y="2301626"/>
          <a:ext cx="720000" cy="1512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0000"/>
              </a:tblGrid>
              <a:tr h="756000"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listen</a:t>
                      </a:r>
                      <a:endParaRPr lang="cs-CZ" sz="1400" dirty="0"/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  <a:tr h="756000">
                <a:tc>
                  <a:txBody>
                    <a:bodyPr/>
                    <a:lstStyle/>
                    <a:p>
                      <a:r>
                        <a:rPr lang="cs-CZ" sz="1400" dirty="0" err="1" smtClean="0">
                          <a:solidFill>
                            <a:schemeClr val="bg1"/>
                          </a:solidFill>
                        </a:rPr>
                        <a:t>purple</a:t>
                      </a:r>
                      <a:endParaRPr lang="cs-CZ" sz="1400" dirty="0" smtClean="0">
                        <a:solidFill>
                          <a:schemeClr val="bg1"/>
                        </a:solidFill>
                      </a:endParaRPr>
                    </a:p>
                    <a:p>
                      <a:r>
                        <a:rPr lang="cs-CZ" sz="1400" dirty="0" err="1" smtClean="0">
                          <a:solidFill>
                            <a:schemeClr val="bg1"/>
                          </a:solidFill>
                        </a:rPr>
                        <a:t>dress</a:t>
                      </a:r>
                      <a:endParaRPr lang="cs-CZ" sz="1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1027" name="Picture 3" descr="C:\Users\ucitel\AppData\Local\Microsoft\Windows\Temporary Internet Files\Content.IE5\K0O7W0UI\MC90044063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7237" y="2687498"/>
            <a:ext cx="515854" cy="515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citel\AppData\Local\Microsoft\Windows\Temporary Internet Files\Content.IE5\AM1I8PN9\MC90035644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916832"/>
            <a:ext cx="617681" cy="527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ucitel\AppData\Local\Microsoft\Windows\Temporary Internet Files\Content.IE5\S7687CZ2\MC90011343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909621"/>
            <a:ext cx="399266" cy="5667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4" name="Tabulka 3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87271682"/>
              </p:ext>
            </p:extLst>
          </p:nvPr>
        </p:nvGraphicFramePr>
        <p:xfrm>
          <a:off x="466687" y="2651821"/>
          <a:ext cx="1864474" cy="6945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32237"/>
                <a:gridCol w="932237"/>
              </a:tblGrid>
              <a:tr h="694502"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chemeClr val="accent2">
                                <a:lumMod val="75000"/>
                              </a:schemeClr>
                            </a:solidFill>
                          </a:ln>
                          <a:solidFill>
                            <a:srgbClr val="FF0000"/>
                          </a:solidFill>
                        </a:rPr>
                        <a:t>1START</a:t>
                      </a:r>
                    </a:p>
                    <a:p>
                      <a:pPr algn="ctr"/>
                      <a:r>
                        <a:rPr lang="cs-CZ" sz="1400" dirty="0" smtClean="0">
                          <a:ln>
                            <a:solidFill>
                              <a:schemeClr val="accent2">
                                <a:lumMod val="75000"/>
                              </a:schemeClr>
                            </a:solidFill>
                          </a:ln>
                        </a:rPr>
                        <a:t>KLIKNI</a:t>
                      </a:r>
                      <a:endParaRPr lang="cs-CZ" sz="1400" dirty="0">
                        <a:ln>
                          <a:solidFill>
                            <a:schemeClr val="accent2">
                              <a:lumMod val="75000"/>
                            </a:schemeClr>
                          </a:solidFill>
                        </a:ln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accent2">
                              <a:lumMod val="75000"/>
                            </a:schemeClr>
                          </a:solidFill>
                        </a:ln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35" name="Picture 2" descr="C:\Users\ucitel\AppData\Local\Microsoft\Windows\Temporary Internet Files\Content.IE5\DE4CGPLA\MC900441362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2732" y="2708706"/>
            <a:ext cx="579512" cy="579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Users\ucitel\AppData\Local\Microsoft\Windows\Temporary Internet Files\Content.IE5\DE4CGPLA\MC90023819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6828" y="2945425"/>
            <a:ext cx="250813" cy="384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C:\Users\ucitel\AppData\Local\Microsoft\Windows\Temporary Internet Files\Content.IE5\K0O7W0UI\MC90028053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843009"/>
            <a:ext cx="714453" cy="45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Users\ucitel\AppData\Local\Microsoft\Windows\Temporary Internet Files\Content.IE5\1FFKLJ63\MC90030095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6118" y="1965881"/>
            <a:ext cx="447988" cy="598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citel\AppData\Local\Microsoft\Windows\Temporary Internet Files\Content.IE5\S7687CZ2\MC90029568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84172"/>
            <a:ext cx="660552" cy="469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C:\Users\ucitel\AppData\Local\Microsoft\Windows\Temporary Internet Files\Content.IE5\DE4CGPLA\MC900440358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2592" y="2723088"/>
            <a:ext cx="553192" cy="553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7" descr="C:\Users\ucitel\AppData\Local\Microsoft\Windows\Temporary Internet Files\Content.IE5\S7687CZ2\MC900358873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008" y="1141382"/>
            <a:ext cx="491576" cy="559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8" descr="C:\Users\ucitel\AppData\Local\Microsoft\Windows\Temporary Internet Files\Content.IE5\AM1I8PN9\MC900429703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2665" y="1884172"/>
            <a:ext cx="576064" cy="541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ucitel\AppData\Local\Microsoft\Windows\Temporary Internet Files\Content.IE5\TXR4RTKA\MC900192199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332183"/>
            <a:ext cx="623845" cy="533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ucitel\AppData\Local\Microsoft\Windows\Temporary Internet Files\Content.IE5\DE4CGPLA\MC900441736[1].pn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2237" y="1332183"/>
            <a:ext cx="432048" cy="432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ucitel\AppData\Local\Microsoft\Windows\Temporary Internet Files\Content.IE5\1FFKLJ63\MC900436391[1].png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4408" y="476672"/>
            <a:ext cx="664688" cy="452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ucitel\AppData\Local\Microsoft\Windows\Temporary Internet Files\Content.IE5\0AI6O03E\MC900233054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016715"/>
            <a:ext cx="540568" cy="630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ucitel\AppData\Local\Microsoft\Windows\Temporary Internet Files\Content.IE5\0AI6O03E\MC900016775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8037" y="1114138"/>
            <a:ext cx="384555" cy="4360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ucitel\AppData\Local\Microsoft\Windows\Temporary Internet Files\Content.IE5\82VO3BYJ\MC900441468[1].png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19" y="385955"/>
            <a:ext cx="432048" cy="432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ucitel\AppData\Local\Microsoft\Windows\Temporary Internet Files\Content.IE5\K0O7W0UI\MC900232431[1].wmf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0925" y="332206"/>
            <a:ext cx="504056" cy="387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1520" y="5944924"/>
            <a:ext cx="87334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Klikej jen na okraj zelené kostky </a:t>
            </a:r>
            <a:r>
              <a:rPr lang="cs-CZ" sz="3200" dirty="0" smtClean="0"/>
              <a:t>(ne </a:t>
            </a:r>
            <a:r>
              <a:rPr lang="cs-CZ" sz="3200" dirty="0" smtClean="0"/>
              <a:t>na obrázky</a:t>
            </a:r>
            <a:r>
              <a:rPr lang="cs-CZ" sz="3200" dirty="0" smtClean="0"/>
              <a:t>)!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926943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4.9711E-6 L 0.18159 0.2279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080" y="11399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3.46821E-7 L 0.17986 0.21572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993" y="1077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556E-17 -9.82659E-7 L 0.22882 0.31653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441" y="15815"/>
                                    </p:animMotion>
                                  </p:childTnLst>
                                </p:cTn>
                              </p:par>
                              <p:par>
                                <p:cTn id="14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556E-17 -9.82659E-7 L 0.22604 0.31653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302" y="158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8.09249E-7 L 0.36267 0.20116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125" y="10058"/>
                                    </p:animMotion>
                                  </p:childTnLst>
                                </p:cTn>
                              </p:par>
                              <p:par>
                                <p:cTn id="21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5.78035E-8 L 0.35972 0.19306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986" y="9642"/>
                                    </p:animMotion>
                                  </p:childTnLst>
                                </p:cTn>
                              </p:par>
                              <p:par>
                                <p:cTn id="23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8.09249E-7 L 0.35503 0.19006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743" y="95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4.16185E-6 L 0.4493 0.57873 " pathEditMode="relative" rAng="0" ptsTypes="AA">
                                      <p:cBhvr>
                                        <p:cTn id="2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465" y="289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1.09827E-6 L 0.41285 0.19121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642" y="9549"/>
                                    </p:animMotion>
                                  </p:childTnLst>
                                </p:cTn>
                              </p:par>
                              <p:par>
                                <p:cTn id="35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1.38728E-6 L 0.40122 0.17896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052" y="8948"/>
                                    </p:animMotion>
                                  </p:childTnLst>
                                </p:cTn>
                              </p:par>
                              <p:par>
                                <p:cTn id="37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2.25434E-6 L 0.4099 0.18844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486" y="94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0.00208 L -0.07535 0.52647 " pathEditMode="relative" rAng="0" ptsTypes="AA">
                                      <p:cBhvr>
                                        <p:cTn id="4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767" y="262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2.08092E-6 L -0.50365 -0.00878 " pathEditMode="relative" rAng="0" ptsTypes="AA">
                                      <p:cBhvr>
                                        <p:cTn id="4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191" y="-439"/>
                                    </p:animMotion>
                                  </p:childTnLst>
                                </p:cTn>
                              </p:par>
                              <p:par>
                                <p:cTn id="49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1.48148E-6 L -0.51631 -0.01088 " pathEditMode="relative" rAng="0" ptsTypes="AA">
                                      <p:cBhvr>
                                        <p:cTn id="5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816" y="-5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35 0.00185 L 0.08698 0.54728 " pathEditMode="relative" rAng="0" ptsTypes="AA">
                                      <p:cBhvr>
                                        <p:cTn id="5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323" y="27260"/>
                                    </p:animMotion>
                                  </p:childTnLst>
                                </p:cTn>
                              </p:par>
                              <p:par>
                                <p:cTn id="56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3.3526E-6 L 0.08438 0.54913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219" y="27445"/>
                                    </p:animMotion>
                                  </p:childTnLst>
                                </p:cTn>
                              </p:par>
                              <p:par>
                                <p:cTn id="58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1.44509E-6 L 0.08854 0.54728 " pathEditMode="relative" rAng="0" ptsTypes="AA">
                                      <p:cBhvr>
                                        <p:cTn id="59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427" y="273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4.27746E-6 L 0.01615 0.00763 " pathEditMode="relative" rAng="0" ptsTypes="AA">
                                      <p:cBhvr>
                                        <p:cTn id="64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99" y="370"/>
                                    </p:animMotion>
                                  </p:childTnLst>
                                </p:cTn>
                              </p:par>
                              <p:par>
                                <p:cTn id="65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2.02312E-6 L 0.01459 0.00994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29" y="486"/>
                                    </p:animMotion>
                                  </p:childTnLst>
                                </p:cTn>
                              </p:par>
                              <p:par>
                                <p:cTn id="67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2.31214E-6 L 0.01059 0.01017 " pathEditMode="relative" rAng="0" ptsTypes="AA">
                                      <p:cBhvr>
                                        <p:cTn id="68" dur="2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21" y="5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9.24855E-7 L -0.19653 0.12786 " pathEditMode="relative" rAng="0" ptsTypes="AA">
                                      <p:cBhvr>
                                        <p:cTn id="73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826" y="6382"/>
                                    </p:animMotion>
                                  </p:childTnLst>
                                </p:cTn>
                              </p:par>
                              <p:par>
                                <p:cTn id="74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52 -0.00185 L -0.19809 0.13734 " pathEditMode="relative" rAng="0" ptsTypes="AA">
                                      <p:cBhvr>
                                        <p:cTn id="75" dur="2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878" y="69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5.20231E-7 L -0.36979 0.11723 " pathEditMode="relative" rAng="0" ptsTypes="AA">
                                      <p:cBhvr>
                                        <p:cTn id="80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490" y="5850"/>
                                    </p:animMotion>
                                  </p:childTnLst>
                                </p:cTn>
                              </p:par>
                              <p:par>
                                <p:cTn id="81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1.44509E-6 L -0.36371 0.11214 " pathEditMode="relative" rAng="0" ptsTypes="AA">
                                      <p:cBhvr>
                                        <p:cTn id="8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194" y="55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1.32948E-6 L -0.33021 0.44254 " pathEditMode="relative" rAng="0" ptsTypes="AA">
                                      <p:cBhvr>
                                        <p:cTn id="87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510" y="22127"/>
                                    </p:animMotion>
                                  </p:childTnLst>
                                </p:cTn>
                              </p:par>
                              <p:par>
                                <p:cTn id="88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2.83237E-6 L -0.3217 0.44046 " pathEditMode="relative" rAng="0" ptsTypes="AA">
                                      <p:cBhvr>
                                        <p:cTn id="89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094" y="220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0.00856 L -0.6217 0.43375 " pathEditMode="relative" rAng="0" ptsTypes="AA">
                                      <p:cBhvr>
                                        <p:cTn id="94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094" y="2210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95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" fill="hold">
                      <p:stCondLst>
                        <p:cond delay="0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4.16185E-6 L -0.21615 0.12787 " pathEditMode="relative" rAng="0" ptsTypes="AA">
                                      <p:cBhvr>
                                        <p:cTn id="99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816" y="6382"/>
                                    </p:animMotion>
                                  </p:childTnLst>
                                </p:cTn>
                              </p:par>
                              <p:par>
                                <p:cTn id="100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1.38778E-17 L -0.21267 0.11815 " pathEditMode="relative" rAng="0" ptsTypes="AA">
                                      <p:cBhvr>
                                        <p:cTn id="101" dur="20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642" y="589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4.62428E-6 L -0.10191 0.10914 " pathEditMode="relative" rAng="0" ptsTypes="AA">
                                      <p:cBhvr>
                                        <p:cTn id="10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104" y="5457"/>
                                    </p:animMotion>
                                  </p:childTnLst>
                                </p:cTn>
                              </p:par>
                              <p:par>
                                <p:cTn id="107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7.51445E-7 L -0.10712 0.10358 " pathEditMode="relative" rAng="0" ptsTypes="AA">
                                      <p:cBhvr>
                                        <p:cTn id="108" dur="2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365" y="51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09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0" fill="hold">
                      <p:stCondLst>
                        <p:cond delay="0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7.51445E-7 L 0.11996 0.25295 " pathEditMode="relative" rAng="0" ptsTypes="AA">
                                      <p:cBhvr>
                                        <p:cTn id="113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990" y="126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0.00809 L -0.01562 0.22266 " pathEditMode="relative" rAng="0" ptsTypes="AA">
                                      <p:cBhvr>
                                        <p:cTn id="118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81" y="11538"/>
                                    </p:animMotion>
                                  </p:childTnLst>
                                </p:cTn>
                              </p:par>
                              <p:par>
                                <p:cTn id="119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6.93642E-7 L -0.01232 0.21202 " pathEditMode="relative" rAng="0" ptsTypes="AA">
                                      <p:cBhvr>
                                        <p:cTn id="120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25" y="105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2.08092E-6 L -0.07083 0.35815 " pathEditMode="relative" rAng="0" ptsTypes="AA">
                                      <p:cBhvr>
                                        <p:cTn id="125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42" y="1789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26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7" fill="hold">
                      <p:stCondLst>
                        <p:cond delay="0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3.58382E-6 L -0.0309 0.42982 " pathEditMode="relative" rAng="0" ptsTypes="AA">
                                      <p:cBhvr>
                                        <p:cTn id="130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45" y="21480"/>
                                    </p:animMotion>
                                  </p:childTnLst>
                                </p:cTn>
                              </p:par>
                              <p:par>
                                <p:cTn id="131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3.98844E-6 L -0.0316 0.43306 " pathEditMode="relative" rAng="0" ptsTypes="AA">
                                      <p:cBhvr>
                                        <p:cTn id="132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80" y="216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</p:timing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dministrativní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Lidský motiv</Template>
  <TotalTime>571</TotalTime>
  <Words>248</Words>
  <Application>Microsoft Office PowerPoint</Application>
  <PresentationFormat>Předvádění na obrazovce (4:3)</PresentationFormat>
  <Paragraphs>74</Paragraphs>
  <Slides>5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Human</vt:lpstr>
      <vt:lpstr>Administrativní</vt:lpstr>
      <vt:lpstr>Prezentace aplikace PowerPoint</vt:lpstr>
      <vt:lpstr>ANOTACE:</vt:lpstr>
      <vt:lpstr>ANGLICKÝ JAZYK 3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ANGLICKÝ JAZYK 3</dc:title>
  <dc:creator>MatejovicovaA</dc:creator>
  <cp:lastModifiedBy>jitka</cp:lastModifiedBy>
  <cp:revision>49</cp:revision>
  <dcterms:created xsi:type="dcterms:W3CDTF">2013-02-13T17:16:01Z</dcterms:created>
  <dcterms:modified xsi:type="dcterms:W3CDTF">2014-11-08T13:16:07Z</dcterms:modified>
</cp:coreProperties>
</file>