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  <p:sldMasterId id="2147483672" r:id="rId2"/>
  </p:sldMasterIdLst>
  <p:sldIdLst>
    <p:sldId id="280" r:id="rId3"/>
    <p:sldId id="281" r:id="rId4"/>
    <p:sldId id="256" r:id="rId5"/>
    <p:sldId id="257" r:id="rId6"/>
    <p:sldId id="258" r:id="rId7"/>
    <p:sldId id="259" r:id="rId8"/>
    <p:sldId id="260" r:id="rId9"/>
    <p:sldId id="261" r:id="rId10"/>
    <p:sldId id="277" r:id="rId11"/>
    <p:sldId id="262" r:id="rId12"/>
    <p:sldId id="263" r:id="rId13"/>
    <p:sldId id="264" r:id="rId14"/>
    <p:sldId id="265" r:id="rId15"/>
    <p:sldId id="266" r:id="rId16"/>
    <p:sldId id="279" r:id="rId17"/>
    <p:sldId id="267" r:id="rId18"/>
    <p:sldId id="268" r:id="rId19"/>
    <p:sldId id="269" r:id="rId20"/>
    <p:sldId id="270" r:id="rId21"/>
    <p:sldId id="271" r:id="rId22"/>
    <p:sldId id="278" r:id="rId23"/>
    <p:sldId id="272" r:id="rId24"/>
    <p:sldId id="273" r:id="rId25"/>
    <p:sldId id="274" r:id="rId26"/>
    <p:sldId id="275" r:id="rId27"/>
    <p:sldId id="276" r:id="rId28"/>
    <p:sldId id="282" r:id="rId29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42" autoAdjust="0"/>
    <p:restoredTop sz="94667" autoAdjust="0"/>
  </p:normalViewPr>
  <p:slideViewPr>
    <p:cSldViewPr>
      <p:cViewPr varScale="1">
        <p:scale>
          <a:sx n="70" d="100"/>
          <a:sy n="70" d="100"/>
        </p:scale>
        <p:origin x="-516" y="-9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tableStyles" Target="tableStyle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theme" Target="theme/theme1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viewProps" Target="viewProp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presProps" Target="pres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27FE2D31-D344-4B63-A89A-A89AB0D9F3E3}" type="doc">
      <dgm:prSet loTypeId="urn:microsoft.com/office/officeart/2005/8/layout/target3" loCatId="list" qsTypeId="urn:microsoft.com/office/officeart/2005/8/quickstyle/3d3" qsCatId="3D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130831A4-0540-4EC5-8F5A-93030E89D2D9}">
      <dgm:prSet phldrT="[Text]" custT="1"/>
      <dgm:spPr/>
      <dgm:t>
        <a:bodyPr anchor="ctr" anchorCtr="0"/>
        <a:lstStyle/>
        <a:p>
          <a:pPr algn="l">
            <a:lnSpc>
              <a:spcPct val="100000"/>
            </a:lnSpc>
            <a:spcAft>
              <a:spcPts val="0"/>
            </a:spcAft>
          </a:pPr>
          <a:r>
            <a:rPr lang="cs-CZ" sz="1600" b="0" dirty="0" smtClean="0"/>
            <a:t>NÁZEV ŠKOLY</a:t>
          </a:r>
          <a:r>
            <a:rPr lang="cs-CZ" sz="1600" b="0" dirty="0" smtClean="0">
              <a:latin typeface="Times New Roman" pitchFamily="18" charset="0"/>
              <a:cs typeface="Times New Roman" pitchFamily="18" charset="0"/>
            </a:rPr>
            <a:t>:               </a:t>
          </a:r>
          <a:r>
            <a:rPr lang="cs-CZ" sz="1600" b="1" dirty="0" smtClean="0">
              <a:latin typeface="Times New Roman" pitchFamily="18" charset="0"/>
              <a:cs typeface="Times New Roman" pitchFamily="18" charset="0"/>
            </a:rPr>
            <a:t>Základní škola Hostouň,  okres Domažlice,                     </a:t>
          </a:r>
        </a:p>
        <a:p>
          <a:pPr algn="l">
            <a:lnSpc>
              <a:spcPct val="100000"/>
            </a:lnSpc>
            <a:spcAft>
              <a:spcPts val="0"/>
            </a:spcAft>
          </a:pPr>
          <a:r>
            <a:rPr lang="cs-CZ" sz="1600" b="1" dirty="0" smtClean="0">
              <a:latin typeface="Times New Roman" pitchFamily="18" charset="0"/>
              <a:cs typeface="Times New Roman" pitchFamily="18" charset="0"/>
            </a:rPr>
            <a:t>                                                           příspěvková organizace</a:t>
          </a:r>
          <a:endParaRPr lang="cs-CZ" sz="1600" b="1" dirty="0">
            <a:latin typeface="Times New Roman" pitchFamily="18" charset="0"/>
            <a:cs typeface="Times New Roman" pitchFamily="18" charset="0"/>
          </a:endParaRPr>
        </a:p>
      </dgm:t>
    </dgm:pt>
    <dgm:pt modelId="{F01391B9-E1CF-441A-AF4A-C95C0C271A44}" type="parTrans" cxnId="{4D385FE4-833D-4CDF-8BAA-0E0AC4E67AD4}">
      <dgm:prSet/>
      <dgm:spPr/>
      <dgm:t>
        <a:bodyPr/>
        <a:lstStyle/>
        <a:p>
          <a:endParaRPr lang="cs-CZ"/>
        </a:p>
      </dgm:t>
    </dgm:pt>
    <dgm:pt modelId="{B8CB6303-D6B2-49A3-A850-9996CF437CE4}" type="sibTrans" cxnId="{4D385FE4-833D-4CDF-8BAA-0E0AC4E67AD4}">
      <dgm:prSet/>
      <dgm:spPr/>
      <dgm:t>
        <a:bodyPr/>
        <a:lstStyle/>
        <a:p>
          <a:endParaRPr lang="cs-CZ"/>
        </a:p>
      </dgm:t>
    </dgm:pt>
    <dgm:pt modelId="{100B6B2E-82E6-4C11-B19B-F2DB3A0EA64F}">
      <dgm:prSet phldrT="[Text]" custT="1"/>
      <dgm:spPr/>
      <dgm:t>
        <a:bodyPr/>
        <a:lstStyle/>
        <a:p>
          <a:pPr algn="l"/>
          <a:r>
            <a:rPr lang="cs-CZ" sz="1600" b="0" dirty="0" smtClean="0"/>
            <a:t>REGISTRAČNÍ ČÍSLO PROJEKTU</a:t>
          </a:r>
          <a:r>
            <a:rPr lang="cs-CZ" sz="1600" b="1" dirty="0" smtClean="0"/>
            <a:t>:   </a:t>
          </a:r>
          <a:r>
            <a:rPr lang="cs-CZ" sz="1800" b="1" dirty="0" smtClean="0">
              <a:latin typeface="Times New Roman" pitchFamily="18" charset="0"/>
              <a:cs typeface="Times New Roman" pitchFamily="18" charset="0"/>
            </a:rPr>
            <a:t>CZ.1.07/1.4.00/21.2880</a:t>
          </a:r>
          <a:endParaRPr lang="cs-CZ" sz="1800" b="1" dirty="0">
            <a:latin typeface="Times New Roman" pitchFamily="18" charset="0"/>
            <a:cs typeface="Times New Roman" pitchFamily="18" charset="0"/>
          </a:endParaRPr>
        </a:p>
      </dgm:t>
    </dgm:pt>
    <dgm:pt modelId="{32657832-B1C8-403C-BDE8-AAC0367CF865}" type="parTrans" cxnId="{D35B4B81-8D1B-443A-B915-1BE49E0B0AA7}">
      <dgm:prSet/>
      <dgm:spPr/>
      <dgm:t>
        <a:bodyPr/>
        <a:lstStyle/>
        <a:p>
          <a:endParaRPr lang="cs-CZ"/>
        </a:p>
      </dgm:t>
    </dgm:pt>
    <dgm:pt modelId="{6748F0BB-A26B-4A51-9E3C-09CCB2BAC7D9}" type="sibTrans" cxnId="{D35B4B81-8D1B-443A-B915-1BE49E0B0AA7}">
      <dgm:prSet/>
      <dgm:spPr/>
      <dgm:t>
        <a:bodyPr/>
        <a:lstStyle/>
        <a:p>
          <a:endParaRPr lang="cs-CZ"/>
        </a:p>
      </dgm:t>
    </dgm:pt>
    <dgm:pt modelId="{914700B9-77B5-440A-A438-DE98B6D4894D}">
      <dgm:prSet phldrT="[Text]" custT="1"/>
      <dgm:spPr/>
      <dgm:t>
        <a:bodyPr/>
        <a:lstStyle/>
        <a:p>
          <a:pPr algn="l"/>
          <a:r>
            <a:rPr lang="cs-CZ" sz="1600" b="0" dirty="0" smtClean="0"/>
            <a:t>ŠABLONA</a:t>
          </a:r>
          <a:r>
            <a:rPr lang="cs-CZ" sz="1600" b="1" dirty="0" smtClean="0"/>
            <a:t>:         </a:t>
          </a:r>
          <a:r>
            <a:rPr lang="cs-CZ" sz="1600" b="1" dirty="0" smtClean="0">
              <a:latin typeface="Times New Roman" pitchFamily="18" charset="0"/>
              <a:cs typeface="Times New Roman" pitchFamily="18" charset="0"/>
            </a:rPr>
            <a:t>III/2 Inovace a zkvalitnění výuky prostřednictvím ICT</a:t>
          </a:r>
          <a:endParaRPr lang="cs-CZ" sz="1600" b="1" dirty="0">
            <a:latin typeface="Times New Roman" pitchFamily="18" charset="0"/>
            <a:cs typeface="Times New Roman" pitchFamily="18" charset="0"/>
          </a:endParaRPr>
        </a:p>
      </dgm:t>
    </dgm:pt>
    <dgm:pt modelId="{8512185E-4B58-458F-87B6-3140B6D72525}" type="parTrans" cxnId="{4F3FA278-38EF-4E77-A5DC-1E7605CD0401}">
      <dgm:prSet/>
      <dgm:spPr/>
      <dgm:t>
        <a:bodyPr/>
        <a:lstStyle/>
        <a:p>
          <a:endParaRPr lang="cs-CZ"/>
        </a:p>
      </dgm:t>
    </dgm:pt>
    <dgm:pt modelId="{296B88C7-46FB-4264-A217-2894440EECC5}" type="sibTrans" cxnId="{4F3FA278-38EF-4E77-A5DC-1E7605CD0401}">
      <dgm:prSet/>
      <dgm:spPr/>
      <dgm:t>
        <a:bodyPr/>
        <a:lstStyle/>
        <a:p>
          <a:endParaRPr lang="cs-CZ"/>
        </a:p>
      </dgm:t>
    </dgm:pt>
    <dgm:pt modelId="{1D8420EA-BFA0-403B-80F5-647FA396CC45}">
      <dgm:prSet phldrT="[Text]" custT="1"/>
      <dgm:spPr/>
      <dgm:t>
        <a:bodyPr/>
        <a:lstStyle/>
        <a:p>
          <a:pPr algn="l"/>
          <a:r>
            <a:rPr lang="cs-CZ" sz="1600" b="0" dirty="0" smtClean="0"/>
            <a:t>NÁZEV PROJEKTU</a:t>
          </a:r>
          <a:r>
            <a:rPr lang="cs-CZ" sz="1600" b="1" dirty="0" smtClean="0"/>
            <a:t>:    </a:t>
          </a:r>
          <a:r>
            <a:rPr lang="cs-CZ" sz="1600" b="1" dirty="0" smtClean="0">
              <a:latin typeface="Times New Roman" pitchFamily="18" charset="0"/>
              <a:cs typeface="Times New Roman" pitchFamily="18" charset="0"/>
            </a:rPr>
            <a:t>Moderní škola</a:t>
          </a:r>
          <a:endParaRPr lang="cs-CZ" sz="1600" b="1" dirty="0">
            <a:latin typeface="Times New Roman" pitchFamily="18" charset="0"/>
            <a:cs typeface="Times New Roman" pitchFamily="18" charset="0"/>
          </a:endParaRPr>
        </a:p>
      </dgm:t>
    </dgm:pt>
    <dgm:pt modelId="{DE590897-4222-4BAE-B23D-0E01B1881970}" type="parTrans" cxnId="{B5ED950A-2CFB-4B1E-A532-6C6F5B2770BB}">
      <dgm:prSet/>
      <dgm:spPr/>
      <dgm:t>
        <a:bodyPr/>
        <a:lstStyle/>
        <a:p>
          <a:endParaRPr lang="cs-CZ"/>
        </a:p>
      </dgm:t>
    </dgm:pt>
    <dgm:pt modelId="{01A7DA8C-A7E7-4088-A318-31162CEFD809}" type="sibTrans" cxnId="{B5ED950A-2CFB-4B1E-A532-6C6F5B2770BB}">
      <dgm:prSet/>
      <dgm:spPr/>
      <dgm:t>
        <a:bodyPr/>
        <a:lstStyle/>
        <a:p>
          <a:endParaRPr lang="cs-CZ"/>
        </a:p>
      </dgm:t>
    </dgm:pt>
    <dgm:pt modelId="{FE47432B-CA46-450C-8D8F-66C300A95B52}" type="pres">
      <dgm:prSet presAssocID="{27FE2D31-D344-4B63-A89A-A89AB0D9F3E3}" presName="Name0" presStyleCnt="0">
        <dgm:presLayoutVars>
          <dgm:chMax val="7"/>
          <dgm:dir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B522209E-30D0-49D6-A340-2D383A11C668}" type="pres">
      <dgm:prSet presAssocID="{130831A4-0540-4EC5-8F5A-93030E89D2D9}" presName="circle1" presStyleLbl="node1" presStyleIdx="0" presStyleCnt="4"/>
      <dgm:spPr/>
    </dgm:pt>
    <dgm:pt modelId="{ED5A8377-51D5-4DC5-B0E7-680166966720}" type="pres">
      <dgm:prSet presAssocID="{130831A4-0540-4EC5-8F5A-93030E89D2D9}" presName="space" presStyleCnt="0"/>
      <dgm:spPr/>
    </dgm:pt>
    <dgm:pt modelId="{F69CC921-512E-49F4-824C-A648EC5F27A5}" type="pres">
      <dgm:prSet presAssocID="{130831A4-0540-4EC5-8F5A-93030E89D2D9}" presName="rect1" presStyleLbl="alignAcc1" presStyleIdx="0" presStyleCnt="4" custLinFactNeighborX="513"/>
      <dgm:spPr/>
      <dgm:t>
        <a:bodyPr/>
        <a:lstStyle/>
        <a:p>
          <a:endParaRPr lang="cs-CZ"/>
        </a:p>
      </dgm:t>
    </dgm:pt>
    <dgm:pt modelId="{61C9CE18-EDA6-4EDF-BA1C-09779D38FBBF}" type="pres">
      <dgm:prSet presAssocID="{1D8420EA-BFA0-403B-80F5-647FA396CC45}" presName="vertSpace2" presStyleLbl="node1" presStyleIdx="0" presStyleCnt="4"/>
      <dgm:spPr/>
    </dgm:pt>
    <dgm:pt modelId="{D60DEAAB-7AFE-435A-ACF6-18851E4B0426}" type="pres">
      <dgm:prSet presAssocID="{1D8420EA-BFA0-403B-80F5-647FA396CC45}" presName="circle2" presStyleLbl="node1" presStyleIdx="1" presStyleCnt="4"/>
      <dgm:spPr/>
    </dgm:pt>
    <dgm:pt modelId="{F7B3C0B7-F0F7-4F49-B02C-3630F8C5FAE5}" type="pres">
      <dgm:prSet presAssocID="{1D8420EA-BFA0-403B-80F5-647FA396CC45}" presName="rect2" presStyleLbl="alignAcc1" presStyleIdx="1" presStyleCnt="4" custLinFactNeighborX="513" custLinFactNeighborY="-51"/>
      <dgm:spPr/>
      <dgm:t>
        <a:bodyPr/>
        <a:lstStyle/>
        <a:p>
          <a:endParaRPr lang="cs-CZ"/>
        </a:p>
      </dgm:t>
    </dgm:pt>
    <dgm:pt modelId="{C9DA9446-E2D3-4F6A-8960-3CADFBF870B8}" type="pres">
      <dgm:prSet presAssocID="{100B6B2E-82E6-4C11-B19B-F2DB3A0EA64F}" presName="vertSpace3" presStyleLbl="node1" presStyleIdx="1" presStyleCnt="4"/>
      <dgm:spPr/>
    </dgm:pt>
    <dgm:pt modelId="{9726EC6F-D322-4CD3-B489-1BE3DF7CE70B}" type="pres">
      <dgm:prSet presAssocID="{100B6B2E-82E6-4C11-B19B-F2DB3A0EA64F}" presName="circle3" presStyleLbl="node1" presStyleIdx="2" presStyleCnt="4"/>
      <dgm:spPr/>
    </dgm:pt>
    <dgm:pt modelId="{645AA564-2E9E-4954-AD87-AE01782CEC59}" type="pres">
      <dgm:prSet presAssocID="{100B6B2E-82E6-4C11-B19B-F2DB3A0EA64F}" presName="rect3" presStyleLbl="alignAcc1" presStyleIdx="2" presStyleCnt="4" custLinFactNeighborX="2390" custLinFactNeighborY="1626"/>
      <dgm:spPr/>
      <dgm:t>
        <a:bodyPr/>
        <a:lstStyle/>
        <a:p>
          <a:endParaRPr lang="cs-CZ"/>
        </a:p>
      </dgm:t>
    </dgm:pt>
    <dgm:pt modelId="{8538CAC4-6A86-42B8-B5AF-2FF155DB9D02}" type="pres">
      <dgm:prSet presAssocID="{914700B9-77B5-440A-A438-DE98B6D4894D}" presName="vertSpace4" presStyleLbl="node1" presStyleIdx="2" presStyleCnt="4"/>
      <dgm:spPr/>
    </dgm:pt>
    <dgm:pt modelId="{26FD6024-A07F-46D0-8BC0-B5E595C5673D}" type="pres">
      <dgm:prSet presAssocID="{914700B9-77B5-440A-A438-DE98B6D4894D}" presName="circle4" presStyleLbl="node1" presStyleIdx="3" presStyleCnt="4"/>
      <dgm:spPr/>
    </dgm:pt>
    <dgm:pt modelId="{E73F1C26-6DCD-4001-88B9-355E01E2BCE7}" type="pres">
      <dgm:prSet presAssocID="{914700B9-77B5-440A-A438-DE98B6D4894D}" presName="rect4" presStyleLbl="alignAcc1" presStyleIdx="3" presStyleCnt="4" custLinFactNeighborX="508" custLinFactNeighborY="3605"/>
      <dgm:spPr/>
      <dgm:t>
        <a:bodyPr/>
        <a:lstStyle/>
        <a:p>
          <a:endParaRPr lang="cs-CZ"/>
        </a:p>
      </dgm:t>
    </dgm:pt>
    <dgm:pt modelId="{8E23E229-92FC-49D1-B5FE-0303176B8A4E}" type="pres">
      <dgm:prSet presAssocID="{130831A4-0540-4EC5-8F5A-93030E89D2D9}" presName="rect1ParTxNoCh" presStyleLbl="alignAcc1" presStyleIdx="3" presStyleCnt="4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8467D0EB-87A2-4285-8ACA-0398EFBF29BC}" type="pres">
      <dgm:prSet presAssocID="{1D8420EA-BFA0-403B-80F5-647FA396CC45}" presName="rect2ParTxNoCh" presStyleLbl="alignAcc1" presStyleIdx="3" presStyleCnt="4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DBA8199F-D892-4A8E-A352-2B7844050E09}" type="pres">
      <dgm:prSet presAssocID="{100B6B2E-82E6-4C11-B19B-F2DB3A0EA64F}" presName="rect3ParTxNoCh" presStyleLbl="alignAcc1" presStyleIdx="3" presStyleCnt="4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BD9AF279-D483-48F2-BBBD-45F8E8923512}" type="pres">
      <dgm:prSet presAssocID="{914700B9-77B5-440A-A438-DE98B6D4894D}" presName="rect4ParTxNoCh" presStyleLbl="alignAcc1" presStyleIdx="3" presStyleCnt="4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E08212B6-9C34-4F67-8BE4-CAA89EB5F9BC}" type="presOf" srcId="{100B6B2E-82E6-4C11-B19B-F2DB3A0EA64F}" destId="{645AA564-2E9E-4954-AD87-AE01782CEC59}" srcOrd="0" destOrd="0" presId="urn:microsoft.com/office/officeart/2005/8/layout/target3"/>
    <dgm:cxn modelId="{F52C8BE4-E009-45A7-8BC6-245E55205D27}" type="presOf" srcId="{27FE2D31-D344-4B63-A89A-A89AB0D9F3E3}" destId="{FE47432B-CA46-450C-8D8F-66C300A95B52}" srcOrd="0" destOrd="0" presId="urn:microsoft.com/office/officeart/2005/8/layout/target3"/>
    <dgm:cxn modelId="{1F78D976-0C01-4C68-B3D3-2C32D1D6F76A}" type="presOf" srcId="{1D8420EA-BFA0-403B-80F5-647FA396CC45}" destId="{F7B3C0B7-F0F7-4F49-B02C-3630F8C5FAE5}" srcOrd="0" destOrd="0" presId="urn:microsoft.com/office/officeart/2005/8/layout/target3"/>
    <dgm:cxn modelId="{4F3FA278-38EF-4E77-A5DC-1E7605CD0401}" srcId="{27FE2D31-D344-4B63-A89A-A89AB0D9F3E3}" destId="{914700B9-77B5-440A-A438-DE98B6D4894D}" srcOrd="3" destOrd="0" parTransId="{8512185E-4B58-458F-87B6-3140B6D72525}" sibTransId="{296B88C7-46FB-4264-A217-2894440EECC5}"/>
    <dgm:cxn modelId="{B5ED950A-2CFB-4B1E-A532-6C6F5B2770BB}" srcId="{27FE2D31-D344-4B63-A89A-A89AB0D9F3E3}" destId="{1D8420EA-BFA0-403B-80F5-647FA396CC45}" srcOrd="1" destOrd="0" parTransId="{DE590897-4222-4BAE-B23D-0E01B1881970}" sibTransId="{01A7DA8C-A7E7-4088-A318-31162CEFD809}"/>
    <dgm:cxn modelId="{D35B4B81-8D1B-443A-B915-1BE49E0B0AA7}" srcId="{27FE2D31-D344-4B63-A89A-A89AB0D9F3E3}" destId="{100B6B2E-82E6-4C11-B19B-F2DB3A0EA64F}" srcOrd="2" destOrd="0" parTransId="{32657832-B1C8-403C-BDE8-AAC0367CF865}" sibTransId="{6748F0BB-A26B-4A51-9E3C-09CCB2BAC7D9}"/>
    <dgm:cxn modelId="{FD81A905-1E19-4065-8DA8-70243170696E}" type="presOf" srcId="{100B6B2E-82E6-4C11-B19B-F2DB3A0EA64F}" destId="{DBA8199F-D892-4A8E-A352-2B7844050E09}" srcOrd="1" destOrd="0" presId="urn:microsoft.com/office/officeart/2005/8/layout/target3"/>
    <dgm:cxn modelId="{4D385FE4-833D-4CDF-8BAA-0E0AC4E67AD4}" srcId="{27FE2D31-D344-4B63-A89A-A89AB0D9F3E3}" destId="{130831A4-0540-4EC5-8F5A-93030E89D2D9}" srcOrd="0" destOrd="0" parTransId="{F01391B9-E1CF-441A-AF4A-C95C0C271A44}" sibTransId="{B8CB6303-D6B2-49A3-A850-9996CF437CE4}"/>
    <dgm:cxn modelId="{2FE51E79-BC4A-4218-A29D-8A9DEF3808B7}" type="presOf" srcId="{914700B9-77B5-440A-A438-DE98B6D4894D}" destId="{BD9AF279-D483-48F2-BBBD-45F8E8923512}" srcOrd="1" destOrd="0" presId="urn:microsoft.com/office/officeart/2005/8/layout/target3"/>
    <dgm:cxn modelId="{45813DA3-7E47-4C91-88F6-EE65DBE19FF0}" type="presOf" srcId="{130831A4-0540-4EC5-8F5A-93030E89D2D9}" destId="{F69CC921-512E-49F4-824C-A648EC5F27A5}" srcOrd="0" destOrd="0" presId="urn:microsoft.com/office/officeart/2005/8/layout/target3"/>
    <dgm:cxn modelId="{9D9205A0-FAD6-4056-9B59-E0A53D8C815D}" type="presOf" srcId="{1D8420EA-BFA0-403B-80F5-647FA396CC45}" destId="{8467D0EB-87A2-4285-8ACA-0398EFBF29BC}" srcOrd="1" destOrd="0" presId="urn:microsoft.com/office/officeart/2005/8/layout/target3"/>
    <dgm:cxn modelId="{4C5F9230-2B22-47EE-A87A-255369BD57A1}" type="presOf" srcId="{914700B9-77B5-440A-A438-DE98B6D4894D}" destId="{E73F1C26-6DCD-4001-88B9-355E01E2BCE7}" srcOrd="0" destOrd="0" presId="urn:microsoft.com/office/officeart/2005/8/layout/target3"/>
    <dgm:cxn modelId="{F9EC431F-0C23-4694-BB10-14C913AE4D54}" type="presOf" srcId="{130831A4-0540-4EC5-8F5A-93030E89D2D9}" destId="{8E23E229-92FC-49D1-B5FE-0303176B8A4E}" srcOrd="1" destOrd="0" presId="urn:microsoft.com/office/officeart/2005/8/layout/target3"/>
    <dgm:cxn modelId="{C23B13B2-B740-436C-9C95-79C793443C51}" type="presParOf" srcId="{FE47432B-CA46-450C-8D8F-66C300A95B52}" destId="{B522209E-30D0-49D6-A340-2D383A11C668}" srcOrd="0" destOrd="0" presId="urn:microsoft.com/office/officeart/2005/8/layout/target3"/>
    <dgm:cxn modelId="{F79F773D-4E25-455B-AD8D-8474C5CF9892}" type="presParOf" srcId="{FE47432B-CA46-450C-8D8F-66C300A95B52}" destId="{ED5A8377-51D5-4DC5-B0E7-680166966720}" srcOrd="1" destOrd="0" presId="urn:microsoft.com/office/officeart/2005/8/layout/target3"/>
    <dgm:cxn modelId="{31B14FB7-6D30-4CC1-B144-FED3CB96BA73}" type="presParOf" srcId="{FE47432B-CA46-450C-8D8F-66C300A95B52}" destId="{F69CC921-512E-49F4-824C-A648EC5F27A5}" srcOrd="2" destOrd="0" presId="urn:microsoft.com/office/officeart/2005/8/layout/target3"/>
    <dgm:cxn modelId="{227C569B-3F1E-496F-8A09-1CF744E9BD44}" type="presParOf" srcId="{FE47432B-CA46-450C-8D8F-66C300A95B52}" destId="{61C9CE18-EDA6-4EDF-BA1C-09779D38FBBF}" srcOrd="3" destOrd="0" presId="urn:microsoft.com/office/officeart/2005/8/layout/target3"/>
    <dgm:cxn modelId="{F8F96EF8-ABF1-43F0-88C0-CAE1E05ACD0D}" type="presParOf" srcId="{FE47432B-CA46-450C-8D8F-66C300A95B52}" destId="{D60DEAAB-7AFE-435A-ACF6-18851E4B0426}" srcOrd="4" destOrd="0" presId="urn:microsoft.com/office/officeart/2005/8/layout/target3"/>
    <dgm:cxn modelId="{11AD56E1-DAFA-4F14-BA6A-8C83CF413B75}" type="presParOf" srcId="{FE47432B-CA46-450C-8D8F-66C300A95B52}" destId="{F7B3C0B7-F0F7-4F49-B02C-3630F8C5FAE5}" srcOrd="5" destOrd="0" presId="urn:microsoft.com/office/officeart/2005/8/layout/target3"/>
    <dgm:cxn modelId="{32C0BC78-81F1-4FA9-AAF0-FD5451A10C38}" type="presParOf" srcId="{FE47432B-CA46-450C-8D8F-66C300A95B52}" destId="{C9DA9446-E2D3-4F6A-8960-3CADFBF870B8}" srcOrd="6" destOrd="0" presId="urn:microsoft.com/office/officeart/2005/8/layout/target3"/>
    <dgm:cxn modelId="{EDDA686E-C57F-441E-B09B-67A77C15DDAA}" type="presParOf" srcId="{FE47432B-CA46-450C-8D8F-66C300A95B52}" destId="{9726EC6F-D322-4CD3-B489-1BE3DF7CE70B}" srcOrd="7" destOrd="0" presId="urn:microsoft.com/office/officeart/2005/8/layout/target3"/>
    <dgm:cxn modelId="{7CD5D8D5-2E4E-4CF8-9888-137B43A1F615}" type="presParOf" srcId="{FE47432B-CA46-450C-8D8F-66C300A95B52}" destId="{645AA564-2E9E-4954-AD87-AE01782CEC59}" srcOrd="8" destOrd="0" presId="urn:microsoft.com/office/officeart/2005/8/layout/target3"/>
    <dgm:cxn modelId="{2B09BAD1-F283-4A50-BA45-953FF446F66B}" type="presParOf" srcId="{FE47432B-CA46-450C-8D8F-66C300A95B52}" destId="{8538CAC4-6A86-42B8-B5AF-2FF155DB9D02}" srcOrd="9" destOrd="0" presId="urn:microsoft.com/office/officeart/2005/8/layout/target3"/>
    <dgm:cxn modelId="{BB50C12B-10A2-4BF2-9F62-D3C5E0FFBC40}" type="presParOf" srcId="{FE47432B-CA46-450C-8D8F-66C300A95B52}" destId="{26FD6024-A07F-46D0-8BC0-B5E595C5673D}" srcOrd="10" destOrd="0" presId="urn:microsoft.com/office/officeart/2005/8/layout/target3"/>
    <dgm:cxn modelId="{A666FF8C-E166-4592-AC2B-01ADD8A5A980}" type="presParOf" srcId="{FE47432B-CA46-450C-8D8F-66C300A95B52}" destId="{E73F1C26-6DCD-4001-88B9-355E01E2BCE7}" srcOrd="11" destOrd="0" presId="urn:microsoft.com/office/officeart/2005/8/layout/target3"/>
    <dgm:cxn modelId="{427D5132-68DA-43CE-97D7-10CB8D681113}" type="presParOf" srcId="{FE47432B-CA46-450C-8D8F-66C300A95B52}" destId="{8E23E229-92FC-49D1-B5FE-0303176B8A4E}" srcOrd="12" destOrd="0" presId="urn:microsoft.com/office/officeart/2005/8/layout/target3"/>
    <dgm:cxn modelId="{C4FD7581-6DA0-4A22-A128-93F6393EEEF6}" type="presParOf" srcId="{FE47432B-CA46-450C-8D8F-66C300A95B52}" destId="{8467D0EB-87A2-4285-8ACA-0398EFBF29BC}" srcOrd="13" destOrd="0" presId="urn:microsoft.com/office/officeart/2005/8/layout/target3"/>
    <dgm:cxn modelId="{6CE5FA6F-0968-4733-86F2-019A499B5032}" type="presParOf" srcId="{FE47432B-CA46-450C-8D8F-66C300A95B52}" destId="{DBA8199F-D892-4A8E-A352-2B7844050E09}" srcOrd="14" destOrd="0" presId="urn:microsoft.com/office/officeart/2005/8/layout/target3"/>
    <dgm:cxn modelId="{4294B45B-40BC-4CC6-9ECF-C5809BB43B5A}" type="presParOf" srcId="{FE47432B-CA46-450C-8D8F-66C300A95B52}" destId="{BD9AF279-D483-48F2-BBBD-45F8E8923512}" srcOrd="15" destOrd="0" presId="urn:microsoft.com/office/officeart/2005/8/layout/target3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B522209E-30D0-49D6-A340-2D383A11C668}">
      <dsp:nvSpPr>
        <dsp:cNvPr id="0" name=""/>
        <dsp:cNvSpPr/>
      </dsp:nvSpPr>
      <dsp:spPr>
        <a:xfrm>
          <a:off x="0" y="0"/>
          <a:ext cx="2376264" cy="2376264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F69CC921-512E-49F4-824C-A648EC5F27A5}">
      <dsp:nvSpPr>
        <dsp:cNvPr id="0" name=""/>
        <dsp:cNvSpPr/>
      </dsp:nvSpPr>
      <dsp:spPr>
        <a:xfrm>
          <a:off x="1188132" y="0"/>
          <a:ext cx="7020780" cy="237626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l" defTabSz="711200">
            <a:lnSpc>
              <a:spcPct val="100000"/>
            </a:lnSpc>
            <a:spcBef>
              <a:spcPct val="0"/>
            </a:spcBef>
            <a:spcAft>
              <a:spcPts val="0"/>
            </a:spcAft>
          </a:pPr>
          <a:r>
            <a:rPr lang="cs-CZ" sz="1600" b="0" kern="1200" dirty="0" smtClean="0"/>
            <a:t>NÁZEV ŠKOLY</a:t>
          </a:r>
          <a:r>
            <a:rPr lang="cs-CZ" sz="1600" b="0" kern="1200" dirty="0" smtClean="0">
              <a:latin typeface="Times New Roman" pitchFamily="18" charset="0"/>
              <a:cs typeface="Times New Roman" pitchFamily="18" charset="0"/>
            </a:rPr>
            <a:t>:               </a:t>
          </a:r>
          <a:r>
            <a:rPr lang="cs-CZ" sz="1600" b="1" kern="1200" dirty="0" smtClean="0">
              <a:latin typeface="Times New Roman" pitchFamily="18" charset="0"/>
              <a:cs typeface="Times New Roman" pitchFamily="18" charset="0"/>
            </a:rPr>
            <a:t>Základní škola Hostouň,  okres Domažlice,                     </a:t>
          </a:r>
        </a:p>
        <a:p>
          <a:pPr lvl="0" algn="l" defTabSz="711200">
            <a:lnSpc>
              <a:spcPct val="100000"/>
            </a:lnSpc>
            <a:spcBef>
              <a:spcPct val="0"/>
            </a:spcBef>
            <a:spcAft>
              <a:spcPts val="0"/>
            </a:spcAft>
          </a:pPr>
          <a:r>
            <a:rPr lang="cs-CZ" sz="1600" b="1" kern="1200" dirty="0" smtClean="0">
              <a:latin typeface="Times New Roman" pitchFamily="18" charset="0"/>
              <a:cs typeface="Times New Roman" pitchFamily="18" charset="0"/>
            </a:rPr>
            <a:t>                                                           příspěvková organizace</a:t>
          </a:r>
          <a:endParaRPr lang="cs-CZ" sz="1600" b="1" kern="1200" dirty="0">
            <a:latin typeface="Times New Roman" pitchFamily="18" charset="0"/>
            <a:cs typeface="Times New Roman" pitchFamily="18" charset="0"/>
          </a:endParaRPr>
        </a:p>
      </dsp:txBody>
      <dsp:txXfrm>
        <a:off x="1188132" y="0"/>
        <a:ext cx="7020780" cy="504956"/>
      </dsp:txXfrm>
    </dsp:sp>
    <dsp:sp modelId="{D60DEAAB-7AFE-435A-ACF6-18851E4B0426}">
      <dsp:nvSpPr>
        <dsp:cNvPr id="0" name=""/>
        <dsp:cNvSpPr/>
      </dsp:nvSpPr>
      <dsp:spPr>
        <a:xfrm>
          <a:off x="311884" y="504956"/>
          <a:ext cx="1752494" cy="1752494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F7B3C0B7-F0F7-4F49-B02C-3630F8C5FAE5}">
      <dsp:nvSpPr>
        <dsp:cNvPr id="0" name=""/>
        <dsp:cNvSpPr/>
      </dsp:nvSpPr>
      <dsp:spPr>
        <a:xfrm>
          <a:off x="1188132" y="504062"/>
          <a:ext cx="7020780" cy="175249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600" b="0" kern="1200" dirty="0" smtClean="0"/>
            <a:t>NÁZEV PROJEKTU</a:t>
          </a:r>
          <a:r>
            <a:rPr lang="cs-CZ" sz="1600" b="1" kern="1200" dirty="0" smtClean="0"/>
            <a:t>:    </a:t>
          </a:r>
          <a:r>
            <a:rPr lang="cs-CZ" sz="1600" b="1" kern="1200" dirty="0" smtClean="0">
              <a:latin typeface="Times New Roman" pitchFamily="18" charset="0"/>
              <a:cs typeface="Times New Roman" pitchFamily="18" charset="0"/>
            </a:rPr>
            <a:t>Moderní škola</a:t>
          </a:r>
          <a:endParaRPr lang="cs-CZ" sz="1600" b="1" kern="1200" dirty="0">
            <a:latin typeface="Times New Roman" pitchFamily="18" charset="0"/>
            <a:cs typeface="Times New Roman" pitchFamily="18" charset="0"/>
          </a:endParaRPr>
        </a:p>
      </dsp:txBody>
      <dsp:txXfrm>
        <a:off x="1188132" y="504062"/>
        <a:ext cx="7020780" cy="504956"/>
      </dsp:txXfrm>
    </dsp:sp>
    <dsp:sp modelId="{9726EC6F-D322-4CD3-B489-1BE3DF7CE70B}">
      <dsp:nvSpPr>
        <dsp:cNvPr id="0" name=""/>
        <dsp:cNvSpPr/>
      </dsp:nvSpPr>
      <dsp:spPr>
        <a:xfrm>
          <a:off x="623769" y="1009912"/>
          <a:ext cx="1128725" cy="1128725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645AA564-2E9E-4954-AD87-AE01782CEC59}">
      <dsp:nvSpPr>
        <dsp:cNvPr id="0" name=""/>
        <dsp:cNvSpPr/>
      </dsp:nvSpPr>
      <dsp:spPr>
        <a:xfrm>
          <a:off x="1188132" y="1028265"/>
          <a:ext cx="7020780" cy="1128725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600" b="0" kern="1200" dirty="0" smtClean="0"/>
            <a:t>REGISTRAČNÍ ČÍSLO PROJEKTU</a:t>
          </a:r>
          <a:r>
            <a:rPr lang="cs-CZ" sz="1600" b="1" kern="1200" dirty="0" smtClean="0"/>
            <a:t>:   </a:t>
          </a:r>
          <a:r>
            <a:rPr lang="cs-CZ" sz="1800" b="1" kern="1200" dirty="0" smtClean="0">
              <a:latin typeface="Times New Roman" pitchFamily="18" charset="0"/>
              <a:cs typeface="Times New Roman" pitchFamily="18" charset="0"/>
            </a:rPr>
            <a:t>CZ.1.07/1.4.00/21.2880</a:t>
          </a:r>
          <a:endParaRPr lang="cs-CZ" sz="1800" b="1" kern="1200" dirty="0">
            <a:latin typeface="Times New Roman" pitchFamily="18" charset="0"/>
            <a:cs typeface="Times New Roman" pitchFamily="18" charset="0"/>
          </a:endParaRPr>
        </a:p>
      </dsp:txBody>
      <dsp:txXfrm>
        <a:off x="1188132" y="1028265"/>
        <a:ext cx="7020780" cy="504956"/>
      </dsp:txXfrm>
    </dsp:sp>
    <dsp:sp modelId="{26FD6024-A07F-46D0-8BC0-B5E595C5673D}">
      <dsp:nvSpPr>
        <dsp:cNvPr id="0" name=""/>
        <dsp:cNvSpPr/>
      </dsp:nvSpPr>
      <dsp:spPr>
        <a:xfrm>
          <a:off x="935653" y="1514868"/>
          <a:ext cx="504956" cy="504956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E73F1C26-6DCD-4001-88B9-355E01E2BCE7}">
      <dsp:nvSpPr>
        <dsp:cNvPr id="0" name=""/>
        <dsp:cNvSpPr/>
      </dsp:nvSpPr>
      <dsp:spPr>
        <a:xfrm>
          <a:off x="1188132" y="1533071"/>
          <a:ext cx="7020780" cy="504956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600" b="0" kern="1200" dirty="0" smtClean="0"/>
            <a:t>ŠABLONA</a:t>
          </a:r>
          <a:r>
            <a:rPr lang="cs-CZ" sz="1600" b="1" kern="1200" dirty="0" smtClean="0"/>
            <a:t>:         </a:t>
          </a:r>
          <a:r>
            <a:rPr lang="cs-CZ" sz="1600" b="1" kern="1200" dirty="0" smtClean="0">
              <a:latin typeface="Times New Roman" pitchFamily="18" charset="0"/>
              <a:cs typeface="Times New Roman" pitchFamily="18" charset="0"/>
            </a:rPr>
            <a:t>III/2 Inovace a zkvalitnění výuky prostřednictvím ICT</a:t>
          </a:r>
          <a:endParaRPr lang="cs-CZ" sz="1600" b="1" kern="1200" dirty="0">
            <a:latin typeface="Times New Roman" pitchFamily="18" charset="0"/>
            <a:cs typeface="Times New Roman" pitchFamily="18" charset="0"/>
          </a:endParaRPr>
        </a:p>
      </dsp:txBody>
      <dsp:txXfrm>
        <a:off x="1188132" y="1533071"/>
        <a:ext cx="7020780" cy="504956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3d3">
  <dgm:title val=""/>
  <dgm:desc val=""/>
  <dgm:catLst>
    <dgm:cat type="3D" pri="11300"/>
  </dgm:catLst>
  <dgm:scene3d>
    <a:camera prst="orthographicFront"/>
    <a:lightRig rig="threePt" dir="t"/>
  </dgm:scene3d>
  <dgm:styleLbl name="node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clear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182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>
        <a:rot lat="0" lon="0" rev="0"/>
      </a:camera>
      <a:lightRig rig="contrasting" dir="t">
        <a:rot lat="0" lon="0" rev="1200000"/>
      </a:lightRig>
    </dgm:scene3d>
    <dgm:sp3d z="10000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>
        <a:rot lat="0" lon="0" rev="0"/>
      </a:camera>
      <a:lightRig rig="contrasting" dir="t">
        <a:rot lat="0" lon="0" rev="1200000"/>
      </a:lightRig>
    </dgm:scene3d>
    <dgm:sp3d z="-300000" prstMaterial="plastic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00800" h="1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>
        <a:rot lat="0" lon="0" rev="0"/>
      </a:camera>
      <a:lightRig rig="contrasting" dir="t">
        <a:rot lat="0" lon="0" rev="1200000"/>
      </a:lightRig>
    </dgm:scene3d>
    <dgm:sp3d z="-1524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římá spojovací čára 6"/>
          <p:cNvSpPr>
            <a:spLocks noChangeShapeType="1"/>
          </p:cNvSpPr>
          <p:nvPr/>
        </p:nvSpPr>
        <p:spPr bwMode="auto">
          <a:xfrm>
            <a:off x="514350" y="5349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9" name="Nadpis 28"/>
          <p:cNvSpPr>
            <a:spLocks noGrp="1"/>
          </p:cNvSpPr>
          <p:nvPr>
            <p:ph type="ctrTitle"/>
          </p:nvPr>
        </p:nvSpPr>
        <p:spPr>
          <a:xfrm>
            <a:off x="381000" y="4853411"/>
            <a:ext cx="8458200" cy="1222375"/>
          </a:xfrm>
        </p:spPr>
        <p:txBody>
          <a:bodyPr anchor="t"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381000" y="3886200"/>
            <a:ext cx="8458200" cy="914400"/>
          </a:xfrm>
        </p:spPr>
        <p:txBody>
          <a:bodyPr anchor="b"/>
          <a:lstStyle>
            <a:lvl1pPr marL="0" indent="0" algn="l">
              <a:buNone/>
              <a:defRPr sz="2400">
                <a:solidFill>
                  <a:schemeClr val="tx2">
                    <a:shade val="7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Klepnutím lze upravit styl předlohy podnadpisů.</a:t>
            </a:r>
            <a:endParaRPr kumimoji="0" lang="en-US"/>
          </a:p>
        </p:txBody>
      </p:sp>
      <p:sp>
        <p:nvSpPr>
          <p:cNvPr id="16" name="Zástupný symbol pro datum 1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A71354-EA2A-4A22-84E1-588759F68C08}" type="datetimeFigureOut">
              <a:rPr lang="cs-CZ" smtClean="0"/>
              <a:pPr/>
              <a:t>25.6.2013</a:t>
            </a:fld>
            <a:endParaRPr lang="cs-CZ"/>
          </a:p>
        </p:txBody>
      </p:sp>
      <p:sp>
        <p:nvSpPr>
          <p:cNvPr id="2" name="Zástupný symbol pro zápatí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52E84FF6-6308-480C-92F4-E571AC6AFCA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Nadpis 2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27" name="Zástupný symbol pro obsah 26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5" name="Zástupný symbol pro datum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A71354-EA2A-4A22-84E1-588759F68C08}" type="datetimeFigureOut">
              <a:rPr lang="cs-CZ" smtClean="0"/>
              <a:pPr/>
              <a:t>25.6.2013</a:t>
            </a:fld>
            <a:endParaRPr lang="cs-CZ"/>
          </a:p>
        </p:txBody>
      </p:sp>
      <p:sp>
        <p:nvSpPr>
          <p:cNvPr id="19" name="Zástupný symbol pro zápatí 18"/>
          <p:cNvSpPr>
            <a:spLocks noGrp="1"/>
          </p:cNvSpPr>
          <p:nvPr>
            <p:ph type="ftr" sz="quarter" idx="11"/>
          </p:nvPr>
        </p:nvSpPr>
        <p:spPr>
          <a:xfrm>
            <a:off x="3581400" y="76200"/>
            <a:ext cx="2895600" cy="288925"/>
          </a:xfrm>
        </p:spPr>
        <p:txBody>
          <a:bodyPr/>
          <a:lstStyle/>
          <a:p>
            <a:endParaRPr lang="cs-CZ"/>
          </a:p>
        </p:txBody>
      </p:sp>
      <p:sp>
        <p:nvSpPr>
          <p:cNvPr id="16" name="Zástupný symbol pro číslo snímku 15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52E84FF6-6308-480C-92F4-E571AC6AFCA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římá spojovací čára 6"/>
          <p:cNvSpPr>
            <a:spLocks noChangeShapeType="1"/>
          </p:cNvSpPr>
          <p:nvPr/>
        </p:nvSpPr>
        <p:spPr bwMode="auto">
          <a:xfrm>
            <a:off x="514350" y="3444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6" name="Zástupný symbol pro text 5"/>
          <p:cNvSpPr>
            <a:spLocks noGrp="1"/>
          </p:cNvSpPr>
          <p:nvPr>
            <p:ph type="body" idx="1"/>
          </p:nvPr>
        </p:nvSpPr>
        <p:spPr>
          <a:xfrm>
            <a:off x="381000" y="1676400"/>
            <a:ext cx="8458200" cy="1219200"/>
          </a:xfrm>
        </p:spPr>
        <p:txBody>
          <a:bodyPr anchor="b"/>
          <a:lstStyle>
            <a:lvl1pPr marL="0" indent="0" algn="r">
              <a:buNone/>
              <a:defRPr sz="2000">
                <a:solidFill>
                  <a:schemeClr val="tx2">
                    <a:shade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19" name="Zástupný symbol pro datum 18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A71354-EA2A-4A22-84E1-588759F68C08}" type="datetimeFigureOut">
              <a:rPr lang="cs-CZ" smtClean="0"/>
              <a:pPr/>
              <a:t>25.6.2013</a:t>
            </a:fld>
            <a:endParaRPr lang="cs-CZ"/>
          </a:p>
        </p:txBody>
      </p:sp>
      <p:sp>
        <p:nvSpPr>
          <p:cNvPr id="11" name="Zástupný symbol pro zápatí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16" name="Zástupný symbol pro číslo snímku 1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E84FF6-6308-480C-92F4-E571AC6AFCA2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Nadpis 7"/>
          <p:cNvSpPr>
            <a:spLocks noGrp="1"/>
          </p:cNvSpPr>
          <p:nvPr>
            <p:ph type="title"/>
          </p:nvPr>
        </p:nvSpPr>
        <p:spPr>
          <a:xfrm>
            <a:off x="180475" y="2947085"/>
            <a:ext cx="8686800" cy="1184825"/>
          </a:xfrm>
        </p:spPr>
        <p:txBody>
          <a:bodyPr rtlCol="0" anchor="t"/>
          <a:lstStyle>
            <a:lvl1pPr algn="r">
              <a:defRPr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Nadpis 1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4" name="Zástupný symbol pro obsah 13"/>
          <p:cNvSpPr>
            <a:spLocks noGrp="1"/>
          </p:cNvSpPr>
          <p:nvPr>
            <p:ph sz="half" idx="1"/>
          </p:nvPr>
        </p:nvSpPr>
        <p:spPr>
          <a:xfrm>
            <a:off x="304800" y="1600200"/>
            <a:ext cx="41910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3" name="Zástupný symbol pro obsah 12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3434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1" name="Zástupný symbol pro datum 20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A71354-EA2A-4A22-84E1-588759F68C08}" type="datetimeFigureOut">
              <a:rPr lang="cs-CZ" smtClean="0"/>
              <a:pPr/>
              <a:t>25.6.2013</a:t>
            </a:fld>
            <a:endParaRPr lang="cs-CZ"/>
          </a:p>
        </p:txBody>
      </p:sp>
      <p:sp>
        <p:nvSpPr>
          <p:cNvPr id="10" name="Zástupný symbol pro zápatí 9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1" name="Zástupný symbol pro číslo snímku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E84FF6-6308-480C-92F4-E571AC6AFCA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Nadpis 28"/>
          <p:cNvSpPr>
            <a:spLocks noGrp="1"/>
          </p:cNvSpPr>
          <p:nvPr>
            <p:ph type="title"/>
          </p:nvPr>
        </p:nvSpPr>
        <p:spPr>
          <a:xfrm>
            <a:off x="304800" y="5410200"/>
            <a:ext cx="8610600" cy="88265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3" name="Zástupný symbol pro text 12"/>
          <p:cNvSpPr>
            <a:spLocks noGrp="1"/>
          </p:cNvSpPr>
          <p:nvPr>
            <p:ph type="body" idx="1"/>
          </p:nvPr>
        </p:nvSpPr>
        <p:spPr>
          <a:xfrm>
            <a:off x="281444" y="666750"/>
            <a:ext cx="4290556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25" name="Zástupný symbol pro text 24"/>
          <p:cNvSpPr>
            <a:spLocks noGrp="1"/>
          </p:cNvSpPr>
          <p:nvPr>
            <p:ph type="body" sz="half" idx="3"/>
          </p:nvPr>
        </p:nvSpPr>
        <p:spPr>
          <a:xfrm>
            <a:off x="4645025" y="666750"/>
            <a:ext cx="4292241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quarter" idx="2"/>
          </p:nvPr>
        </p:nvSpPr>
        <p:spPr>
          <a:xfrm>
            <a:off x="281444" y="1316037"/>
            <a:ext cx="429055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8" name="Zástupný symbol pro obsah 27"/>
          <p:cNvSpPr>
            <a:spLocks noGrp="1"/>
          </p:cNvSpPr>
          <p:nvPr>
            <p:ph sz="quarter" idx="4"/>
          </p:nvPr>
        </p:nvSpPr>
        <p:spPr>
          <a:xfrm>
            <a:off x="4648730" y="1316037"/>
            <a:ext cx="428853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0" name="Zástupný symbol pro datum 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A71354-EA2A-4A22-84E1-588759F68C08}" type="datetimeFigureOut">
              <a:rPr lang="cs-CZ" smtClean="0"/>
              <a:pPr/>
              <a:t>25.6.2013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8229600" y="6477000"/>
            <a:ext cx="762000" cy="246888"/>
          </a:xfrm>
        </p:spPr>
        <p:txBody>
          <a:bodyPr/>
          <a:lstStyle/>
          <a:p>
            <a:fld id="{52E84FF6-6308-480C-92F4-E571AC6AFCA2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1" name="Přímá spojovací čára 10"/>
          <p:cNvSpPr>
            <a:spLocks noChangeShapeType="1"/>
          </p:cNvSpPr>
          <p:nvPr/>
        </p:nvSpPr>
        <p:spPr bwMode="auto">
          <a:xfrm>
            <a:off x="514350" y="6019800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Nadpis 2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2" name="Zástupný symbol pro datum 1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A71354-EA2A-4A22-84E1-588759F68C08}" type="datetimeFigureOut">
              <a:rPr lang="cs-CZ" smtClean="0"/>
              <a:pPr/>
              <a:t>25.6.2013</a:t>
            </a:fld>
            <a:endParaRPr lang="cs-CZ"/>
          </a:p>
        </p:txBody>
      </p:sp>
      <p:sp>
        <p:nvSpPr>
          <p:cNvPr id="21" name="Zástupný symbol pro zápatí 2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E84FF6-6308-480C-92F4-E571AC6AFCA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A71354-EA2A-4A22-84E1-588759F68C08}" type="datetimeFigureOut">
              <a:rPr lang="cs-CZ" smtClean="0"/>
              <a:pPr/>
              <a:t>25.6.2013</a:t>
            </a:fld>
            <a:endParaRPr lang="cs-CZ"/>
          </a:p>
        </p:txBody>
      </p:sp>
      <p:sp>
        <p:nvSpPr>
          <p:cNvPr id="24" name="Zástupný symbol pro zápatí 2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E84FF6-6308-480C-92F4-E571AC6AFCA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Přímá spojovací čára 7"/>
          <p:cNvSpPr>
            <a:spLocks noChangeShapeType="1"/>
          </p:cNvSpPr>
          <p:nvPr/>
        </p:nvSpPr>
        <p:spPr bwMode="auto">
          <a:xfrm>
            <a:off x="514350" y="5849117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Nadpis 11"/>
          <p:cNvSpPr>
            <a:spLocks noGrp="1"/>
          </p:cNvSpPr>
          <p:nvPr>
            <p:ph type="title"/>
          </p:nvPr>
        </p:nvSpPr>
        <p:spPr>
          <a:xfrm>
            <a:off x="457200" y="5486400"/>
            <a:ext cx="8458200" cy="520700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26" name="Zástupný symbol pro text 25"/>
          <p:cNvSpPr>
            <a:spLocks noGrp="1"/>
          </p:cNvSpPr>
          <p:nvPr>
            <p:ph type="body" idx="2"/>
          </p:nvPr>
        </p:nvSpPr>
        <p:spPr>
          <a:xfrm>
            <a:off x="457200" y="609600"/>
            <a:ext cx="3008313" cy="4800600"/>
          </a:xfrm>
        </p:spPr>
        <p:txBody>
          <a:bodyPr/>
          <a:lstStyle>
            <a:lvl1pPr marL="0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14" name="Zástupný symbol pro obsah 13"/>
          <p:cNvSpPr>
            <a:spLocks noGrp="1"/>
          </p:cNvSpPr>
          <p:nvPr>
            <p:ph sz="half" idx="1"/>
          </p:nvPr>
        </p:nvSpPr>
        <p:spPr>
          <a:xfrm>
            <a:off x="3575050" y="609600"/>
            <a:ext cx="5340350" cy="48006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5" name="Zástupný symbol pro datum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A71354-EA2A-4A22-84E1-588759F68C08}" type="datetimeFigureOut">
              <a:rPr lang="cs-CZ" smtClean="0"/>
              <a:pPr/>
              <a:t>25.6.2013</a:t>
            </a:fld>
            <a:endParaRPr lang="cs-CZ"/>
          </a:p>
        </p:txBody>
      </p:sp>
      <p:sp>
        <p:nvSpPr>
          <p:cNvPr id="29" name="Zástupný symbol pro zápatí 2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E84FF6-6308-480C-92F4-E571AC6AFCA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Zástupný symbol pro obrázek 12"/>
          <p:cNvSpPr>
            <a:spLocks noGrp="1"/>
          </p:cNvSpPr>
          <p:nvPr>
            <p:ph type="pic" idx="1"/>
          </p:nvPr>
        </p:nvSpPr>
        <p:spPr>
          <a:xfrm>
            <a:off x="3505200" y="616634"/>
            <a:ext cx="5029200" cy="3657600"/>
          </a:xfrm>
          <a:solidFill>
            <a:schemeClr val="bg1"/>
          </a:solidFill>
          <a:ln w="6350">
            <a:solidFill>
              <a:schemeClr val="accent1"/>
            </a:solidFill>
          </a:ln>
          <a:effectLst>
            <a:reflection blurRad="1000" stA="49000" endA="500" endPos="10000" dist="900" dir="5400000" sy="-90000" algn="bl" rotWithShape="0"/>
          </a:effectLst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cs-CZ" smtClean="0"/>
              <a:t>Klepnutím na ikonu přidáte obrázek.</a:t>
            </a:r>
            <a:endParaRPr kumimoji="0" lang="en-US" dirty="0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A71354-EA2A-4A22-84E1-588759F68C08}" type="datetimeFigureOut">
              <a:rPr lang="cs-CZ" smtClean="0"/>
              <a:pPr/>
              <a:t>25.6.2013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1" name="Zástupný symbol pro číslo snímku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E84FF6-6308-480C-92F4-E571AC6AFCA2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7" name="Nadpis 16"/>
          <p:cNvSpPr>
            <a:spLocks noGrp="1"/>
          </p:cNvSpPr>
          <p:nvPr>
            <p:ph type="title"/>
          </p:nvPr>
        </p:nvSpPr>
        <p:spPr>
          <a:xfrm>
            <a:off x="381000" y="4993760"/>
            <a:ext cx="5867400" cy="522288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26" name="Zástupný symbol pro text 25"/>
          <p:cNvSpPr>
            <a:spLocks noGrp="1"/>
          </p:cNvSpPr>
          <p:nvPr>
            <p:ph type="body" sz="half" idx="2"/>
          </p:nvPr>
        </p:nvSpPr>
        <p:spPr>
          <a:xfrm>
            <a:off x="381000" y="5533218"/>
            <a:ext cx="5867400" cy="768350"/>
          </a:xfrm>
        </p:spPr>
        <p:txBody>
          <a:bodyPr lIns="109728" tIns="0"/>
          <a:lstStyle>
            <a:lvl1pPr marL="0" indent="0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A71354-EA2A-4A22-84E1-588759F68C08}" type="datetimeFigureOut">
              <a:rPr lang="cs-CZ" smtClean="0"/>
              <a:pPr/>
              <a:t>25.6.2013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E84FF6-6308-480C-92F4-E571AC6AFCA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858000" y="549276"/>
            <a:ext cx="1828800" cy="5851525"/>
          </a:xfrm>
        </p:spPr>
        <p:txBody>
          <a:bodyPr vert="eaVert"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549276"/>
            <a:ext cx="6248400" cy="5851525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A71354-EA2A-4A22-84E1-588759F68C08}" type="datetimeFigureOut">
              <a:rPr lang="cs-CZ" smtClean="0"/>
              <a:pPr/>
              <a:t>25.6.2013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E84FF6-6308-480C-92F4-E571AC6AFCA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A71354-EA2A-4A22-84E1-588759F68C08}" type="datetimeFigureOut">
              <a:rPr lang="cs-CZ" smtClean="0"/>
              <a:pPr/>
              <a:t>25.6.2013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E84FF6-6308-480C-92F4-E571AC6AFCA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A71354-EA2A-4A22-84E1-588759F68C08}" type="datetimeFigureOut">
              <a:rPr lang="cs-CZ" smtClean="0"/>
              <a:pPr/>
              <a:t>25.6.2013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E84FF6-6308-480C-92F4-E571AC6AFCA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A71354-EA2A-4A22-84E1-588759F68C08}" type="datetimeFigureOut">
              <a:rPr lang="cs-CZ" smtClean="0"/>
              <a:pPr/>
              <a:t>25.6.2013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E84FF6-6308-480C-92F4-E571AC6AFCA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A71354-EA2A-4A22-84E1-588759F68C08}" type="datetimeFigureOut">
              <a:rPr lang="cs-CZ" smtClean="0"/>
              <a:pPr/>
              <a:t>25.6.2013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E84FF6-6308-480C-92F4-E571AC6AFCA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A71354-EA2A-4A22-84E1-588759F68C08}" type="datetimeFigureOut">
              <a:rPr lang="cs-CZ" smtClean="0"/>
              <a:pPr/>
              <a:t>25.6.2013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E84FF6-6308-480C-92F4-E571AC6AFCA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A71354-EA2A-4A22-84E1-588759F68C08}" type="datetimeFigureOut">
              <a:rPr lang="cs-CZ" smtClean="0"/>
              <a:pPr/>
              <a:t>25.6.2013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E84FF6-6308-480C-92F4-E571AC6AFCA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A71354-EA2A-4A22-84E1-588759F68C08}" type="datetimeFigureOut">
              <a:rPr lang="cs-CZ" smtClean="0"/>
              <a:pPr/>
              <a:t>25.6.2013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E84FF6-6308-480C-92F4-E571AC6AFCA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A71354-EA2A-4A22-84E1-588759F68C08}" type="datetimeFigureOut">
              <a:rPr lang="cs-CZ" smtClean="0"/>
              <a:pPr/>
              <a:t>25.6.2013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E84FF6-6308-480C-92F4-E571AC6AFCA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A71354-EA2A-4A22-84E1-588759F68C08}" type="datetimeFigureOut">
              <a:rPr lang="cs-CZ" smtClean="0"/>
              <a:pPr/>
              <a:t>25.6.2013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E84FF6-6308-480C-92F4-E571AC6AFCA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A71354-EA2A-4A22-84E1-588759F68C08}" type="datetimeFigureOut">
              <a:rPr lang="cs-CZ" smtClean="0"/>
              <a:pPr/>
              <a:t>25.6.2013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E84FF6-6308-480C-92F4-E571AC6AFCA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A71354-EA2A-4A22-84E1-588759F68C08}" type="datetimeFigureOut">
              <a:rPr lang="cs-CZ" smtClean="0"/>
              <a:pPr/>
              <a:t>25.6.2013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E84FF6-6308-480C-92F4-E571AC6AFCA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římá spojovací čára 6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8" name="Zástupný symbol pro text 7"/>
          <p:cNvSpPr>
            <a:spLocks noGrp="1"/>
          </p:cNvSpPr>
          <p:nvPr>
            <p:ph type="body" idx="1"/>
          </p:nvPr>
        </p:nvSpPr>
        <p:spPr>
          <a:xfrm>
            <a:off x="304800" y="1554162"/>
            <a:ext cx="8686800" cy="4525963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1" name="Zástupný symbol pro datum 10"/>
          <p:cNvSpPr>
            <a:spLocks noGrp="1"/>
          </p:cNvSpPr>
          <p:nvPr>
            <p:ph type="dt" sz="half" idx="2"/>
          </p:nvPr>
        </p:nvSpPr>
        <p:spPr>
          <a:xfrm>
            <a:off x="6477000" y="76200"/>
            <a:ext cx="2514600" cy="288925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AFA71354-EA2A-4A22-84E1-588759F68C08}" type="datetimeFigureOut">
              <a:rPr lang="cs-CZ" smtClean="0"/>
              <a:pPr/>
              <a:t>25.6.2013</a:t>
            </a:fld>
            <a:endParaRPr lang="cs-CZ"/>
          </a:p>
        </p:txBody>
      </p:sp>
      <p:sp>
        <p:nvSpPr>
          <p:cNvPr id="28" name="Zástupný symbol pro zápatí 27"/>
          <p:cNvSpPr>
            <a:spLocks noGrp="1"/>
          </p:cNvSpPr>
          <p:nvPr>
            <p:ph type="ftr" sz="quarter" idx="3"/>
          </p:nvPr>
        </p:nvSpPr>
        <p:spPr>
          <a:xfrm>
            <a:off x="3124200" y="76200"/>
            <a:ext cx="3352800" cy="28892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4"/>
          </p:nvPr>
        </p:nvSpPr>
        <p:spPr>
          <a:xfrm>
            <a:off x="8229600" y="6477000"/>
            <a:ext cx="762000" cy="24447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52E84FF6-6308-480C-92F4-E571AC6AFCA2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0" name="Zástupný symbol pro nadpis 9"/>
          <p:cNvSpPr>
            <a:spLocks noGrp="1"/>
          </p:cNvSpPr>
          <p:nvPr>
            <p:ph type="title"/>
          </p:nvPr>
        </p:nvSpPr>
        <p:spPr>
          <a:xfrm>
            <a:off x="304800" y="457200"/>
            <a:ext cx="8686800" cy="8382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9" name="Přímá spojovací čára 8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Přímá spojovací čára 11"/>
          <p:cNvSpPr>
            <a:spLocks noChangeShapeType="1"/>
          </p:cNvSpPr>
          <p:nvPr/>
        </p:nvSpPr>
        <p:spPr bwMode="auto">
          <a:xfrm>
            <a:off x="514350" y="1057986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3600" kern="1200" cap="all" baseline="0">
          <a:solidFill>
            <a:schemeClr val="tx2"/>
          </a:solidFill>
          <a:effectLst>
            <a:reflection blurRad="12700" stA="48000" endA="300" endPos="55000" dir="5400000" sy="-90000" algn="bl" rotWithShape="0"/>
          </a:effectLst>
          <a:latin typeface="+mj-lt"/>
          <a:ea typeface="+mj-ea"/>
          <a:cs typeface="+mj-cs"/>
        </a:defRPr>
      </a:lvl1pPr>
    </p:titleStyle>
    <p:bodyStyle>
      <a:lvl1pPr marL="342900" indent="-3429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"/>
        <a:defRPr kumimoji="0" sz="3200" kern="1200">
          <a:solidFill>
            <a:schemeClr val="tx2"/>
          </a:solidFill>
          <a:latin typeface="+mn-lt"/>
          <a:ea typeface="+mn-ea"/>
          <a:cs typeface="+mn-cs"/>
        </a:defRPr>
      </a:lvl1pPr>
      <a:lvl2pPr marL="742950" indent="-28575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"/>
        <a:defRPr kumimoji="0" sz="2800" kern="1200">
          <a:solidFill>
            <a:schemeClr val="tx2"/>
          </a:solidFill>
          <a:latin typeface="+mn-lt"/>
          <a:ea typeface="+mn-ea"/>
          <a:cs typeface="+mn-cs"/>
        </a:defRPr>
      </a:lvl2pPr>
      <a:lvl3pPr marL="11430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"/>
        <a:defRPr kumimoji="0" sz="2400" kern="1200">
          <a:solidFill>
            <a:schemeClr val="tx2"/>
          </a:solidFill>
          <a:latin typeface="+mn-lt"/>
          <a:ea typeface="+mn-ea"/>
          <a:cs typeface="+mn-cs"/>
        </a:defRPr>
      </a:lvl3pPr>
      <a:lvl4pPr marL="16002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"/>
        <a:defRPr kumimoji="0" sz="2000" kern="1200">
          <a:solidFill>
            <a:schemeClr val="tx2"/>
          </a:solidFill>
          <a:latin typeface="+mn-lt"/>
          <a:ea typeface="+mn-ea"/>
          <a:cs typeface="+mn-cs"/>
        </a:defRPr>
      </a:lvl4pPr>
      <a:lvl5pPr marL="20574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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5pPr>
      <a:lvl6pPr marL="25146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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6pPr>
      <a:lvl7pPr marL="29718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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7pPr>
      <a:lvl8pPr marL="34290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"/>
        <a:defRPr kumimoji="0" sz="1600" kern="1200" baseline="0">
          <a:solidFill>
            <a:schemeClr val="tx2"/>
          </a:solidFill>
          <a:latin typeface="+mn-lt"/>
          <a:ea typeface="+mn-ea"/>
          <a:cs typeface="+mn-cs"/>
        </a:defRPr>
      </a:lvl8pPr>
      <a:lvl9pPr marL="38862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FA71354-EA2A-4A22-84E1-588759F68C08}" type="datetimeFigureOut">
              <a:rPr lang="cs-CZ" smtClean="0"/>
              <a:pPr/>
              <a:t>25.6.2013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2E84FF6-6308-480C-92F4-E571AC6AFCA2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7" Type="http://schemas.openxmlformats.org/officeDocument/2006/relationships/image" Target="../media/image3.png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13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Diagram 3"/>
          <p:cNvGraphicFramePr/>
          <p:nvPr>
            <p:extLst>
              <p:ext uri="{D42A27DB-BD31-4B8C-83A1-F6EECF244321}">
                <p14:modId xmlns:p14="http://schemas.microsoft.com/office/powerpoint/2010/main" val="3724590545"/>
              </p:ext>
            </p:extLst>
          </p:nvPr>
        </p:nvGraphicFramePr>
        <p:xfrm>
          <a:off x="539552" y="404664"/>
          <a:ext cx="8208912" cy="237626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35696" y="5445223"/>
            <a:ext cx="5407025" cy="10493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graphicFrame>
        <p:nvGraphicFramePr>
          <p:cNvPr id="5" name="Tabulka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71993325"/>
              </p:ext>
            </p:extLst>
          </p:nvPr>
        </p:nvGraphicFramePr>
        <p:xfrm>
          <a:off x="1691680" y="2852936"/>
          <a:ext cx="7056784" cy="2207490"/>
        </p:xfrm>
        <a:graphic>
          <a:graphicData uri="http://schemas.openxmlformats.org/drawingml/2006/table">
            <a:tbl>
              <a:tblPr firstRow="1" bandRow="1">
                <a:effectLst/>
                <a:tableStyleId>{5C22544A-7EE6-4342-B048-85BDC9FD1C3A}</a:tableStyleId>
              </a:tblPr>
              <a:tblGrid>
                <a:gridCol w="2940327"/>
                <a:gridCol w="4116457"/>
              </a:tblGrid>
              <a:tr h="312035">
                <a:tc>
                  <a:txBody>
                    <a:bodyPr/>
                    <a:lstStyle/>
                    <a:p>
                      <a:r>
                        <a:rPr lang="cs-CZ" sz="1400" b="0" dirty="0" smtClean="0"/>
                        <a:t>NÁZEV</a:t>
                      </a:r>
                      <a:r>
                        <a:rPr lang="cs-CZ" sz="1400" b="0" baseline="0" dirty="0" smtClean="0"/>
                        <a:t> A ČÍSLO MATERIÁLU:</a:t>
                      </a:r>
                      <a:endParaRPr lang="cs-CZ" sz="1400" b="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r>
                        <a:rPr lang="cs-CZ" sz="1600" dirty="0" smtClean="0">
                          <a:latin typeface="Times New Roman" pitchFamily="18" charset="0"/>
                          <a:cs typeface="Times New Roman" pitchFamily="18" charset="0"/>
                        </a:rPr>
                        <a:t>VY_32_INOVACE_06_S18-M-6</a:t>
                      </a:r>
                      <a:endParaRPr lang="cs-CZ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</a:tr>
              <a:tr h="312035">
                <a:tc>
                  <a:txBody>
                    <a:bodyPr/>
                    <a:lstStyle/>
                    <a:p>
                      <a:r>
                        <a:rPr lang="cs-CZ" sz="1400" dirty="0" smtClean="0"/>
                        <a:t>VYTVOŘENO:</a:t>
                      </a:r>
                      <a:endParaRPr lang="cs-CZ" sz="14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r>
                        <a:rPr lang="cs-CZ" sz="1400" b="1" dirty="0" smtClean="0">
                          <a:latin typeface="Times New Roman" pitchFamily="18" charset="0"/>
                          <a:cs typeface="Times New Roman" pitchFamily="18" charset="0"/>
                        </a:rPr>
                        <a:t>leden 2013</a:t>
                      </a:r>
                      <a:endParaRPr lang="cs-CZ" sz="14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</a:tr>
              <a:tr h="312035">
                <a:tc>
                  <a:txBody>
                    <a:bodyPr/>
                    <a:lstStyle/>
                    <a:p>
                      <a:r>
                        <a:rPr lang="cs-CZ" sz="1400" dirty="0" smtClean="0"/>
                        <a:t>AUTOR:</a:t>
                      </a:r>
                      <a:endParaRPr lang="cs-CZ" sz="14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cs-CZ" sz="1400" b="1" dirty="0" smtClean="0">
                          <a:latin typeface="Times New Roman" pitchFamily="18" charset="0"/>
                          <a:cs typeface="Times New Roman" pitchFamily="18" charset="0"/>
                        </a:rPr>
                        <a:t>Štěpánka</a:t>
                      </a:r>
                      <a:r>
                        <a:rPr lang="cs-CZ" sz="1400" b="1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cs-CZ" sz="1400" b="1" baseline="0" dirty="0" err="1" smtClean="0">
                          <a:latin typeface="Times New Roman" pitchFamily="18" charset="0"/>
                          <a:cs typeface="Times New Roman" pitchFamily="18" charset="0"/>
                        </a:rPr>
                        <a:t>Halúzková</a:t>
                      </a:r>
                      <a:endParaRPr lang="cs-CZ" sz="14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</a:tr>
              <a:tr h="312035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400" dirty="0" smtClean="0"/>
                        <a:t>VZDĚLÁVACÍ</a:t>
                      </a:r>
                      <a:r>
                        <a:rPr lang="cs-CZ" sz="1400" baseline="0" dirty="0" smtClean="0"/>
                        <a:t> OBLAST:</a:t>
                      </a:r>
                      <a:endParaRPr lang="cs-CZ" sz="1400" dirty="0" smtClean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r>
                        <a:rPr lang="cs-CZ" sz="1400" b="1" dirty="0" smtClean="0">
                          <a:latin typeface="Times New Roman" pitchFamily="18" charset="0"/>
                          <a:cs typeface="Times New Roman" pitchFamily="18" charset="0"/>
                        </a:rPr>
                        <a:t>Matematika</a:t>
                      </a:r>
                      <a:r>
                        <a:rPr lang="cs-CZ" sz="1400" b="1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a její aplikace</a:t>
                      </a:r>
                    </a:p>
                  </a:txBody>
                  <a:tcPr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</a:tr>
              <a:tr h="312035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400" dirty="0" smtClean="0"/>
                        <a:t>VZDĚLÁVACÍ</a:t>
                      </a:r>
                      <a:r>
                        <a:rPr lang="cs-CZ" sz="1400" baseline="0" dirty="0" smtClean="0"/>
                        <a:t> OBOR:</a:t>
                      </a:r>
                      <a:endParaRPr lang="cs-CZ" sz="1400" dirty="0" smtClean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r>
                        <a:rPr lang="cs-CZ" sz="1400" b="1" dirty="0" smtClean="0">
                          <a:latin typeface="Times New Roman" pitchFamily="18" charset="0"/>
                          <a:cs typeface="Times New Roman" pitchFamily="18" charset="0"/>
                        </a:rPr>
                        <a:t>Matematika</a:t>
                      </a:r>
                      <a:endParaRPr lang="cs-CZ" sz="14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</a:tr>
              <a:tr h="312035">
                <a:tc>
                  <a:txBody>
                    <a:bodyPr/>
                    <a:lstStyle/>
                    <a:p>
                      <a:r>
                        <a:rPr lang="cs-CZ" sz="1400" dirty="0" smtClean="0"/>
                        <a:t>SADA:</a:t>
                      </a:r>
                      <a:endParaRPr lang="cs-CZ" sz="14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r>
                        <a:rPr lang="cs-CZ" sz="1400" b="1" dirty="0" smtClean="0">
                          <a:latin typeface="Times New Roman" pitchFamily="18" charset="0"/>
                          <a:cs typeface="Times New Roman" pitchFamily="18" charset="0"/>
                        </a:rPr>
                        <a:t>Matematika</a:t>
                      </a:r>
                      <a:r>
                        <a:rPr lang="cs-CZ" sz="1400" b="1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pro 6. ročník</a:t>
                      </a:r>
                      <a:endParaRPr lang="cs-CZ" sz="14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</a:tr>
              <a:tr h="312035">
                <a:tc>
                  <a:txBody>
                    <a:bodyPr/>
                    <a:lstStyle/>
                    <a:p>
                      <a:r>
                        <a:rPr lang="cs-CZ" sz="1400" dirty="0" smtClean="0"/>
                        <a:t>NÁZEV VZDĚLÁVACÍHO MATERIÁLU:</a:t>
                      </a:r>
                      <a:endParaRPr lang="cs-CZ" sz="14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cs-CZ" sz="1400" b="1" dirty="0" smtClean="0">
                          <a:latin typeface="Times New Roman" pitchFamily="18" charset="0"/>
                          <a:cs typeface="Times New Roman" pitchFamily="18" charset="0"/>
                        </a:rPr>
                        <a:t>Desetinná</a:t>
                      </a:r>
                      <a:r>
                        <a:rPr lang="cs-CZ" sz="1400" b="1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čísla – matematický diktát</a:t>
                      </a:r>
                      <a:endParaRPr lang="cs-CZ" sz="14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2349194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39552" y="692696"/>
            <a:ext cx="8280920" cy="418058"/>
          </a:xfrm>
          <a:solidFill>
            <a:schemeClr val="tx2">
              <a:lumMod val="20000"/>
              <a:lumOff val="80000"/>
            </a:schemeClr>
          </a:solidFill>
          <a:ln w="12700" cmpd="dbl">
            <a:solidFill>
              <a:schemeClr val="tx2">
                <a:lumMod val="75000"/>
              </a:schemeClr>
            </a:solidFill>
            <a:prstDash val="solid"/>
          </a:ln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  <p:txBody>
          <a:bodyPr>
            <a:normAutofit fontScale="90000"/>
          </a:bodyPr>
          <a:lstStyle/>
          <a:p>
            <a:r>
              <a:rPr lang="cs-CZ" sz="28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ANOTACE:</a:t>
            </a:r>
            <a:endParaRPr lang="cs-CZ" sz="28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graphicFrame>
        <p:nvGraphicFramePr>
          <p:cNvPr id="4" name="Tabulka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650854565"/>
              </p:ext>
            </p:extLst>
          </p:nvPr>
        </p:nvGraphicFramePr>
        <p:xfrm>
          <a:off x="539552" y="3573016"/>
          <a:ext cx="8280920" cy="253438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312368"/>
                <a:gridCol w="4968552"/>
              </a:tblGrid>
              <a:tr h="360040">
                <a:tc>
                  <a:txBody>
                    <a:bodyPr/>
                    <a:lstStyle/>
                    <a:p>
                      <a:r>
                        <a:rPr lang="cs-CZ" sz="1400" dirty="0" smtClean="0"/>
                        <a:t>ROČNÍK</a:t>
                      </a:r>
                      <a:r>
                        <a:rPr lang="cs-CZ" sz="1400" baseline="0" dirty="0" smtClean="0"/>
                        <a:t>:</a:t>
                      </a:r>
                      <a:endParaRPr lang="cs-CZ" sz="1400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cs-CZ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6</a:t>
                      </a:r>
                      <a:r>
                        <a:rPr lang="cs-CZ" sz="1400" smtClean="0">
                          <a:latin typeface="Times New Roman" pitchFamily="18" charset="0"/>
                          <a:cs typeface="Times New Roman" pitchFamily="18" charset="0"/>
                        </a:rPr>
                        <a:t>.</a:t>
                      </a:r>
                      <a:endParaRPr lang="cs-CZ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04056">
                <a:tc>
                  <a:txBody>
                    <a:bodyPr/>
                    <a:lstStyle/>
                    <a:p>
                      <a:r>
                        <a:rPr lang="cs-CZ" sz="1400" b="1" dirty="0" smtClean="0"/>
                        <a:t>DRUH UČEBNÍHO MATERIÁLU:</a:t>
                      </a:r>
                      <a:endParaRPr lang="cs-CZ" sz="1400" b="1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cs-CZ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Prezentace</a:t>
                      </a:r>
                      <a:r>
                        <a:rPr lang="cs-CZ" sz="14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- opakování</a:t>
                      </a:r>
                      <a:endParaRPr lang="cs-CZ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57400">
                <a:tc>
                  <a:txBody>
                    <a:bodyPr/>
                    <a:lstStyle/>
                    <a:p>
                      <a:r>
                        <a:rPr lang="cs-CZ" sz="1400" b="1" dirty="0" smtClean="0"/>
                        <a:t>STUPEŇ</a:t>
                      </a:r>
                      <a:r>
                        <a:rPr lang="cs-CZ" sz="1400" b="1" baseline="0" dirty="0" smtClean="0"/>
                        <a:t> A TYP VZDĚLÁVÁNÍ:</a:t>
                      </a:r>
                      <a:endParaRPr lang="cs-CZ" sz="1400" b="1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cs-CZ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Základní</a:t>
                      </a:r>
                      <a:r>
                        <a:rPr lang="cs-CZ" sz="14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vzdělávání – druhý stupeň</a:t>
                      </a:r>
                      <a:endParaRPr lang="cs-CZ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51680">
                <a:tc>
                  <a:txBody>
                    <a:bodyPr/>
                    <a:lstStyle/>
                    <a:p>
                      <a:r>
                        <a:rPr lang="cs-CZ" sz="1400" b="1" dirty="0" smtClean="0"/>
                        <a:t>POMŮCKY:</a:t>
                      </a:r>
                      <a:endParaRPr lang="cs-CZ" sz="1400" b="1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cs-CZ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Propiska, papír (sešit)</a:t>
                      </a:r>
                      <a:endParaRPr lang="cs-CZ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43048">
                <a:tc>
                  <a:txBody>
                    <a:bodyPr/>
                    <a:lstStyle/>
                    <a:p>
                      <a:r>
                        <a:rPr lang="cs-CZ" sz="1400" b="1" dirty="0" smtClean="0"/>
                        <a:t>CÍL – INOVACE:</a:t>
                      </a:r>
                      <a:endParaRPr lang="cs-CZ" sz="1400" b="1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cs-CZ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Podporuje</a:t>
                      </a:r>
                      <a:r>
                        <a:rPr lang="cs-CZ" sz="14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aktivní výklad učiva s využitím interaktivní tabule</a:t>
                      </a:r>
                      <a:endParaRPr lang="cs-CZ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53952">
                <a:tc>
                  <a:txBody>
                    <a:bodyPr/>
                    <a:lstStyle/>
                    <a:p>
                      <a:r>
                        <a:rPr lang="cs-CZ" sz="1400" b="1" dirty="0" smtClean="0"/>
                        <a:t>METODICKÉ POKYNY:</a:t>
                      </a:r>
                      <a:endParaRPr lang="cs-CZ" sz="1400" b="1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cs-CZ" sz="1400" kern="1200" dirty="0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Před vlastní prezentací je dobré</a:t>
                      </a:r>
                      <a:r>
                        <a:rPr lang="cs-CZ" sz="1400" kern="1200" baseline="0" dirty="0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s žáky zopakovat danou problematiku.</a:t>
                      </a:r>
                      <a:endParaRPr lang="cs-CZ" sz="1400" dirty="0" smtClean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graphicFrame>
        <p:nvGraphicFramePr>
          <p:cNvPr id="5" name="Tabulka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008397681"/>
              </p:ext>
            </p:extLst>
          </p:nvPr>
        </p:nvGraphicFramePr>
        <p:xfrm>
          <a:off x="539552" y="1196752"/>
          <a:ext cx="8280920" cy="223224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8280920"/>
              </a:tblGrid>
              <a:tr h="936104">
                <a:tc>
                  <a:txBody>
                    <a:bodyPr/>
                    <a:lstStyle/>
                    <a:p>
                      <a:r>
                        <a:rPr lang="cs-CZ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Materiál slouží s zopakování a upevnění  početních znalostí.</a:t>
                      </a:r>
                      <a:endParaRPr lang="cs-CZ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60040">
                <a:tc>
                  <a:txBody>
                    <a:bodyPr/>
                    <a:lstStyle/>
                    <a:p>
                      <a:r>
                        <a:rPr lang="cs-CZ" sz="1400" b="1" dirty="0" smtClean="0"/>
                        <a:t>OČEKÁVANÝ VÝSTUP:</a:t>
                      </a:r>
                      <a:endParaRPr lang="cs-CZ" sz="14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</a:tr>
              <a:tr h="936104">
                <a:tc>
                  <a:txBody>
                    <a:bodyPr/>
                    <a:lstStyle/>
                    <a:p>
                      <a:r>
                        <a:rPr lang="cs-CZ" sz="1400" b="0" dirty="0" smtClean="0">
                          <a:latin typeface="Times New Roman" pitchFamily="18" charset="0"/>
                          <a:cs typeface="Times New Roman" pitchFamily="18" charset="0"/>
                        </a:rPr>
                        <a:t>Žák</a:t>
                      </a:r>
                      <a:r>
                        <a:rPr lang="cs-CZ" sz="1400" b="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si procvičí počítání s desetinnými čísly.</a:t>
                      </a:r>
                      <a:endParaRPr lang="cs-CZ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4623709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dirty="0" smtClean="0"/>
              <a:t>Matematický diktát</a:t>
            </a:r>
            <a:endParaRPr lang="cs-CZ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cs-CZ" dirty="0" smtClean="0"/>
              <a:t>Desetinná čísla - setiny</a:t>
            </a:r>
          </a:p>
        </p:txBody>
      </p:sp>
    </p:spTree>
  </p:cSld>
  <p:clrMapOvr>
    <a:masterClrMapping/>
  </p:clrMapOvr>
  <p:transition spd="slow" advClick="0" advTm="5000">
    <p:wipe dir="u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Sčítání…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285720" y="3000372"/>
            <a:ext cx="8686800" cy="2232028"/>
          </a:xfrm>
        </p:spPr>
        <p:txBody>
          <a:bodyPr>
            <a:normAutofit/>
          </a:bodyPr>
          <a:lstStyle/>
          <a:p>
            <a:pPr algn="ctr">
              <a:buNone/>
            </a:pPr>
            <a:r>
              <a:rPr lang="cs-CZ" sz="5400" b="1" dirty="0" smtClean="0"/>
              <a:t>0, 15 + 0, 07</a:t>
            </a:r>
            <a:endParaRPr lang="cs-CZ" sz="5400" b="1" dirty="0"/>
          </a:p>
        </p:txBody>
      </p:sp>
    </p:spTree>
  </p:cSld>
  <p:clrMapOvr>
    <a:masterClrMapping/>
  </p:clrMapOvr>
  <p:transition spd="slow" advClick="0" advTm="7000">
    <p:wipe dir="u"/>
    <p:sndAc>
      <p:stSnd>
        <p:snd r:embed="rId2" name="chimes.wav"/>
      </p:stSnd>
    </p:sndAc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Sčítání…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285720" y="3000372"/>
            <a:ext cx="8686800" cy="2232028"/>
          </a:xfrm>
        </p:spPr>
        <p:txBody>
          <a:bodyPr>
            <a:normAutofit/>
          </a:bodyPr>
          <a:lstStyle/>
          <a:p>
            <a:pPr algn="ctr">
              <a:buNone/>
            </a:pPr>
            <a:r>
              <a:rPr lang="cs-CZ" sz="5400" b="1" dirty="0" smtClean="0"/>
              <a:t>1, 30 + 0, 40</a:t>
            </a:r>
            <a:endParaRPr lang="cs-CZ" sz="5400" b="1" dirty="0"/>
          </a:p>
        </p:txBody>
      </p:sp>
    </p:spTree>
  </p:cSld>
  <p:clrMapOvr>
    <a:masterClrMapping/>
  </p:clrMapOvr>
  <p:transition spd="slow" advClick="0" advTm="7000">
    <p:wipe dir="u"/>
    <p:sndAc>
      <p:stSnd>
        <p:snd r:embed="rId2" name="chimes.wav"/>
      </p:stSnd>
    </p:sndAc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Sčítání…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285720" y="3000372"/>
            <a:ext cx="8686800" cy="2232028"/>
          </a:xfrm>
        </p:spPr>
        <p:txBody>
          <a:bodyPr>
            <a:normAutofit/>
          </a:bodyPr>
          <a:lstStyle/>
          <a:p>
            <a:pPr algn="ctr">
              <a:buNone/>
            </a:pPr>
            <a:r>
              <a:rPr lang="cs-CZ" sz="5400" b="1" dirty="0" smtClean="0"/>
              <a:t>7, 41 + 2, 09</a:t>
            </a:r>
            <a:endParaRPr lang="cs-CZ" sz="5400" b="1" dirty="0"/>
          </a:p>
        </p:txBody>
      </p:sp>
    </p:spTree>
  </p:cSld>
  <p:clrMapOvr>
    <a:masterClrMapping/>
  </p:clrMapOvr>
  <p:transition spd="med" advTm="7000">
    <p:wipe dir="u"/>
    <p:sndAc>
      <p:stSnd>
        <p:snd r:embed="rId2" name="chimes.wav"/>
      </p:stSnd>
    </p:sndAc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Sčítání…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285720" y="3000372"/>
            <a:ext cx="8686800" cy="2232028"/>
          </a:xfrm>
        </p:spPr>
        <p:txBody>
          <a:bodyPr>
            <a:normAutofit/>
          </a:bodyPr>
          <a:lstStyle/>
          <a:p>
            <a:pPr algn="ctr">
              <a:buNone/>
            </a:pPr>
            <a:r>
              <a:rPr lang="cs-CZ" sz="5400" b="1" dirty="0" smtClean="0"/>
              <a:t>13, 3 + 40, 76</a:t>
            </a:r>
            <a:endParaRPr lang="cs-CZ" sz="5400" b="1" dirty="0"/>
          </a:p>
        </p:txBody>
      </p:sp>
    </p:spTree>
  </p:cSld>
  <p:clrMapOvr>
    <a:masterClrMapping/>
  </p:clrMapOvr>
  <p:transition spd="slow" advTm="7000">
    <p:wipe dir="u"/>
    <p:sndAc>
      <p:stSnd>
        <p:snd r:embed="rId2" name="chimes.wav"/>
      </p:stSnd>
    </p:sndAc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Sčítání…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285720" y="3000372"/>
            <a:ext cx="8686800" cy="2232028"/>
          </a:xfrm>
        </p:spPr>
        <p:txBody>
          <a:bodyPr>
            <a:normAutofit/>
          </a:bodyPr>
          <a:lstStyle/>
          <a:p>
            <a:pPr algn="ctr">
              <a:buNone/>
            </a:pPr>
            <a:r>
              <a:rPr lang="cs-CZ" sz="5400" b="1" dirty="0" smtClean="0"/>
              <a:t>19, 54 + 1, 46</a:t>
            </a:r>
            <a:endParaRPr lang="cs-CZ" sz="5400" b="1" dirty="0"/>
          </a:p>
        </p:txBody>
      </p:sp>
    </p:spTree>
  </p:cSld>
  <p:clrMapOvr>
    <a:masterClrMapping/>
  </p:clrMapOvr>
  <p:transition spd="slow" advTm="8000">
    <p:wipe dir="u"/>
    <p:sndAc>
      <p:stSnd>
        <p:snd r:embed="rId2" name="chimes.wav"/>
      </p:stSnd>
    </p:sndAc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ctr">
              <a:buNone/>
            </a:pPr>
            <a:r>
              <a:rPr lang="cs-CZ" sz="4800" b="1" u="sng" dirty="0" smtClean="0"/>
              <a:t>POZOR ZMĚNA:</a:t>
            </a:r>
          </a:p>
          <a:p>
            <a:pPr>
              <a:buNone/>
            </a:pPr>
            <a:endParaRPr lang="cs-CZ" dirty="0" smtClean="0"/>
          </a:p>
          <a:p>
            <a:pPr algn="ctr">
              <a:buNone/>
            </a:pPr>
            <a:r>
              <a:rPr lang="cs-CZ" sz="5400" b="1" i="1" dirty="0" smtClean="0"/>
              <a:t>Nyní </a:t>
            </a:r>
            <a:r>
              <a:rPr lang="cs-CZ" sz="5400" b="1" i="1" u="sng" dirty="0" smtClean="0"/>
              <a:t>ODČÍTÁME</a:t>
            </a:r>
            <a:r>
              <a:rPr lang="cs-CZ" sz="5400" b="1" i="1" dirty="0" smtClean="0"/>
              <a:t>!</a:t>
            </a:r>
            <a:endParaRPr lang="cs-CZ" sz="5400" b="1" i="1" dirty="0"/>
          </a:p>
        </p:txBody>
      </p:sp>
    </p:spTree>
  </p:cSld>
  <p:clrMapOvr>
    <a:masterClrMapping/>
  </p:clrMapOvr>
  <p:transition spd="slow" advClick="0" advTm="5000">
    <p:sndAc>
      <p:stSnd>
        <p:snd r:embed="rId2" name="bomb.wav"/>
      </p:stSnd>
    </p:sndAc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odčítání…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285720" y="3000372"/>
            <a:ext cx="8686800" cy="2232028"/>
          </a:xfrm>
        </p:spPr>
        <p:txBody>
          <a:bodyPr>
            <a:normAutofit/>
          </a:bodyPr>
          <a:lstStyle/>
          <a:p>
            <a:pPr algn="ctr">
              <a:buNone/>
            </a:pPr>
            <a:r>
              <a:rPr lang="cs-CZ" sz="5400" b="1" dirty="0" smtClean="0"/>
              <a:t>4, 80 - 0, 70</a:t>
            </a:r>
            <a:endParaRPr lang="cs-CZ" sz="5400" b="1" dirty="0"/>
          </a:p>
        </p:txBody>
      </p:sp>
    </p:spTree>
  </p:cSld>
  <p:clrMapOvr>
    <a:masterClrMapping/>
  </p:clrMapOvr>
  <p:transition spd="slow" advTm="7000">
    <p:wipe dir="u"/>
    <p:sndAc>
      <p:stSnd>
        <p:snd r:embed="rId2" name="chimes.wav"/>
      </p:stSnd>
    </p:sndAc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odčítání…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285720" y="3000372"/>
            <a:ext cx="8686800" cy="2232028"/>
          </a:xfrm>
        </p:spPr>
        <p:txBody>
          <a:bodyPr>
            <a:normAutofit/>
          </a:bodyPr>
          <a:lstStyle/>
          <a:p>
            <a:pPr algn="ctr">
              <a:buNone/>
            </a:pPr>
            <a:r>
              <a:rPr lang="cs-CZ" sz="5400" b="1" dirty="0" smtClean="0"/>
              <a:t>0, 19 - 0, 12</a:t>
            </a:r>
            <a:endParaRPr lang="cs-CZ" sz="5400" b="1" dirty="0"/>
          </a:p>
        </p:txBody>
      </p:sp>
    </p:spTree>
  </p:cSld>
  <p:clrMapOvr>
    <a:masterClrMapping/>
  </p:clrMapOvr>
  <p:transition spd="slow" advTm="7000">
    <p:wipe dir="u"/>
    <p:sndAc>
      <p:stSnd>
        <p:snd r:embed="rId2" name="chimes.wav"/>
      </p:stSnd>
    </p:sndAc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odčítání…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285720" y="3000372"/>
            <a:ext cx="8686800" cy="2232028"/>
          </a:xfrm>
        </p:spPr>
        <p:txBody>
          <a:bodyPr>
            <a:normAutofit/>
          </a:bodyPr>
          <a:lstStyle/>
          <a:p>
            <a:pPr algn="ctr">
              <a:buNone/>
            </a:pPr>
            <a:r>
              <a:rPr lang="cs-CZ" sz="5400" b="1" dirty="0" smtClean="0"/>
              <a:t>30, 90 - 0, 4</a:t>
            </a:r>
            <a:endParaRPr lang="cs-CZ" sz="5400" b="1" dirty="0"/>
          </a:p>
        </p:txBody>
      </p:sp>
    </p:spTree>
  </p:cSld>
  <p:clrMapOvr>
    <a:masterClrMapping/>
  </p:clrMapOvr>
  <p:transition spd="slow" advTm="7000">
    <p:wipe dir="u"/>
    <p:sndAc>
      <p:stSnd>
        <p:snd r:embed="rId2" name="chimes.wav"/>
      </p:stSnd>
    </p:sndAc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odčítání…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285720" y="3000372"/>
            <a:ext cx="8686800" cy="2232028"/>
          </a:xfrm>
        </p:spPr>
        <p:txBody>
          <a:bodyPr>
            <a:normAutofit/>
          </a:bodyPr>
          <a:lstStyle/>
          <a:p>
            <a:pPr algn="ctr">
              <a:buNone/>
            </a:pPr>
            <a:r>
              <a:rPr lang="cs-CZ" sz="5400" b="1" dirty="0" smtClean="0"/>
              <a:t>123, 45 – 120, 15</a:t>
            </a:r>
            <a:endParaRPr lang="cs-CZ" sz="5400" b="1" dirty="0"/>
          </a:p>
        </p:txBody>
      </p:sp>
    </p:spTree>
  </p:cSld>
  <p:clrMapOvr>
    <a:masterClrMapping/>
  </p:clrMapOvr>
  <p:transition spd="slow" advTm="10000">
    <p:wipe dir="u"/>
    <p:sndAc>
      <p:stSnd>
        <p:snd r:embed="rId2" name="chimes.wav"/>
      </p:stSnd>
    </p:sndAc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odčítání…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285720" y="3000372"/>
            <a:ext cx="8686800" cy="2232028"/>
          </a:xfrm>
        </p:spPr>
        <p:txBody>
          <a:bodyPr>
            <a:normAutofit/>
          </a:bodyPr>
          <a:lstStyle/>
          <a:p>
            <a:pPr algn="ctr">
              <a:buNone/>
            </a:pPr>
            <a:r>
              <a:rPr lang="cs-CZ" sz="5400" b="1" dirty="0" smtClean="0"/>
              <a:t>90, 03 - 40, 05</a:t>
            </a:r>
            <a:endParaRPr lang="cs-CZ" sz="5400" b="1" dirty="0"/>
          </a:p>
        </p:txBody>
      </p:sp>
    </p:spTree>
  </p:cSld>
  <p:clrMapOvr>
    <a:masterClrMapping/>
  </p:clrMapOvr>
  <p:transition spd="slow" advTm="10000">
    <p:wipe dir="u"/>
    <p:sndAc>
      <p:stSnd>
        <p:snd r:embed="rId2" name="chimes.wav"/>
      </p:stSnd>
    </p:sndAc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ctr">
              <a:buNone/>
            </a:pPr>
            <a:r>
              <a:rPr lang="cs-CZ" sz="4800" b="1" u="sng" dirty="0" smtClean="0"/>
              <a:t>POZOR ZMĚNA:</a:t>
            </a:r>
          </a:p>
          <a:p>
            <a:pPr>
              <a:buNone/>
            </a:pPr>
            <a:endParaRPr lang="cs-CZ" dirty="0" smtClean="0"/>
          </a:p>
          <a:p>
            <a:pPr algn="ctr">
              <a:buNone/>
            </a:pPr>
            <a:r>
              <a:rPr lang="cs-CZ" sz="5400" b="1" i="1" dirty="0" smtClean="0"/>
              <a:t>Nyní </a:t>
            </a:r>
            <a:r>
              <a:rPr lang="cs-CZ" sz="5400" b="1" i="1" u="sng" dirty="0" smtClean="0"/>
              <a:t>NÁSOBÍME</a:t>
            </a:r>
            <a:r>
              <a:rPr lang="cs-CZ" sz="5400" b="1" i="1" dirty="0" smtClean="0"/>
              <a:t>!</a:t>
            </a:r>
            <a:endParaRPr lang="cs-CZ" sz="5400" b="1" i="1" dirty="0"/>
          </a:p>
        </p:txBody>
      </p:sp>
    </p:spTree>
  </p:cSld>
  <p:clrMapOvr>
    <a:masterClrMapping/>
  </p:clrMapOvr>
  <p:transition spd="slow" advClick="0" advTm="5000">
    <p:sndAc>
      <p:stSnd>
        <p:snd r:embed="rId2" name="bomb.wav"/>
      </p:stSnd>
    </p:sndAc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násobení…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285720" y="3000372"/>
            <a:ext cx="8686800" cy="2232028"/>
          </a:xfrm>
        </p:spPr>
        <p:txBody>
          <a:bodyPr>
            <a:normAutofit/>
          </a:bodyPr>
          <a:lstStyle/>
          <a:p>
            <a:pPr algn="ctr">
              <a:buNone/>
            </a:pPr>
            <a:r>
              <a:rPr lang="cs-CZ" sz="5400" b="1" dirty="0" smtClean="0"/>
              <a:t>0, 15 . 6</a:t>
            </a:r>
            <a:endParaRPr lang="cs-CZ" sz="5400" b="1" dirty="0"/>
          </a:p>
        </p:txBody>
      </p:sp>
    </p:spTree>
  </p:cSld>
  <p:clrMapOvr>
    <a:masterClrMapping/>
  </p:clrMapOvr>
  <p:transition spd="slow" advTm="7000">
    <p:wipe dir="u"/>
    <p:sndAc>
      <p:stSnd>
        <p:snd r:embed="rId2" name="chimes.wav"/>
      </p:stSnd>
    </p:sndAc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násobení…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285720" y="3000372"/>
            <a:ext cx="8686800" cy="2232028"/>
          </a:xfrm>
        </p:spPr>
        <p:txBody>
          <a:bodyPr>
            <a:normAutofit/>
          </a:bodyPr>
          <a:lstStyle/>
          <a:p>
            <a:pPr algn="ctr">
              <a:buNone/>
            </a:pPr>
            <a:r>
              <a:rPr lang="cs-CZ" sz="5400" b="1" dirty="0" smtClean="0"/>
              <a:t>1, 23 . 4</a:t>
            </a:r>
            <a:endParaRPr lang="cs-CZ" sz="5400" b="1" dirty="0"/>
          </a:p>
        </p:txBody>
      </p:sp>
    </p:spTree>
  </p:cSld>
  <p:clrMapOvr>
    <a:masterClrMapping/>
  </p:clrMapOvr>
  <p:transition spd="slow" advTm="7000">
    <p:wipe dir="u"/>
    <p:sndAc>
      <p:stSnd>
        <p:snd r:embed="rId2" name="chimes.wav"/>
      </p:stSnd>
    </p:sndAc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násobení…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285720" y="3000372"/>
            <a:ext cx="8686800" cy="2232028"/>
          </a:xfrm>
        </p:spPr>
        <p:txBody>
          <a:bodyPr>
            <a:normAutofit/>
          </a:bodyPr>
          <a:lstStyle/>
          <a:p>
            <a:pPr algn="ctr">
              <a:buNone/>
            </a:pPr>
            <a:r>
              <a:rPr lang="cs-CZ" sz="5400" b="1" dirty="0" smtClean="0"/>
              <a:t>12 . 0, 11</a:t>
            </a:r>
            <a:endParaRPr lang="cs-CZ" sz="5400" b="1" dirty="0"/>
          </a:p>
        </p:txBody>
      </p:sp>
    </p:spTree>
  </p:cSld>
  <p:clrMapOvr>
    <a:masterClrMapping/>
  </p:clrMapOvr>
  <p:transition spd="slow" advTm="13000">
    <p:wipe dir="u"/>
    <p:sndAc>
      <p:stSnd>
        <p:snd r:embed="rId2" name="chimes.wav"/>
      </p:stSnd>
    </p:sndAc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násobení…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285720" y="3000372"/>
            <a:ext cx="8686800" cy="2232028"/>
          </a:xfrm>
        </p:spPr>
        <p:txBody>
          <a:bodyPr>
            <a:normAutofit/>
          </a:bodyPr>
          <a:lstStyle/>
          <a:p>
            <a:pPr algn="ctr">
              <a:buNone/>
            </a:pPr>
            <a:r>
              <a:rPr lang="cs-CZ" sz="5400" b="1" dirty="0" smtClean="0"/>
              <a:t>420, 3 . 2</a:t>
            </a:r>
            <a:endParaRPr lang="cs-CZ" sz="5400" b="1" dirty="0"/>
          </a:p>
        </p:txBody>
      </p:sp>
    </p:spTree>
  </p:cSld>
  <p:clrMapOvr>
    <a:masterClrMapping/>
  </p:clrMapOvr>
  <p:transition spd="slow" advTm="7000">
    <p:wipe dir="u"/>
    <p:sndAc>
      <p:stSnd>
        <p:snd r:embed="rId2" name="chimes.wav"/>
      </p:stSnd>
    </p:sndAc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násobení…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285720" y="3000372"/>
            <a:ext cx="8686800" cy="2232028"/>
          </a:xfrm>
        </p:spPr>
        <p:txBody>
          <a:bodyPr>
            <a:normAutofit/>
          </a:bodyPr>
          <a:lstStyle/>
          <a:p>
            <a:pPr algn="ctr">
              <a:buNone/>
            </a:pPr>
            <a:r>
              <a:rPr lang="cs-CZ" sz="5400" b="1" dirty="0" smtClean="0"/>
              <a:t>0, 5 . 1, 3</a:t>
            </a:r>
            <a:endParaRPr lang="cs-CZ" sz="5400" b="1" dirty="0"/>
          </a:p>
        </p:txBody>
      </p:sp>
    </p:spTree>
  </p:cSld>
  <p:clrMapOvr>
    <a:masterClrMapping/>
  </p:clrMapOvr>
  <p:transition spd="slow" advTm="10000">
    <p:wipe dir="u"/>
    <p:sndAc>
      <p:stSnd>
        <p:snd r:embed="rId2" name="chimes.wav"/>
      </p:stSnd>
    </p:sndAc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ctr">
              <a:buNone/>
            </a:pPr>
            <a:r>
              <a:rPr lang="cs-CZ" sz="4800" b="1" u="sng" dirty="0" smtClean="0"/>
              <a:t>POZOR ZMĚNA:</a:t>
            </a:r>
          </a:p>
          <a:p>
            <a:pPr>
              <a:buNone/>
            </a:pPr>
            <a:endParaRPr lang="cs-CZ" dirty="0" smtClean="0"/>
          </a:p>
          <a:p>
            <a:pPr algn="ctr">
              <a:buNone/>
            </a:pPr>
            <a:r>
              <a:rPr lang="cs-CZ" sz="5400" b="1" i="1" dirty="0" smtClean="0"/>
              <a:t>Nyní </a:t>
            </a:r>
            <a:r>
              <a:rPr lang="cs-CZ" sz="5400" b="1" i="1" u="sng" dirty="0" smtClean="0"/>
              <a:t>DĚLÍME</a:t>
            </a:r>
            <a:r>
              <a:rPr lang="cs-CZ" sz="5400" b="1" i="1" dirty="0" smtClean="0"/>
              <a:t>!</a:t>
            </a:r>
            <a:endParaRPr lang="cs-CZ" sz="5400" b="1" i="1" dirty="0"/>
          </a:p>
        </p:txBody>
      </p:sp>
    </p:spTree>
  </p:cSld>
  <p:clrMapOvr>
    <a:masterClrMapping/>
  </p:clrMapOvr>
  <p:transition spd="slow" advClick="0" advTm="5000">
    <p:sndAc>
      <p:stSnd>
        <p:snd r:embed="rId2" name="bomb.wav"/>
      </p:stSnd>
    </p:sndAc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Dělení…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285720" y="3000372"/>
            <a:ext cx="8686800" cy="2232028"/>
          </a:xfrm>
        </p:spPr>
        <p:txBody>
          <a:bodyPr>
            <a:normAutofit/>
          </a:bodyPr>
          <a:lstStyle/>
          <a:p>
            <a:pPr algn="ctr">
              <a:buNone/>
            </a:pPr>
            <a:r>
              <a:rPr lang="cs-CZ" sz="5400" b="1" dirty="0" smtClean="0"/>
              <a:t>18, 06 : 2</a:t>
            </a:r>
            <a:endParaRPr lang="cs-CZ" sz="5400" b="1" dirty="0"/>
          </a:p>
        </p:txBody>
      </p:sp>
    </p:spTree>
  </p:cSld>
  <p:clrMapOvr>
    <a:masterClrMapping/>
  </p:clrMapOvr>
  <p:transition spd="slow" advTm="10000">
    <p:wipe dir="u"/>
    <p:sndAc>
      <p:stSnd>
        <p:snd r:embed="rId2" name="chimes.wav"/>
      </p:stSnd>
    </p:sndAc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Dělení…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285720" y="3000372"/>
            <a:ext cx="8686800" cy="2232028"/>
          </a:xfrm>
        </p:spPr>
        <p:txBody>
          <a:bodyPr>
            <a:normAutofit/>
          </a:bodyPr>
          <a:lstStyle/>
          <a:p>
            <a:pPr algn="ctr">
              <a:buNone/>
            </a:pPr>
            <a:r>
              <a:rPr lang="cs-CZ" sz="5400" b="1" dirty="0" smtClean="0"/>
              <a:t>213, 60 : 0, 3</a:t>
            </a:r>
            <a:endParaRPr lang="cs-CZ" sz="5400" b="1" dirty="0"/>
          </a:p>
        </p:txBody>
      </p:sp>
    </p:spTree>
  </p:cSld>
  <p:clrMapOvr>
    <a:masterClrMapping/>
  </p:clrMapOvr>
  <p:transition spd="slow" advTm="10000">
    <p:wipe dir="u"/>
    <p:sndAc>
      <p:stSnd>
        <p:snd r:embed="rId2" name="chimes.wav"/>
      </p:stSnd>
    </p:sndAc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Dělení…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285720" y="3000372"/>
            <a:ext cx="8686800" cy="2232028"/>
          </a:xfrm>
        </p:spPr>
        <p:txBody>
          <a:bodyPr>
            <a:normAutofit/>
          </a:bodyPr>
          <a:lstStyle/>
          <a:p>
            <a:pPr algn="ctr">
              <a:buNone/>
            </a:pPr>
            <a:r>
              <a:rPr lang="cs-CZ" sz="5400" b="1" dirty="0" smtClean="0"/>
              <a:t>35 : 0, 07</a:t>
            </a:r>
            <a:endParaRPr lang="cs-CZ" sz="5400" b="1" dirty="0"/>
          </a:p>
        </p:txBody>
      </p:sp>
    </p:spTree>
  </p:cSld>
  <p:clrMapOvr>
    <a:masterClrMapping/>
  </p:clrMapOvr>
  <p:transition spd="slow" advTm="13000">
    <p:wipe dir="u"/>
    <p:sndAc>
      <p:stSnd>
        <p:snd r:embed="rId2" name="chimes.wav"/>
      </p:stSnd>
    </p:sndAc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Dělení…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285720" y="3000372"/>
            <a:ext cx="8686800" cy="2232028"/>
          </a:xfrm>
        </p:spPr>
        <p:txBody>
          <a:bodyPr>
            <a:normAutofit/>
          </a:bodyPr>
          <a:lstStyle/>
          <a:p>
            <a:pPr algn="ctr">
              <a:buNone/>
            </a:pPr>
            <a:r>
              <a:rPr lang="cs-CZ" sz="5400" b="1" dirty="0" smtClean="0"/>
              <a:t>57, 5 : 0, 5</a:t>
            </a:r>
            <a:endParaRPr lang="cs-CZ" sz="5400" b="1" dirty="0"/>
          </a:p>
        </p:txBody>
      </p:sp>
    </p:spTree>
  </p:cSld>
  <p:clrMapOvr>
    <a:masterClrMapping/>
  </p:clrMapOvr>
  <p:transition spd="slow" advTm="15000">
    <p:wipe dir="u"/>
    <p:sndAc>
      <p:stSnd>
        <p:snd r:embed="rId2" name="chimes.wav"/>
      </p:stSnd>
    </p:sndAc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Dělení…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285720" y="3000372"/>
            <a:ext cx="8686800" cy="2232028"/>
          </a:xfrm>
        </p:spPr>
        <p:txBody>
          <a:bodyPr>
            <a:normAutofit/>
          </a:bodyPr>
          <a:lstStyle/>
          <a:p>
            <a:pPr algn="ctr">
              <a:buNone/>
            </a:pPr>
            <a:r>
              <a:rPr lang="cs-CZ" sz="5400" b="1" dirty="0" smtClean="0"/>
              <a:t>0, 366 : 1, 22</a:t>
            </a:r>
            <a:endParaRPr lang="cs-CZ" sz="5400" b="1" dirty="0"/>
          </a:p>
        </p:txBody>
      </p:sp>
    </p:spTree>
  </p:cSld>
  <p:clrMapOvr>
    <a:masterClrMapping/>
  </p:clrMapOvr>
  <p:transition spd="slow" advTm="15000">
    <p:wipe dir="u"/>
    <p:sndAc>
      <p:stSnd>
        <p:snd r:embed="rId2" name="chimes.wav"/>
      </p:stSnd>
    </p:sndAc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cs-CZ" dirty="0" smtClean="0"/>
              <a:t>Použitá literatura:</a:t>
            </a:r>
          </a:p>
          <a:p>
            <a:r>
              <a:rPr lang="cs-CZ" smtClean="0"/>
              <a:t>Vlastní zdroj</a:t>
            </a:r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125084628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Cesta">
  <a:themeElements>
    <a:clrScheme name="Talent">
      <a:dk1>
        <a:sysClr val="windowText" lastClr="000000"/>
      </a:dk1>
      <a:lt1>
        <a:sysClr val="window" lastClr="FFFFFF"/>
      </a:lt1>
      <a:dk2>
        <a:srgbClr val="666666"/>
      </a:dk2>
      <a:lt2>
        <a:srgbClr val="D2D2D2"/>
      </a:lt2>
      <a:accent1>
        <a:srgbClr val="FF388C"/>
      </a:accent1>
      <a:accent2>
        <a:srgbClr val="E40059"/>
      </a:accent2>
      <a:accent3>
        <a:srgbClr val="9C007F"/>
      </a:accent3>
      <a:accent4>
        <a:srgbClr val="68007F"/>
      </a:accent4>
      <a:accent5>
        <a:srgbClr val="005BD3"/>
      </a:accent5>
      <a:accent6>
        <a:srgbClr val="00349E"/>
      </a:accent6>
      <a:hlink>
        <a:srgbClr val="17BBFD"/>
      </a:hlink>
      <a:folHlink>
        <a:srgbClr val="FF79C2"/>
      </a:folHlink>
    </a:clrScheme>
    <a:fontScheme name="Cesta">
      <a:majorFont>
        <a:latin typeface="Franklin Gothic Medium"/>
        <a:ea typeface=""/>
        <a:cs typeface=""/>
        <a:font script="Jpan" typeface="HG創英角ｺﾞｼｯｸUB"/>
        <a:font script="Hang" typeface="돋움"/>
        <a:font script="Hans" typeface="隶书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Franklin Gothic Book"/>
        <a:ea typeface=""/>
        <a:cs typeface=""/>
        <a:font script="Jpan" typeface="HGｺﾞｼｯｸE"/>
        <a:font script="Hang" typeface="돋움"/>
        <a:font script="Hans" typeface="华文楷体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Cesta">
      <a:fillStyleLst>
        <a:solidFill>
          <a:schemeClr val="phClr"/>
        </a:solidFill>
        <a:gradFill rotWithShape="1">
          <a:gsLst>
            <a:gs pos="0">
              <a:schemeClr val="phClr">
                <a:tint val="30000"/>
                <a:satMod val="250000"/>
              </a:schemeClr>
            </a:gs>
            <a:gs pos="72000">
              <a:schemeClr val="phClr">
                <a:tint val="75000"/>
                <a:satMod val="210000"/>
              </a:schemeClr>
            </a:gs>
            <a:gs pos="100000">
              <a:schemeClr val="phClr">
                <a:tint val="85000"/>
                <a:satMod val="21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5000"/>
                <a:shade val="85000"/>
                <a:satMod val="230000"/>
              </a:schemeClr>
            </a:gs>
            <a:gs pos="25000">
              <a:schemeClr val="phClr">
                <a:tint val="90000"/>
                <a:shade val="70000"/>
                <a:satMod val="220000"/>
              </a:schemeClr>
            </a:gs>
            <a:gs pos="50000">
              <a:schemeClr val="phClr">
                <a:tint val="90000"/>
                <a:shade val="58000"/>
                <a:satMod val="225000"/>
              </a:schemeClr>
            </a:gs>
            <a:gs pos="65000">
              <a:schemeClr val="phClr">
                <a:tint val="90000"/>
                <a:shade val="58000"/>
                <a:satMod val="225000"/>
              </a:schemeClr>
            </a:gs>
            <a:gs pos="80000">
              <a:schemeClr val="phClr">
                <a:tint val="90000"/>
                <a:shade val="69000"/>
                <a:satMod val="220000"/>
              </a:schemeClr>
            </a:gs>
            <a:gs pos="100000">
              <a:schemeClr val="phClr">
                <a:tint val="77000"/>
                <a:shade val="80000"/>
                <a:satMod val="230000"/>
              </a:schemeClr>
            </a:gs>
          </a:gsLst>
          <a:lin ang="5400000" scaled="1"/>
        </a:gradFill>
      </a:fillStyleLst>
      <a:lnStyleLst>
        <a:ln w="100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0"/>
            </a:lightRig>
          </a:scene3d>
          <a:sp3d prstMaterial="metal">
            <a:bevelT w="10000" h="10000"/>
          </a:sp3d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bliqueTopLeft" fov="600000">
              <a:rot lat="0" lon="0" rev="0"/>
            </a:camera>
            <a:lightRig rig="balanced" dir="t">
              <a:rot lat="0" lon="0" rev="19200000"/>
            </a:lightRig>
          </a:scene3d>
          <a:sp3d contourW="12700" prstMaterial="matte">
            <a:bevelT w="60000" h="50800"/>
            <a:contourClr>
              <a:schemeClr val="phClr">
                <a:shade val="60000"/>
                <a:satMod val="110000"/>
              </a:schemeClr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05000"/>
              </a:schemeClr>
            </a:duotone>
          </a:blip>
          <a:tile tx="0" ty="0" sx="95000" sy="95000" flip="none" algn="t"/>
        </a:blipFill>
        <a:blipFill>
          <a:blip xmlns:r="http://schemas.openxmlformats.org/officeDocument/2006/relationships" r:embed="rId2">
            <a:duotone>
              <a:schemeClr val="phClr">
                <a:shade val="30000"/>
                <a:satMod val="455000"/>
              </a:schemeClr>
              <a:schemeClr val="phClr">
                <a:tint val="95000"/>
                <a:satMod val="120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80</TotalTime>
  <Words>347</Words>
  <Application>Microsoft Office PowerPoint</Application>
  <PresentationFormat>Předvádění na obrazovce (4:3)</PresentationFormat>
  <Paragraphs>88</Paragraphs>
  <Slides>27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2</vt:i4>
      </vt:variant>
      <vt:variant>
        <vt:lpstr>Nadpisy snímků</vt:lpstr>
      </vt:variant>
      <vt:variant>
        <vt:i4>27</vt:i4>
      </vt:variant>
    </vt:vector>
  </HeadingPairs>
  <TitlesOfParts>
    <vt:vector size="29" baseType="lpstr">
      <vt:lpstr>Cesta</vt:lpstr>
      <vt:lpstr>Motiv sady Office</vt:lpstr>
      <vt:lpstr>Prezentace aplikace PowerPoint</vt:lpstr>
      <vt:lpstr>ANOTACE:</vt:lpstr>
      <vt:lpstr>Matematický diktát</vt:lpstr>
      <vt:lpstr>Sčítání…</vt:lpstr>
      <vt:lpstr>Sčítání…</vt:lpstr>
      <vt:lpstr>Sčítání…</vt:lpstr>
      <vt:lpstr>Sčítání…</vt:lpstr>
      <vt:lpstr>Sčítání…</vt:lpstr>
      <vt:lpstr>Prezentace aplikace PowerPoint</vt:lpstr>
      <vt:lpstr>odčítání…</vt:lpstr>
      <vt:lpstr>odčítání…</vt:lpstr>
      <vt:lpstr>odčítání…</vt:lpstr>
      <vt:lpstr>odčítání…</vt:lpstr>
      <vt:lpstr>odčítání…</vt:lpstr>
      <vt:lpstr>Prezentace aplikace PowerPoint</vt:lpstr>
      <vt:lpstr>násobení…</vt:lpstr>
      <vt:lpstr>násobení…</vt:lpstr>
      <vt:lpstr>násobení…</vt:lpstr>
      <vt:lpstr>násobení…</vt:lpstr>
      <vt:lpstr>násobení…</vt:lpstr>
      <vt:lpstr>Prezentace aplikace PowerPoint</vt:lpstr>
      <vt:lpstr>Dělení…</vt:lpstr>
      <vt:lpstr>Dělení…</vt:lpstr>
      <vt:lpstr>Dělení…</vt:lpstr>
      <vt:lpstr>Dělení…</vt:lpstr>
      <vt:lpstr>Dělení…</vt:lpstr>
      <vt:lpstr>Prezentace aplikace PowerPoint</vt:lpstr>
    </vt:vector>
  </TitlesOfParts>
  <Company>HP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Matematický diktát</dc:title>
  <dc:creator>H</dc:creator>
  <cp:lastModifiedBy>Halúzková Štěpánka</cp:lastModifiedBy>
  <cp:revision>22</cp:revision>
  <dcterms:created xsi:type="dcterms:W3CDTF">2013-06-08T04:32:54Z</dcterms:created>
  <dcterms:modified xsi:type="dcterms:W3CDTF">2013-06-25T10:53:44Z</dcterms:modified>
</cp:coreProperties>
</file>