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9"/>
  </p:notesMasterIdLst>
  <p:sldIdLst>
    <p:sldId id="270" r:id="rId3"/>
    <p:sldId id="271" r:id="rId4"/>
    <p:sldId id="256" r:id="rId5"/>
    <p:sldId id="257" r:id="rId6"/>
    <p:sldId id="259" r:id="rId7"/>
    <p:sldId id="258" r:id="rId8"/>
    <p:sldId id="260" r:id="rId9"/>
    <p:sldId id="261" r:id="rId10"/>
    <p:sldId id="262" r:id="rId11"/>
    <p:sldId id="264" r:id="rId12"/>
    <p:sldId id="266" r:id="rId13"/>
    <p:sldId id="265" r:id="rId14"/>
    <p:sldId id="267" r:id="rId15"/>
    <p:sldId id="268" r:id="rId16"/>
    <p:sldId id="269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33" autoAdjust="0"/>
  </p:normalViewPr>
  <p:slideViewPr>
    <p:cSldViewPr>
      <p:cViewPr varScale="1">
        <p:scale>
          <a:sx n="99" d="100"/>
          <a:sy n="99" d="100"/>
        </p:scale>
        <p:origin x="-2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C81287-41BD-4083-97EE-E1572E3E1C5F}" type="presOf" srcId="{914700B9-77B5-440A-A438-DE98B6D4894D}" destId="{E73F1C26-6DCD-4001-88B9-355E01E2BCE7}" srcOrd="0" destOrd="0" presId="urn:microsoft.com/office/officeart/2005/8/layout/target3"/>
    <dgm:cxn modelId="{8DA56E72-8CAB-49A7-B4D9-25042649A102}" type="presOf" srcId="{130831A4-0540-4EC5-8F5A-93030E89D2D9}" destId="{F69CC921-512E-49F4-824C-A648EC5F27A5}" srcOrd="0" destOrd="0" presId="urn:microsoft.com/office/officeart/2005/8/layout/target3"/>
    <dgm:cxn modelId="{BDEF6B63-1EA7-45F8-9886-A2893E612CB5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56D3FA2E-67CA-4F10-84A7-C5AAA1588CAF}" type="presOf" srcId="{1D8420EA-BFA0-403B-80F5-647FA396CC45}" destId="{F7B3C0B7-F0F7-4F49-B02C-3630F8C5FAE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2F84371C-8E95-49D3-951A-1A4631125AD7}" type="presOf" srcId="{914700B9-77B5-440A-A438-DE98B6D4894D}" destId="{BD9AF279-D483-48F2-BBBD-45F8E8923512}" srcOrd="1" destOrd="0" presId="urn:microsoft.com/office/officeart/2005/8/layout/target3"/>
    <dgm:cxn modelId="{DD47D17F-0BB0-48AC-A8F6-BCFC69F2CA31}" type="presOf" srcId="{27FE2D31-D344-4B63-A89A-A89AB0D9F3E3}" destId="{FE47432B-CA46-450C-8D8F-66C300A95B52}" srcOrd="0" destOrd="0" presId="urn:microsoft.com/office/officeart/2005/8/layout/target3"/>
    <dgm:cxn modelId="{F731CEDF-75BD-4F35-8311-11F4F0E11D16}" type="presOf" srcId="{100B6B2E-82E6-4C11-B19B-F2DB3A0EA64F}" destId="{645AA564-2E9E-4954-AD87-AE01782CEC59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381AC113-F723-4C49-85FA-F59096B77ED4}" type="presOf" srcId="{100B6B2E-82E6-4C11-B19B-F2DB3A0EA64F}" destId="{DBA8199F-D892-4A8E-A352-2B7844050E09}" srcOrd="1" destOrd="0" presId="urn:microsoft.com/office/officeart/2005/8/layout/target3"/>
    <dgm:cxn modelId="{773B4E14-2FCC-4B0D-9793-A2AC9045A9C8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924D8513-B384-4F36-B240-A498C9A1543E}" type="presParOf" srcId="{FE47432B-CA46-450C-8D8F-66C300A95B52}" destId="{B522209E-30D0-49D6-A340-2D383A11C668}" srcOrd="0" destOrd="0" presId="urn:microsoft.com/office/officeart/2005/8/layout/target3"/>
    <dgm:cxn modelId="{26B03D4E-23C0-41FF-AF84-BB0894893219}" type="presParOf" srcId="{FE47432B-CA46-450C-8D8F-66C300A95B52}" destId="{ED5A8377-51D5-4DC5-B0E7-680166966720}" srcOrd="1" destOrd="0" presId="urn:microsoft.com/office/officeart/2005/8/layout/target3"/>
    <dgm:cxn modelId="{B9D70B6B-E81F-46F6-B72F-F1D7089A4513}" type="presParOf" srcId="{FE47432B-CA46-450C-8D8F-66C300A95B52}" destId="{F69CC921-512E-49F4-824C-A648EC5F27A5}" srcOrd="2" destOrd="0" presId="urn:microsoft.com/office/officeart/2005/8/layout/target3"/>
    <dgm:cxn modelId="{5E4AFA25-6E7D-4937-B9C8-AD0800021A50}" type="presParOf" srcId="{FE47432B-CA46-450C-8D8F-66C300A95B52}" destId="{61C9CE18-EDA6-4EDF-BA1C-09779D38FBBF}" srcOrd="3" destOrd="0" presId="urn:microsoft.com/office/officeart/2005/8/layout/target3"/>
    <dgm:cxn modelId="{AF55C7B5-F9E3-4212-B19E-F4CAA0F354F6}" type="presParOf" srcId="{FE47432B-CA46-450C-8D8F-66C300A95B52}" destId="{D60DEAAB-7AFE-435A-ACF6-18851E4B0426}" srcOrd="4" destOrd="0" presId="urn:microsoft.com/office/officeart/2005/8/layout/target3"/>
    <dgm:cxn modelId="{AD63AC11-5700-48BA-BCCC-4D1C62539712}" type="presParOf" srcId="{FE47432B-CA46-450C-8D8F-66C300A95B52}" destId="{F7B3C0B7-F0F7-4F49-B02C-3630F8C5FAE5}" srcOrd="5" destOrd="0" presId="urn:microsoft.com/office/officeart/2005/8/layout/target3"/>
    <dgm:cxn modelId="{CBD7A159-0EDA-4661-B1DD-CD154DBF7CCC}" type="presParOf" srcId="{FE47432B-CA46-450C-8D8F-66C300A95B52}" destId="{C9DA9446-E2D3-4F6A-8960-3CADFBF870B8}" srcOrd="6" destOrd="0" presId="urn:microsoft.com/office/officeart/2005/8/layout/target3"/>
    <dgm:cxn modelId="{5E087AE3-5675-4A49-90F6-EF66BB37A87D}" type="presParOf" srcId="{FE47432B-CA46-450C-8D8F-66C300A95B52}" destId="{9726EC6F-D322-4CD3-B489-1BE3DF7CE70B}" srcOrd="7" destOrd="0" presId="urn:microsoft.com/office/officeart/2005/8/layout/target3"/>
    <dgm:cxn modelId="{DD7430BB-4A60-4CD2-8656-143F38B73F5B}" type="presParOf" srcId="{FE47432B-CA46-450C-8D8F-66C300A95B52}" destId="{645AA564-2E9E-4954-AD87-AE01782CEC59}" srcOrd="8" destOrd="0" presId="urn:microsoft.com/office/officeart/2005/8/layout/target3"/>
    <dgm:cxn modelId="{D44E2DB6-E84D-48A2-AA39-19262D705DA7}" type="presParOf" srcId="{FE47432B-CA46-450C-8D8F-66C300A95B52}" destId="{8538CAC4-6A86-42B8-B5AF-2FF155DB9D02}" srcOrd="9" destOrd="0" presId="urn:microsoft.com/office/officeart/2005/8/layout/target3"/>
    <dgm:cxn modelId="{0F60B4E9-5203-4C25-B772-F19AE087436D}" type="presParOf" srcId="{FE47432B-CA46-450C-8D8F-66C300A95B52}" destId="{26FD6024-A07F-46D0-8BC0-B5E595C5673D}" srcOrd="10" destOrd="0" presId="urn:microsoft.com/office/officeart/2005/8/layout/target3"/>
    <dgm:cxn modelId="{02379C07-6CE5-4C74-BF7C-D662FF4C1399}" type="presParOf" srcId="{FE47432B-CA46-450C-8D8F-66C300A95B52}" destId="{E73F1C26-6DCD-4001-88B9-355E01E2BCE7}" srcOrd="11" destOrd="0" presId="urn:microsoft.com/office/officeart/2005/8/layout/target3"/>
    <dgm:cxn modelId="{6DD0C24F-2837-4FFA-A9A0-90C2ED619EA3}" type="presParOf" srcId="{FE47432B-CA46-450C-8D8F-66C300A95B52}" destId="{8E23E229-92FC-49D1-B5FE-0303176B8A4E}" srcOrd="12" destOrd="0" presId="urn:microsoft.com/office/officeart/2005/8/layout/target3"/>
    <dgm:cxn modelId="{FB9433B5-6C93-4547-B3DF-14F21596EE2E}" type="presParOf" srcId="{FE47432B-CA46-450C-8D8F-66C300A95B52}" destId="{8467D0EB-87A2-4285-8ACA-0398EFBF29BC}" srcOrd="13" destOrd="0" presId="urn:microsoft.com/office/officeart/2005/8/layout/target3"/>
    <dgm:cxn modelId="{252F8057-D184-4AF0-BA05-983FD164672A}" type="presParOf" srcId="{FE47432B-CA46-450C-8D8F-66C300A95B52}" destId="{DBA8199F-D892-4A8E-A352-2B7844050E09}" srcOrd="14" destOrd="0" presId="urn:microsoft.com/office/officeart/2005/8/layout/target3"/>
    <dgm:cxn modelId="{425D2EC2-C104-471A-8BCE-F76FD7322BF5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D693BE-3409-4D32-9A28-9930DCA88B34}" type="doc">
      <dgm:prSet loTypeId="urn:microsoft.com/office/officeart/2005/8/layout/vList5" loCatId="list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5CA3E02E-D7AC-4FA0-8346-62D628E5F2FD}">
      <dgm:prSet phldrT="[Text]" custT="1"/>
      <dgm:spPr/>
      <dgm:t>
        <a:bodyPr/>
        <a:lstStyle/>
        <a:p>
          <a:r>
            <a:rPr lang="cs-CZ" sz="2100" dirty="0" smtClean="0"/>
            <a:t>milimetr</a:t>
          </a:r>
          <a:endParaRPr lang="cs-CZ" sz="2100" dirty="0"/>
        </a:p>
      </dgm:t>
    </dgm:pt>
    <dgm:pt modelId="{1A6D6915-0BC0-44F8-B8E4-363261FAE766}" type="parTrans" cxnId="{319794DB-56C7-4902-883F-E7A7542A1FB1}">
      <dgm:prSet/>
      <dgm:spPr/>
      <dgm:t>
        <a:bodyPr/>
        <a:lstStyle/>
        <a:p>
          <a:endParaRPr lang="cs-CZ"/>
        </a:p>
      </dgm:t>
    </dgm:pt>
    <dgm:pt modelId="{7FFE6A57-9EA5-40F9-ADB7-0EBB06306ABE}" type="sibTrans" cxnId="{319794DB-56C7-4902-883F-E7A7542A1FB1}">
      <dgm:prSet/>
      <dgm:spPr/>
      <dgm:t>
        <a:bodyPr/>
        <a:lstStyle/>
        <a:p>
          <a:endParaRPr lang="cs-CZ"/>
        </a:p>
      </dgm:t>
    </dgm:pt>
    <dgm:pt modelId="{53C552DB-A840-4D9E-B7CE-9532DEC7A9B0}">
      <dgm:prSet phldrT="[Text]"/>
      <dgm:spPr/>
      <dgm:t>
        <a:bodyPr/>
        <a:lstStyle/>
        <a:p>
          <a:r>
            <a:rPr lang="cs-CZ" dirty="0" smtClean="0"/>
            <a:t>decimetr</a:t>
          </a:r>
          <a:endParaRPr lang="cs-CZ" dirty="0"/>
        </a:p>
      </dgm:t>
    </dgm:pt>
    <dgm:pt modelId="{13D3BD72-64D6-4269-86FE-AC1C918316C1}" type="parTrans" cxnId="{3F3CA2B1-5805-470B-B6F7-E565423653A7}">
      <dgm:prSet/>
      <dgm:spPr/>
      <dgm:t>
        <a:bodyPr/>
        <a:lstStyle/>
        <a:p>
          <a:endParaRPr lang="cs-CZ"/>
        </a:p>
      </dgm:t>
    </dgm:pt>
    <dgm:pt modelId="{39F0B70A-3FBD-4E09-8638-9051D565AF2A}" type="sibTrans" cxnId="{3F3CA2B1-5805-470B-B6F7-E565423653A7}">
      <dgm:prSet/>
      <dgm:spPr/>
      <dgm:t>
        <a:bodyPr/>
        <a:lstStyle/>
        <a:p>
          <a:endParaRPr lang="cs-CZ"/>
        </a:p>
      </dgm:t>
    </dgm:pt>
    <dgm:pt modelId="{FB7B9B93-C6C6-4809-854F-5518C4D162C5}">
      <dgm:prSet phldrT="[Text]"/>
      <dgm:spPr/>
      <dgm:t>
        <a:bodyPr/>
        <a:lstStyle/>
        <a:p>
          <a:r>
            <a:rPr lang="cs-CZ" dirty="0" smtClean="0"/>
            <a:t>centimetr</a:t>
          </a:r>
          <a:endParaRPr lang="cs-CZ" dirty="0"/>
        </a:p>
      </dgm:t>
    </dgm:pt>
    <dgm:pt modelId="{52639EA7-4303-4501-8828-EA44A9F3D59E}" type="parTrans" cxnId="{417D3CE6-5B0E-4FF6-BF0F-CA329EE782F6}">
      <dgm:prSet/>
      <dgm:spPr/>
      <dgm:t>
        <a:bodyPr/>
        <a:lstStyle/>
        <a:p>
          <a:endParaRPr lang="cs-CZ"/>
        </a:p>
      </dgm:t>
    </dgm:pt>
    <dgm:pt modelId="{EC98F87A-9E75-4A84-A37C-C0CCF38B0F74}" type="sibTrans" cxnId="{417D3CE6-5B0E-4FF6-BF0F-CA329EE782F6}">
      <dgm:prSet/>
      <dgm:spPr/>
      <dgm:t>
        <a:bodyPr/>
        <a:lstStyle/>
        <a:p>
          <a:endParaRPr lang="cs-CZ"/>
        </a:p>
      </dgm:t>
    </dgm:pt>
    <dgm:pt modelId="{D3944B17-C3D4-4D74-A35A-DA814B7BEFE9}">
      <dgm:prSet phldrT="[Text]"/>
      <dgm:spPr/>
      <dgm:t>
        <a:bodyPr/>
        <a:lstStyle/>
        <a:p>
          <a:r>
            <a:rPr lang="cs-CZ" dirty="0" smtClean="0"/>
            <a:t>tuna</a:t>
          </a:r>
          <a:endParaRPr lang="cs-CZ" dirty="0"/>
        </a:p>
      </dgm:t>
    </dgm:pt>
    <dgm:pt modelId="{8EE4D049-471C-4E69-B416-EEFF2BE96106}" type="parTrans" cxnId="{2C49FBAA-C30B-43BB-BEBF-1119BBC9D29C}">
      <dgm:prSet/>
      <dgm:spPr/>
      <dgm:t>
        <a:bodyPr/>
        <a:lstStyle/>
        <a:p>
          <a:endParaRPr lang="cs-CZ"/>
        </a:p>
      </dgm:t>
    </dgm:pt>
    <dgm:pt modelId="{EEB21281-E166-4A4F-9124-397F4E718AD3}" type="sibTrans" cxnId="{2C49FBAA-C30B-43BB-BEBF-1119BBC9D29C}">
      <dgm:prSet/>
      <dgm:spPr/>
      <dgm:t>
        <a:bodyPr/>
        <a:lstStyle/>
        <a:p>
          <a:endParaRPr lang="cs-CZ"/>
        </a:p>
      </dgm:t>
    </dgm:pt>
    <dgm:pt modelId="{F2CF437D-B8BB-49E7-B759-B873BEE091E0}">
      <dgm:prSet phldrT="[Text]"/>
      <dgm:spPr/>
      <dgm:t>
        <a:bodyPr/>
        <a:lstStyle/>
        <a:p>
          <a:r>
            <a:rPr lang="cs-CZ" dirty="0" smtClean="0"/>
            <a:t>kilogram</a:t>
          </a:r>
          <a:endParaRPr lang="cs-CZ" dirty="0"/>
        </a:p>
      </dgm:t>
    </dgm:pt>
    <dgm:pt modelId="{B9D47055-6720-41A2-AB11-BEF45A67579D}" type="parTrans" cxnId="{DFE3074D-3EA5-4F40-8808-3DFB2673DA20}">
      <dgm:prSet/>
      <dgm:spPr/>
      <dgm:t>
        <a:bodyPr/>
        <a:lstStyle/>
        <a:p>
          <a:endParaRPr lang="cs-CZ"/>
        </a:p>
      </dgm:t>
    </dgm:pt>
    <dgm:pt modelId="{D3ACBB87-6CC7-4634-9A7F-38BF16B8CAE9}" type="sibTrans" cxnId="{DFE3074D-3EA5-4F40-8808-3DFB2673DA20}">
      <dgm:prSet/>
      <dgm:spPr/>
      <dgm:t>
        <a:bodyPr/>
        <a:lstStyle/>
        <a:p>
          <a:endParaRPr lang="cs-CZ"/>
        </a:p>
      </dgm:t>
    </dgm:pt>
    <dgm:pt modelId="{8E197D30-28E5-406A-B581-4307ADE222A3}">
      <dgm:prSet phldrT="[Text]"/>
      <dgm:spPr/>
      <dgm:t>
        <a:bodyPr/>
        <a:lstStyle/>
        <a:p>
          <a:r>
            <a:rPr lang="cs-CZ" dirty="0" smtClean="0"/>
            <a:t>kilometr</a:t>
          </a:r>
          <a:endParaRPr lang="cs-CZ" dirty="0"/>
        </a:p>
      </dgm:t>
    </dgm:pt>
    <dgm:pt modelId="{EA885187-1A45-4ABF-BF09-626B3C85D689}" type="parTrans" cxnId="{98360285-136B-4EE0-B7B3-8FCE683D1C6F}">
      <dgm:prSet/>
      <dgm:spPr/>
      <dgm:t>
        <a:bodyPr/>
        <a:lstStyle/>
        <a:p>
          <a:endParaRPr lang="cs-CZ"/>
        </a:p>
      </dgm:t>
    </dgm:pt>
    <dgm:pt modelId="{419BE33C-A42D-4F25-B5E4-0393E89A7238}" type="sibTrans" cxnId="{98360285-136B-4EE0-B7B3-8FCE683D1C6F}">
      <dgm:prSet/>
      <dgm:spPr/>
      <dgm:t>
        <a:bodyPr/>
        <a:lstStyle/>
        <a:p>
          <a:endParaRPr lang="cs-CZ"/>
        </a:p>
      </dgm:t>
    </dgm:pt>
    <dgm:pt modelId="{60B5E264-BF3E-44BB-AF5A-16E278FF954C}">
      <dgm:prSet phldrT="[Text]"/>
      <dgm:spPr/>
      <dgm:t>
        <a:bodyPr/>
        <a:lstStyle/>
        <a:p>
          <a:r>
            <a:rPr lang="cs-CZ" dirty="0" smtClean="0"/>
            <a:t>hodina</a:t>
          </a:r>
          <a:endParaRPr lang="cs-CZ" dirty="0"/>
        </a:p>
      </dgm:t>
    </dgm:pt>
    <dgm:pt modelId="{09366D58-ECDD-4D82-9436-C218FEEFC26E}" type="parTrans" cxnId="{BD6653E1-ABFD-4073-9066-111DF7B3A817}">
      <dgm:prSet/>
      <dgm:spPr/>
      <dgm:t>
        <a:bodyPr/>
        <a:lstStyle/>
        <a:p>
          <a:endParaRPr lang="cs-CZ"/>
        </a:p>
      </dgm:t>
    </dgm:pt>
    <dgm:pt modelId="{C01F32D0-F102-4132-8023-0AE439BC9CCA}" type="sibTrans" cxnId="{BD6653E1-ABFD-4073-9066-111DF7B3A817}">
      <dgm:prSet/>
      <dgm:spPr/>
      <dgm:t>
        <a:bodyPr/>
        <a:lstStyle/>
        <a:p>
          <a:endParaRPr lang="cs-CZ"/>
        </a:p>
      </dgm:t>
    </dgm:pt>
    <dgm:pt modelId="{C3731CF3-7304-41FE-A017-E7476F6F645B}">
      <dgm:prSet phldrT="[Text]"/>
      <dgm:spPr/>
      <dgm:t>
        <a:bodyPr/>
        <a:lstStyle/>
        <a:p>
          <a:r>
            <a:rPr lang="cs-CZ" dirty="0" smtClean="0"/>
            <a:t>litr</a:t>
          </a:r>
          <a:endParaRPr lang="cs-CZ" dirty="0"/>
        </a:p>
      </dgm:t>
    </dgm:pt>
    <dgm:pt modelId="{56351B23-ECC6-4408-8FCB-0FDC8CD8ABD5}" type="parTrans" cxnId="{4EAC1AE5-FCB8-44BD-A2F0-57F3A7C5FDDD}">
      <dgm:prSet/>
      <dgm:spPr/>
      <dgm:t>
        <a:bodyPr/>
        <a:lstStyle/>
        <a:p>
          <a:endParaRPr lang="cs-CZ"/>
        </a:p>
      </dgm:t>
    </dgm:pt>
    <dgm:pt modelId="{7DB176A8-D5A4-4D0E-A526-3DC034B8928A}" type="sibTrans" cxnId="{4EAC1AE5-FCB8-44BD-A2F0-57F3A7C5FDDD}">
      <dgm:prSet/>
      <dgm:spPr/>
      <dgm:t>
        <a:bodyPr/>
        <a:lstStyle/>
        <a:p>
          <a:endParaRPr lang="cs-CZ"/>
        </a:p>
      </dgm:t>
    </dgm:pt>
    <dgm:pt modelId="{BC9DA591-DCC1-477E-82CA-770CCBBF819B}">
      <dgm:prSet phldrT="[Text]"/>
      <dgm:spPr/>
      <dgm:t>
        <a:bodyPr/>
        <a:lstStyle/>
        <a:p>
          <a:r>
            <a:rPr lang="cs-CZ" dirty="0" smtClean="0"/>
            <a:t>metr</a:t>
          </a:r>
          <a:endParaRPr lang="cs-CZ" dirty="0"/>
        </a:p>
      </dgm:t>
    </dgm:pt>
    <dgm:pt modelId="{A72355D3-C071-4A45-958F-9E26551CF5E6}" type="parTrans" cxnId="{F268D122-DF49-4055-BED3-CB63D5517826}">
      <dgm:prSet/>
      <dgm:spPr/>
      <dgm:t>
        <a:bodyPr/>
        <a:lstStyle/>
        <a:p>
          <a:endParaRPr lang="cs-CZ"/>
        </a:p>
      </dgm:t>
    </dgm:pt>
    <dgm:pt modelId="{B0629772-1191-48C9-ADEB-D91167E1A76C}" type="sibTrans" cxnId="{F268D122-DF49-4055-BED3-CB63D5517826}">
      <dgm:prSet/>
      <dgm:spPr/>
      <dgm:t>
        <a:bodyPr/>
        <a:lstStyle/>
        <a:p>
          <a:endParaRPr lang="cs-CZ"/>
        </a:p>
      </dgm:t>
    </dgm:pt>
    <dgm:pt modelId="{1600304D-D43F-4684-8728-D981C1B08D41}" type="pres">
      <dgm:prSet presAssocID="{12D693BE-3409-4D32-9A28-9930DCA88B3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B2C11CF-8734-4AE8-9EEB-299D9F165B47}" type="pres">
      <dgm:prSet presAssocID="{5CA3E02E-D7AC-4FA0-8346-62D628E5F2FD}" presName="linNode" presStyleCnt="0"/>
      <dgm:spPr/>
    </dgm:pt>
    <dgm:pt modelId="{FE76682A-A63C-4DE9-BE6D-CDB001E32A53}" type="pres">
      <dgm:prSet presAssocID="{5CA3E02E-D7AC-4FA0-8346-62D628E5F2FD}" presName="parentText" presStyleLbl="node1" presStyleIdx="0" presStyleCnt="9" custScaleY="9204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01758B-5F3D-4758-8264-CEEA6DBE310E}" type="pres">
      <dgm:prSet presAssocID="{7FFE6A57-9EA5-40F9-ADB7-0EBB06306ABE}" presName="sp" presStyleCnt="0"/>
      <dgm:spPr/>
    </dgm:pt>
    <dgm:pt modelId="{9178405E-0507-411B-B8F1-3A163ED0856D}" type="pres">
      <dgm:prSet presAssocID="{53C552DB-A840-4D9E-B7CE-9532DEC7A9B0}" presName="linNode" presStyleCnt="0"/>
      <dgm:spPr/>
    </dgm:pt>
    <dgm:pt modelId="{F8AF5FE6-6DCC-47DD-A533-5ADF54A67DD4}" type="pres">
      <dgm:prSet presAssocID="{53C552DB-A840-4D9E-B7CE-9532DEC7A9B0}" presName="parentText" presStyleLbl="node1" presStyleIdx="1" presStyleCnt="9" custLinFactY="200000" custLinFactNeighborY="21089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EE62B8-D9D7-4D15-8F53-6DF63C1E8CD2}" type="pres">
      <dgm:prSet presAssocID="{39F0B70A-3FBD-4E09-8638-9051D565AF2A}" presName="sp" presStyleCnt="0"/>
      <dgm:spPr/>
    </dgm:pt>
    <dgm:pt modelId="{C365D1A8-8410-4B92-BB7E-013C7D7D665B}" type="pres">
      <dgm:prSet presAssocID="{FB7B9B93-C6C6-4809-854F-5518C4D162C5}" presName="linNode" presStyleCnt="0"/>
      <dgm:spPr/>
    </dgm:pt>
    <dgm:pt modelId="{EAC51CD8-4BEA-43B1-86DA-4072D657EA61}" type="pres">
      <dgm:prSet presAssocID="{FB7B9B93-C6C6-4809-854F-5518C4D162C5}" presName="parentText" presStyleLbl="node1" presStyleIdx="2" presStyleCnt="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5AB37C-0CFB-49BD-934C-701EDC4A4D0A}" type="pres">
      <dgm:prSet presAssocID="{EC98F87A-9E75-4A84-A37C-C0CCF38B0F74}" presName="sp" presStyleCnt="0"/>
      <dgm:spPr/>
    </dgm:pt>
    <dgm:pt modelId="{6E58B89A-028F-42E4-82D5-8627BC0B70F7}" type="pres">
      <dgm:prSet presAssocID="{F2CF437D-B8BB-49E7-B759-B873BEE091E0}" presName="linNode" presStyleCnt="0"/>
      <dgm:spPr/>
    </dgm:pt>
    <dgm:pt modelId="{5D1C0F13-F48C-4B14-BE33-72A5D4E7062D}" type="pres">
      <dgm:prSet presAssocID="{F2CF437D-B8BB-49E7-B759-B873BEE091E0}" presName="parentText" presStyleLbl="node1" presStyleIdx="3" presStyleCnt="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A6E506-B4EA-431F-8E6F-D1DC8AE5E408}" type="pres">
      <dgm:prSet presAssocID="{D3ACBB87-6CC7-4634-9A7F-38BF16B8CAE9}" presName="sp" presStyleCnt="0"/>
      <dgm:spPr/>
    </dgm:pt>
    <dgm:pt modelId="{29D3380F-60A8-4CD3-BBAC-7129A53F0078}" type="pres">
      <dgm:prSet presAssocID="{60B5E264-BF3E-44BB-AF5A-16E278FF954C}" presName="linNode" presStyleCnt="0"/>
      <dgm:spPr/>
    </dgm:pt>
    <dgm:pt modelId="{873A0B2B-6209-4ADD-985F-F609BB790666}" type="pres">
      <dgm:prSet presAssocID="{60B5E264-BF3E-44BB-AF5A-16E278FF954C}" presName="parentText" presStyleLbl="node1" presStyleIdx="4" presStyleCnt="9" custLinFactY="-114131" custLinFactNeighborY="-2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2A9E11-7BC1-44F3-A6B4-83B4CB618EE5}" type="pres">
      <dgm:prSet presAssocID="{C01F32D0-F102-4132-8023-0AE439BC9CCA}" presName="sp" presStyleCnt="0"/>
      <dgm:spPr/>
    </dgm:pt>
    <dgm:pt modelId="{DBAEDFFD-053D-4946-9D95-1B4BE6E95916}" type="pres">
      <dgm:prSet presAssocID="{BC9DA591-DCC1-477E-82CA-770CCBBF819B}" presName="linNode" presStyleCnt="0"/>
      <dgm:spPr/>
    </dgm:pt>
    <dgm:pt modelId="{F5C923F6-8BB3-41D2-89CF-DD96EC32F4BC}" type="pres">
      <dgm:prSet presAssocID="{BC9DA591-DCC1-477E-82CA-770CCBBF819B}" presName="parentText" presStyleLbl="node1" presStyleIdx="5" presStyleCnt="9" custLinFactY="-7512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E4AE37-EE5E-47A5-BEC7-C627BDD362E4}" type="pres">
      <dgm:prSet presAssocID="{B0629772-1191-48C9-ADEB-D91167E1A76C}" presName="sp" presStyleCnt="0"/>
      <dgm:spPr/>
    </dgm:pt>
    <dgm:pt modelId="{241706ED-F988-4937-AC7D-4940BD9B6639}" type="pres">
      <dgm:prSet presAssocID="{C3731CF3-7304-41FE-A017-E7476F6F645B}" presName="linNode" presStyleCnt="0"/>
      <dgm:spPr/>
    </dgm:pt>
    <dgm:pt modelId="{86C28EE9-24E0-4076-B723-3A38AE3EC35B}" type="pres">
      <dgm:prSet presAssocID="{C3731CF3-7304-41FE-A017-E7476F6F645B}" presName="parentText" presStyleLbl="node1" presStyleIdx="6" presStyleCnt="9" custLinFactNeighborY="7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9D7649-AD40-4455-BDC9-AF50D3FF4EED}" type="pres">
      <dgm:prSet presAssocID="{7DB176A8-D5A4-4D0E-A526-3DC034B8928A}" presName="sp" presStyleCnt="0"/>
      <dgm:spPr/>
    </dgm:pt>
    <dgm:pt modelId="{C25201C5-F61D-498D-A357-68C8477DA986}" type="pres">
      <dgm:prSet presAssocID="{8E197D30-28E5-406A-B581-4307ADE222A3}" presName="linNode" presStyleCnt="0"/>
      <dgm:spPr/>
    </dgm:pt>
    <dgm:pt modelId="{D2BBC136-1862-4E5E-B0FA-2AE44C2B9238}" type="pres">
      <dgm:prSet presAssocID="{8E197D30-28E5-406A-B581-4307ADE222A3}" presName="parentText" presStyleLbl="node1" presStyleIdx="7" presStyleCnt="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FA3DD2-8D41-4D71-A1D6-3D6F88B5A32E}" type="pres">
      <dgm:prSet presAssocID="{419BE33C-A42D-4F25-B5E4-0393E89A7238}" presName="sp" presStyleCnt="0"/>
      <dgm:spPr/>
    </dgm:pt>
    <dgm:pt modelId="{06B8B6A5-78FD-49A9-942F-8FAD76E1FC75}" type="pres">
      <dgm:prSet presAssocID="{D3944B17-C3D4-4D74-A35A-DA814B7BEFE9}" presName="linNode" presStyleCnt="0"/>
      <dgm:spPr/>
    </dgm:pt>
    <dgm:pt modelId="{9107B3EE-26E0-4FD7-A35A-E0899C7D5EC6}" type="pres">
      <dgm:prSet presAssocID="{D3944B17-C3D4-4D74-A35A-DA814B7BEFE9}" presName="parentText" presStyleLbl="node1" presStyleIdx="8" presStyleCnt="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B8D61D-E0F0-4B50-B494-EA9672715930}" type="presOf" srcId="{5CA3E02E-D7AC-4FA0-8346-62D628E5F2FD}" destId="{FE76682A-A63C-4DE9-BE6D-CDB001E32A53}" srcOrd="0" destOrd="0" presId="urn:microsoft.com/office/officeart/2005/8/layout/vList5"/>
    <dgm:cxn modelId="{3F3CA2B1-5805-470B-B6F7-E565423653A7}" srcId="{12D693BE-3409-4D32-9A28-9930DCA88B34}" destId="{53C552DB-A840-4D9E-B7CE-9532DEC7A9B0}" srcOrd="1" destOrd="0" parTransId="{13D3BD72-64D6-4269-86FE-AC1C918316C1}" sibTransId="{39F0B70A-3FBD-4E09-8638-9051D565AF2A}"/>
    <dgm:cxn modelId="{F268D122-DF49-4055-BED3-CB63D5517826}" srcId="{12D693BE-3409-4D32-9A28-9930DCA88B34}" destId="{BC9DA591-DCC1-477E-82CA-770CCBBF819B}" srcOrd="5" destOrd="0" parTransId="{A72355D3-C071-4A45-958F-9E26551CF5E6}" sibTransId="{B0629772-1191-48C9-ADEB-D91167E1A76C}"/>
    <dgm:cxn modelId="{4EAC1AE5-FCB8-44BD-A2F0-57F3A7C5FDDD}" srcId="{12D693BE-3409-4D32-9A28-9930DCA88B34}" destId="{C3731CF3-7304-41FE-A017-E7476F6F645B}" srcOrd="6" destOrd="0" parTransId="{56351B23-ECC6-4408-8FCB-0FDC8CD8ABD5}" sibTransId="{7DB176A8-D5A4-4D0E-A526-3DC034B8928A}"/>
    <dgm:cxn modelId="{7324A3D1-8030-4692-9B6C-26BBCE19C748}" type="presOf" srcId="{8E197D30-28E5-406A-B581-4307ADE222A3}" destId="{D2BBC136-1862-4E5E-B0FA-2AE44C2B9238}" srcOrd="0" destOrd="0" presId="urn:microsoft.com/office/officeart/2005/8/layout/vList5"/>
    <dgm:cxn modelId="{2B304BA4-65EB-48E8-A193-B36CC8E59A76}" type="presOf" srcId="{60B5E264-BF3E-44BB-AF5A-16E278FF954C}" destId="{873A0B2B-6209-4ADD-985F-F609BB790666}" srcOrd="0" destOrd="0" presId="urn:microsoft.com/office/officeart/2005/8/layout/vList5"/>
    <dgm:cxn modelId="{EAA30BD0-0E11-4C1B-B1C9-5B82B464C363}" type="presOf" srcId="{12D693BE-3409-4D32-9A28-9930DCA88B34}" destId="{1600304D-D43F-4684-8728-D981C1B08D41}" srcOrd="0" destOrd="0" presId="urn:microsoft.com/office/officeart/2005/8/layout/vList5"/>
    <dgm:cxn modelId="{98360285-136B-4EE0-B7B3-8FCE683D1C6F}" srcId="{12D693BE-3409-4D32-9A28-9930DCA88B34}" destId="{8E197D30-28E5-406A-B581-4307ADE222A3}" srcOrd="7" destOrd="0" parTransId="{EA885187-1A45-4ABF-BF09-626B3C85D689}" sibTransId="{419BE33C-A42D-4F25-B5E4-0393E89A7238}"/>
    <dgm:cxn modelId="{417D3CE6-5B0E-4FF6-BF0F-CA329EE782F6}" srcId="{12D693BE-3409-4D32-9A28-9930DCA88B34}" destId="{FB7B9B93-C6C6-4809-854F-5518C4D162C5}" srcOrd="2" destOrd="0" parTransId="{52639EA7-4303-4501-8828-EA44A9F3D59E}" sibTransId="{EC98F87A-9E75-4A84-A37C-C0CCF38B0F74}"/>
    <dgm:cxn modelId="{BD6653E1-ABFD-4073-9066-111DF7B3A817}" srcId="{12D693BE-3409-4D32-9A28-9930DCA88B34}" destId="{60B5E264-BF3E-44BB-AF5A-16E278FF954C}" srcOrd="4" destOrd="0" parTransId="{09366D58-ECDD-4D82-9436-C218FEEFC26E}" sibTransId="{C01F32D0-F102-4132-8023-0AE439BC9CCA}"/>
    <dgm:cxn modelId="{8E77E961-E17D-49DF-83E7-DCB143BCDFE9}" type="presOf" srcId="{C3731CF3-7304-41FE-A017-E7476F6F645B}" destId="{86C28EE9-24E0-4076-B723-3A38AE3EC35B}" srcOrd="0" destOrd="0" presId="urn:microsoft.com/office/officeart/2005/8/layout/vList5"/>
    <dgm:cxn modelId="{319794DB-56C7-4902-883F-E7A7542A1FB1}" srcId="{12D693BE-3409-4D32-9A28-9930DCA88B34}" destId="{5CA3E02E-D7AC-4FA0-8346-62D628E5F2FD}" srcOrd="0" destOrd="0" parTransId="{1A6D6915-0BC0-44F8-B8E4-363261FAE766}" sibTransId="{7FFE6A57-9EA5-40F9-ADB7-0EBB06306ABE}"/>
    <dgm:cxn modelId="{7216B470-FA4D-49F2-85E3-22B45681D74F}" type="presOf" srcId="{F2CF437D-B8BB-49E7-B759-B873BEE091E0}" destId="{5D1C0F13-F48C-4B14-BE33-72A5D4E7062D}" srcOrd="0" destOrd="0" presId="urn:microsoft.com/office/officeart/2005/8/layout/vList5"/>
    <dgm:cxn modelId="{3FCAB64A-0006-4BFE-BB7B-E6C4F6985061}" type="presOf" srcId="{53C552DB-A840-4D9E-B7CE-9532DEC7A9B0}" destId="{F8AF5FE6-6DCC-47DD-A533-5ADF54A67DD4}" srcOrd="0" destOrd="0" presId="urn:microsoft.com/office/officeart/2005/8/layout/vList5"/>
    <dgm:cxn modelId="{29CBAB4D-A1A4-4EB1-937B-347A3A2C019F}" type="presOf" srcId="{BC9DA591-DCC1-477E-82CA-770CCBBF819B}" destId="{F5C923F6-8BB3-41D2-89CF-DD96EC32F4BC}" srcOrd="0" destOrd="0" presId="urn:microsoft.com/office/officeart/2005/8/layout/vList5"/>
    <dgm:cxn modelId="{E2E4297F-0571-42CF-AF8E-DC547422526E}" type="presOf" srcId="{D3944B17-C3D4-4D74-A35A-DA814B7BEFE9}" destId="{9107B3EE-26E0-4FD7-A35A-E0899C7D5EC6}" srcOrd="0" destOrd="0" presId="urn:microsoft.com/office/officeart/2005/8/layout/vList5"/>
    <dgm:cxn modelId="{1EA3FAFD-58C5-4093-9AD6-09AF2A9CA6C6}" type="presOf" srcId="{FB7B9B93-C6C6-4809-854F-5518C4D162C5}" destId="{EAC51CD8-4BEA-43B1-86DA-4072D657EA61}" srcOrd="0" destOrd="0" presId="urn:microsoft.com/office/officeart/2005/8/layout/vList5"/>
    <dgm:cxn modelId="{DFE3074D-3EA5-4F40-8808-3DFB2673DA20}" srcId="{12D693BE-3409-4D32-9A28-9930DCA88B34}" destId="{F2CF437D-B8BB-49E7-B759-B873BEE091E0}" srcOrd="3" destOrd="0" parTransId="{B9D47055-6720-41A2-AB11-BEF45A67579D}" sibTransId="{D3ACBB87-6CC7-4634-9A7F-38BF16B8CAE9}"/>
    <dgm:cxn modelId="{2C49FBAA-C30B-43BB-BEBF-1119BBC9D29C}" srcId="{12D693BE-3409-4D32-9A28-9930DCA88B34}" destId="{D3944B17-C3D4-4D74-A35A-DA814B7BEFE9}" srcOrd="8" destOrd="0" parTransId="{8EE4D049-471C-4E69-B416-EEFF2BE96106}" sibTransId="{EEB21281-E166-4A4F-9124-397F4E718AD3}"/>
    <dgm:cxn modelId="{683DF7FF-5EB1-48CD-A792-FBA10F132A07}" type="presParOf" srcId="{1600304D-D43F-4684-8728-D981C1B08D41}" destId="{FB2C11CF-8734-4AE8-9EEB-299D9F165B47}" srcOrd="0" destOrd="0" presId="urn:microsoft.com/office/officeart/2005/8/layout/vList5"/>
    <dgm:cxn modelId="{C489ABE7-362B-49BD-962B-16E956D3FF0A}" type="presParOf" srcId="{FB2C11CF-8734-4AE8-9EEB-299D9F165B47}" destId="{FE76682A-A63C-4DE9-BE6D-CDB001E32A53}" srcOrd="0" destOrd="0" presId="urn:microsoft.com/office/officeart/2005/8/layout/vList5"/>
    <dgm:cxn modelId="{215415E0-6F0E-441C-A52D-4552C5EA10BE}" type="presParOf" srcId="{1600304D-D43F-4684-8728-D981C1B08D41}" destId="{3901758B-5F3D-4758-8264-CEEA6DBE310E}" srcOrd="1" destOrd="0" presId="urn:microsoft.com/office/officeart/2005/8/layout/vList5"/>
    <dgm:cxn modelId="{89706FD5-627F-4349-9ADD-D329DD1CD5DC}" type="presParOf" srcId="{1600304D-D43F-4684-8728-D981C1B08D41}" destId="{9178405E-0507-411B-B8F1-3A163ED0856D}" srcOrd="2" destOrd="0" presId="urn:microsoft.com/office/officeart/2005/8/layout/vList5"/>
    <dgm:cxn modelId="{D6D85784-BA46-4F69-AE5C-85FC85CFF274}" type="presParOf" srcId="{9178405E-0507-411B-B8F1-3A163ED0856D}" destId="{F8AF5FE6-6DCC-47DD-A533-5ADF54A67DD4}" srcOrd="0" destOrd="0" presId="urn:microsoft.com/office/officeart/2005/8/layout/vList5"/>
    <dgm:cxn modelId="{1C85F7F0-1CAA-480E-937B-82A084923C58}" type="presParOf" srcId="{1600304D-D43F-4684-8728-D981C1B08D41}" destId="{F1EE62B8-D9D7-4D15-8F53-6DF63C1E8CD2}" srcOrd="3" destOrd="0" presId="urn:microsoft.com/office/officeart/2005/8/layout/vList5"/>
    <dgm:cxn modelId="{F69B936E-EFA6-4E33-9B2B-D6F2F3B45C70}" type="presParOf" srcId="{1600304D-D43F-4684-8728-D981C1B08D41}" destId="{C365D1A8-8410-4B92-BB7E-013C7D7D665B}" srcOrd="4" destOrd="0" presId="urn:microsoft.com/office/officeart/2005/8/layout/vList5"/>
    <dgm:cxn modelId="{69CF5171-4506-4F49-A0C4-A7CA1B795092}" type="presParOf" srcId="{C365D1A8-8410-4B92-BB7E-013C7D7D665B}" destId="{EAC51CD8-4BEA-43B1-86DA-4072D657EA61}" srcOrd="0" destOrd="0" presId="urn:microsoft.com/office/officeart/2005/8/layout/vList5"/>
    <dgm:cxn modelId="{B91DEDBC-0CC1-4B5B-A823-DCDDB2CE5E0C}" type="presParOf" srcId="{1600304D-D43F-4684-8728-D981C1B08D41}" destId="{8E5AB37C-0CFB-49BD-934C-701EDC4A4D0A}" srcOrd="5" destOrd="0" presId="urn:microsoft.com/office/officeart/2005/8/layout/vList5"/>
    <dgm:cxn modelId="{4AC08711-CA7B-44AC-BE18-3F0572BA1CF7}" type="presParOf" srcId="{1600304D-D43F-4684-8728-D981C1B08D41}" destId="{6E58B89A-028F-42E4-82D5-8627BC0B70F7}" srcOrd="6" destOrd="0" presId="urn:microsoft.com/office/officeart/2005/8/layout/vList5"/>
    <dgm:cxn modelId="{A31E7165-65DA-4794-8FDB-3E809B2A1D5F}" type="presParOf" srcId="{6E58B89A-028F-42E4-82D5-8627BC0B70F7}" destId="{5D1C0F13-F48C-4B14-BE33-72A5D4E7062D}" srcOrd="0" destOrd="0" presId="urn:microsoft.com/office/officeart/2005/8/layout/vList5"/>
    <dgm:cxn modelId="{1BA48669-D3A1-4F30-A70F-B3D99619DDA4}" type="presParOf" srcId="{1600304D-D43F-4684-8728-D981C1B08D41}" destId="{3DA6E506-B4EA-431F-8E6F-D1DC8AE5E408}" srcOrd="7" destOrd="0" presId="urn:microsoft.com/office/officeart/2005/8/layout/vList5"/>
    <dgm:cxn modelId="{33655E55-8E39-4BF3-9F19-AEB3855A2E18}" type="presParOf" srcId="{1600304D-D43F-4684-8728-D981C1B08D41}" destId="{29D3380F-60A8-4CD3-BBAC-7129A53F0078}" srcOrd="8" destOrd="0" presId="urn:microsoft.com/office/officeart/2005/8/layout/vList5"/>
    <dgm:cxn modelId="{570351A9-D067-46DC-BEBB-08081DF973B3}" type="presParOf" srcId="{29D3380F-60A8-4CD3-BBAC-7129A53F0078}" destId="{873A0B2B-6209-4ADD-985F-F609BB790666}" srcOrd="0" destOrd="0" presId="urn:microsoft.com/office/officeart/2005/8/layout/vList5"/>
    <dgm:cxn modelId="{9DEC06B1-E498-4A58-B945-FD8648288D96}" type="presParOf" srcId="{1600304D-D43F-4684-8728-D981C1B08D41}" destId="{382A9E11-7BC1-44F3-A6B4-83B4CB618EE5}" srcOrd="9" destOrd="0" presId="urn:microsoft.com/office/officeart/2005/8/layout/vList5"/>
    <dgm:cxn modelId="{1FA5EC3C-631D-4D04-A8E6-DCB893072C7E}" type="presParOf" srcId="{1600304D-D43F-4684-8728-D981C1B08D41}" destId="{DBAEDFFD-053D-4946-9D95-1B4BE6E95916}" srcOrd="10" destOrd="0" presId="urn:microsoft.com/office/officeart/2005/8/layout/vList5"/>
    <dgm:cxn modelId="{B4756EF3-AF39-4803-A0F9-23092E507287}" type="presParOf" srcId="{DBAEDFFD-053D-4946-9D95-1B4BE6E95916}" destId="{F5C923F6-8BB3-41D2-89CF-DD96EC32F4BC}" srcOrd="0" destOrd="0" presId="urn:microsoft.com/office/officeart/2005/8/layout/vList5"/>
    <dgm:cxn modelId="{5C690B54-B45B-408B-B286-33459D4902EC}" type="presParOf" srcId="{1600304D-D43F-4684-8728-D981C1B08D41}" destId="{8AE4AE37-EE5E-47A5-BEC7-C627BDD362E4}" srcOrd="11" destOrd="0" presId="urn:microsoft.com/office/officeart/2005/8/layout/vList5"/>
    <dgm:cxn modelId="{BDF014FE-C6A7-4724-854A-66BF583EF468}" type="presParOf" srcId="{1600304D-D43F-4684-8728-D981C1B08D41}" destId="{241706ED-F988-4937-AC7D-4940BD9B6639}" srcOrd="12" destOrd="0" presId="urn:microsoft.com/office/officeart/2005/8/layout/vList5"/>
    <dgm:cxn modelId="{9EBDC3ED-F964-4CCC-91F2-EC13EC13EFB1}" type="presParOf" srcId="{241706ED-F988-4937-AC7D-4940BD9B6639}" destId="{86C28EE9-24E0-4076-B723-3A38AE3EC35B}" srcOrd="0" destOrd="0" presId="urn:microsoft.com/office/officeart/2005/8/layout/vList5"/>
    <dgm:cxn modelId="{DC8A6CEA-1AFD-40CE-9CDD-DF4FEDDD0208}" type="presParOf" srcId="{1600304D-D43F-4684-8728-D981C1B08D41}" destId="{1A9D7649-AD40-4455-BDC9-AF50D3FF4EED}" srcOrd="13" destOrd="0" presId="urn:microsoft.com/office/officeart/2005/8/layout/vList5"/>
    <dgm:cxn modelId="{6FD0373C-04A3-4D21-A6B5-57198AB62A0A}" type="presParOf" srcId="{1600304D-D43F-4684-8728-D981C1B08D41}" destId="{C25201C5-F61D-498D-A357-68C8477DA986}" srcOrd="14" destOrd="0" presId="urn:microsoft.com/office/officeart/2005/8/layout/vList5"/>
    <dgm:cxn modelId="{2B0C771B-7394-4C40-B13B-4F08A0896E24}" type="presParOf" srcId="{C25201C5-F61D-498D-A357-68C8477DA986}" destId="{D2BBC136-1862-4E5E-B0FA-2AE44C2B9238}" srcOrd="0" destOrd="0" presId="urn:microsoft.com/office/officeart/2005/8/layout/vList5"/>
    <dgm:cxn modelId="{8C4364BA-8D37-4C8B-8217-868B3C3109DD}" type="presParOf" srcId="{1600304D-D43F-4684-8728-D981C1B08D41}" destId="{8AFA3DD2-8D41-4D71-A1D6-3D6F88B5A32E}" srcOrd="15" destOrd="0" presId="urn:microsoft.com/office/officeart/2005/8/layout/vList5"/>
    <dgm:cxn modelId="{C3967EB9-DF19-4E84-81AD-3081F86FC79A}" type="presParOf" srcId="{1600304D-D43F-4684-8728-D981C1B08D41}" destId="{06B8B6A5-78FD-49A9-942F-8FAD76E1FC75}" srcOrd="16" destOrd="0" presId="urn:microsoft.com/office/officeart/2005/8/layout/vList5"/>
    <dgm:cxn modelId="{69E832FF-FE82-448F-9F57-DCDB57011849}" type="presParOf" srcId="{06B8B6A5-78FD-49A9-942F-8FAD76E1FC75}" destId="{9107B3EE-26E0-4FD7-A35A-E0899C7D5EC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2D693BE-3409-4D32-9A28-9930DCA88B34}" type="doc">
      <dgm:prSet loTypeId="urn:microsoft.com/office/officeart/2005/8/layout/vList5" loCatId="list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5CA3E02E-D7AC-4FA0-8346-62D628E5F2FD}">
      <dgm:prSet phldrT="[Text]" custT="1"/>
      <dgm:spPr/>
      <dgm:t>
        <a:bodyPr/>
        <a:lstStyle/>
        <a:p>
          <a:endParaRPr lang="cs-CZ" sz="2100" dirty="0"/>
        </a:p>
      </dgm:t>
    </dgm:pt>
    <dgm:pt modelId="{1A6D6915-0BC0-44F8-B8E4-363261FAE766}" type="parTrans" cxnId="{319794DB-56C7-4902-883F-E7A7542A1FB1}">
      <dgm:prSet/>
      <dgm:spPr/>
      <dgm:t>
        <a:bodyPr/>
        <a:lstStyle/>
        <a:p>
          <a:endParaRPr lang="cs-CZ"/>
        </a:p>
      </dgm:t>
    </dgm:pt>
    <dgm:pt modelId="{7FFE6A57-9EA5-40F9-ADB7-0EBB06306ABE}" type="sibTrans" cxnId="{319794DB-56C7-4902-883F-E7A7542A1FB1}">
      <dgm:prSet/>
      <dgm:spPr/>
      <dgm:t>
        <a:bodyPr/>
        <a:lstStyle/>
        <a:p>
          <a:endParaRPr lang="cs-CZ"/>
        </a:p>
      </dgm:t>
    </dgm:pt>
    <dgm:pt modelId="{53C552DB-A840-4D9E-B7CE-9532DEC7A9B0}">
      <dgm:prSet phldrT="[Text]"/>
      <dgm:spPr/>
      <dgm:t>
        <a:bodyPr/>
        <a:lstStyle/>
        <a:p>
          <a:endParaRPr lang="cs-CZ" dirty="0"/>
        </a:p>
      </dgm:t>
    </dgm:pt>
    <dgm:pt modelId="{13D3BD72-64D6-4269-86FE-AC1C918316C1}" type="parTrans" cxnId="{3F3CA2B1-5805-470B-B6F7-E565423653A7}">
      <dgm:prSet/>
      <dgm:spPr/>
      <dgm:t>
        <a:bodyPr/>
        <a:lstStyle/>
        <a:p>
          <a:endParaRPr lang="cs-CZ"/>
        </a:p>
      </dgm:t>
    </dgm:pt>
    <dgm:pt modelId="{39F0B70A-3FBD-4E09-8638-9051D565AF2A}" type="sibTrans" cxnId="{3F3CA2B1-5805-470B-B6F7-E565423653A7}">
      <dgm:prSet/>
      <dgm:spPr/>
      <dgm:t>
        <a:bodyPr/>
        <a:lstStyle/>
        <a:p>
          <a:endParaRPr lang="cs-CZ"/>
        </a:p>
      </dgm:t>
    </dgm:pt>
    <dgm:pt modelId="{FB7B9B93-C6C6-4809-854F-5518C4D162C5}">
      <dgm:prSet phldrT="[Text]"/>
      <dgm:spPr/>
      <dgm:t>
        <a:bodyPr/>
        <a:lstStyle/>
        <a:p>
          <a:endParaRPr lang="cs-CZ" dirty="0"/>
        </a:p>
      </dgm:t>
    </dgm:pt>
    <dgm:pt modelId="{52639EA7-4303-4501-8828-EA44A9F3D59E}" type="parTrans" cxnId="{417D3CE6-5B0E-4FF6-BF0F-CA329EE782F6}">
      <dgm:prSet/>
      <dgm:spPr/>
      <dgm:t>
        <a:bodyPr/>
        <a:lstStyle/>
        <a:p>
          <a:endParaRPr lang="cs-CZ"/>
        </a:p>
      </dgm:t>
    </dgm:pt>
    <dgm:pt modelId="{EC98F87A-9E75-4A84-A37C-C0CCF38B0F74}" type="sibTrans" cxnId="{417D3CE6-5B0E-4FF6-BF0F-CA329EE782F6}">
      <dgm:prSet/>
      <dgm:spPr/>
      <dgm:t>
        <a:bodyPr/>
        <a:lstStyle/>
        <a:p>
          <a:endParaRPr lang="cs-CZ"/>
        </a:p>
      </dgm:t>
    </dgm:pt>
    <dgm:pt modelId="{D3944B17-C3D4-4D74-A35A-DA814B7BEFE9}">
      <dgm:prSet phldrT="[Text]"/>
      <dgm:spPr/>
      <dgm:t>
        <a:bodyPr/>
        <a:lstStyle/>
        <a:p>
          <a:endParaRPr lang="cs-CZ" dirty="0"/>
        </a:p>
      </dgm:t>
    </dgm:pt>
    <dgm:pt modelId="{8EE4D049-471C-4E69-B416-EEFF2BE96106}" type="parTrans" cxnId="{2C49FBAA-C30B-43BB-BEBF-1119BBC9D29C}">
      <dgm:prSet/>
      <dgm:spPr/>
      <dgm:t>
        <a:bodyPr/>
        <a:lstStyle/>
        <a:p>
          <a:endParaRPr lang="cs-CZ"/>
        </a:p>
      </dgm:t>
    </dgm:pt>
    <dgm:pt modelId="{EEB21281-E166-4A4F-9124-397F4E718AD3}" type="sibTrans" cxnId="{2C49FBAA-C30B-43BB-BEBF-1119BBC9D29C}">
      <dgm:prSet/>
      <dgm:spPr/>
      <dgm:t>
        <a:bodyPr/>
        <a:lstStyle/>
        <a:p>
          <a:endParaRPr lang="cs-CZ"/>
        </a:p>
      </dgm:t>
    </dgm:pt>
    <dgm:pt modelId="{F2CF437D-B8BB-49E7-B759-B873BEE091E0}">
      <dgm:prSet phldrT="[Text]"/>
      <dgm:spPr/>
      <dgm:t>
        <a:bodyPr/>
        <a:lstStyle/>
        <a:p>
          <a:endParaRPr lang="cs-CZ" dirty="0"/>
        </a:p>
      </dgm:t>
    </dgm:pt>
    <dgm:pt modelId="{B9D47055-6720-41A2-AB11-BEF45A67579D}" type="parTrans" cxnId="{DFE3074D-3EA5-4F40-8808-3DFB2673DA20}">
      <dgm:prSet/>
      <dgm:spPr/>
      <dgm:t>
        <a:bodyPr/>
        <a:lstStyle/>
        <a:p>
          <a:endParaRPr lang="cs-CZ"/>
        </a:p>
      </dgm:t>
    </dgm:pt>
    <dgm:pt modelId="{D3ACBB87-6CC7-4634-9A7F-38BF16B8CAE9}" type="sibTrans" cxnId="{DFE3074D-3EA5-4F40-8808-3DFB2673DA20}">
      <dgm:prSet/>
      <dgm:spPr/>
      <dgm:t>
        <a:bodyPr/>
        <a:lstStyle/>
        <a:p>
          <a:endParaRPr lang="cs-CZ"/>
        </a:p>
      </dgm:t>
    </dgm:pt>
    <dgm:pt modelId="{60B5E264-BF3E-44BB-AF5A-16E278FF954C}">
      <dgm:prSet phldrT="[Text]"/>
      <dgm:spPr/>
      <dgm:t>
        <a:bodyPr/>
        <a:lstStyle/>
        <a:p>
          <a:endParaRPr lang="cs-CZ" dirty="0"/>
        </a:p>
      </dgm:t>
    </dgm:pt>
    <dgm:pt modelId="{09366D58-ECDD-4D82-9436-C218FEEFC26E}" type="parTrans" cxnId="{BD6653E1-ABFD-4073-9066-111DF7B3A817}">
      <dgm:prSet/>
      <dgm:spPr/>
      <dgm:t>
        <a:bodyPr/>
        <a:lstStyle/>
        <a:p>
          <a:endParaRPr lang="cs-CZ"/>
        </a:p>
      </dgm:t>
    </dgm:pt>
    <dgm:pt modelId="{C01F32D0-F102-4132-8023-0AE439BC9CCA}" type="sibTrans" cxnId="{BD6653E1-ABFD-4073-9066-111DF7B3A817}">
      <dgm:prSet/>
      <dgm:spPr/>
      <dgm:t>
        <a:bodyPr/>
        <a:lstStyle/>
        <a:p>
          <a:endParaRPr lang="cs-CZ"/>
        </a:p>
      </dgm:t>
    </dgm:pt>
    <dgm:pt modelId="{C3731CF3-7304-41FE-A017-E7476F6F645B}">
      <dgm:prSet phldrT="[Text]"/>
      <dgm:spPr/>
      <dgm:t>
        <a:bodyPr/>
        <a:lstStyle/>
        <a:p>
          <a:endParaRPr lang="cs-CZ" dirty="0"/>
        </a:p>
      </dgm:t>
    </dgm:pt>
    <dgm:pt modelId="{56351B23-ECC6-4408-8FCB-0FDC8CD8ABD5}" type="parTrans" cxnId="{4EAC1AE5-FCB8-44BD-A2F0-57F3A7C5FDDD}">
      <dgm:prSet/>
      <dgm:spPr/>
      <dgm:t>
        <a:bodyPr/>
        <a:lstStyle/>
        <a:p>
          <a:endParaRPr lang="cs-CZ"/>
        </a:p>
      </dgm:t>
    </dgm:pt>
    <dgm:pt modelId="{7DB176A8-D5A4-4D0E-A526-3DC034B8928A}" type="sibTrans" cxnId="{4EAC1AE5-FCB8-44BD-A2F0-57F3A7C5FDDD}">
      <dgm:prSet/>
      <dgm:spPr/>
      <dgm:t>
        <a:bodyPr/>
        <a:lstStyle/>
        <a:p>
          <a:endParaRPr lang="cs-CZ"/>
        </a:p>
      </dgm:t>
    </dgm:pt>
    <dgm:pt modelId="{BC9DA591-DCC1-477E-82CA-770CCBBF819B}">
      <dgm:prSet phldrT="[Text]"/>
      <dgm:spPr/>
      <dgm:t>
        <a:bodyPr/>
        <a:lstStyle/>
        <a:p>
          <a:endParaRPr lang="cs-CZ" dirty="0"/>
        </a:p>
      </dgm:t>
    </dgm:pt>
    <dgm:pt modelId="{A72355D3-C071-4A45-958F-9E26551CF5E6}" type="parTrans" cxnId="{F268D122-DF49-4055-BED3-CB63D5517826}">
      <dgm:prSet/>
      <dgm:spPr/>
      <dgm:t>
        <a:bodyPr/>
        <a:lstStyle/>
        <a:p>
          <a:endParaRPr lang="cs-CZ"/>
        </a:p>
      </dgm:t>
    </dgm:pt>
    <dgm:pt modelId="{B0629772-1191-48C9-ADEB-D91167E1A76C}" type="sibTrans" cxnId="{F268D122-DF49-4055-BED3-CB63D5517826}">
      <dgm:prSet/>
      <dgm:spPr/>
      <dgm:t>
        <a:bodyPr/>
        <a:lstStyle/>
        <a:p>
          <a:endParaRPr lang="cs-CZ"/>
        </a:p>
      </dgm:t>
    </dgm:pt>
    <dgm:pt modelId="{8E197D30-28E5-406A-B581-4307ADE222A3}">
      <dgm:prSet phldrT="[Text]"/>
      <dgm:spPr/>
      <dgm:t>
        <a:bodyPr/>
        <a:lstStyle/>
        <a:p>
          <a:endParaRPr lang="cs-CZ" dirty="0"/>
        </a:p>
      </dgm:t>
    </dgm:pt>
    <dgm:pt modelId="{419BE33C-A42D-4F25-B5E4-0393E89A7238}" type="sibTrans" cxnId="{98360285-136B-4EE0-B7B3-8FCE683D1C6F}">
      <dgm:prSet/>
      <dgm:spPr/>
      <dgm:t>
        <a:bodyPr/>
        <a:lstStyle/>
        <a:p>
          <a:endParaRPr lang="cs-CZ"/>
        </a:p>
      </dgm:t>
    </dgm:pt>
    <dgm:pt modelId="{EA885187-1A45-4ABF-BF09-626B3C85D689}" type="parTrans" cxnId="{98360285-136B-4EE0-B7B3-8FCE683D1C6F}">
      <dgm:prSet/>
      <dgm:spPr/>
      <dgm:t>
        <a:bodyPr/>
        <a:lstStyle/>
        <a:p>
          <a:endParaRPr lang="cs-CZ"/>
        </a:p>
      </dgm:t>
    </dgm:pt>
    <dgm:pt modelId="{1600304D-D43F-4684-8728-D981C1B08D41}" type="pres">
      <dgm:prSet presAssocID="{12D693BE-3409-4D32-9A28-9930DCA88B3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B2C11CF-8734-4AE8-9EEB-299D9F165B47}" type="pres">
      <dgm:prSet presAssocID="{5CA3E02E-D7AC-4FA0-8346-62D628E5F2FD}" presName="linNode" presStyleCnt="0"/>
      <dgm:spPr/>
    </dgm:pt>
    <dgm:pt modelId="{FE76682A-A63C-4DE9-BE6D-CDB001E32A53}" type="pres">
      <dgm:prSet presAssocID="{5CA3E02E-D7AC-4FA0-8346-62D628E5F2FD}" presName="parentText" presStyleLbl="node1" presStyleIdx="0" presStyleCnt="9" custScaleY="9204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01758B-5F3D-4758-8264-CEEA6DBE310E}" type="pres">
      <dgm:prSet presAssocID="{7FFE6A57-9EA5-40F9-ADB7-0EBB06306ABE}" presName="sp" presStyleCnt="0"/>
      <dgm:spPr/>
    </dgm:pt>
    <dgm:pt modelId="{9178405E-0507-411B-B8F1-3A163ED0856D}" type="pres">
      <dgm:prSet presAssocID="{53C552DB-A840-4D9E-B7CE-9532DEC7A9B0}" presName="linNode" presStyleCnt="0"/>
      <dgm:spPr/>
    </dgm:pt>
    <dgm:pt modelId="{F8AF5FE6-6DCC-47DD-A533-5ADF54A67DD4}" type="pres">
      <dgm:prSet presAssocID="{53C552DB-A840-4D9E-B7CE-9532DEC7A9B0}" presName="parentText" presStyleLbl="node1" presStyleIdx="1" presStyleCnt="9" custLinFactY="200000" custLinFactNeighborY="21089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EE62B8-D9D7-4D15-8F53-6DF63C1E8CD2}" type="pres">
      <dgm:prSet presAssocID="{39F0B70A-3FBD-4E09-8638-9051D565AF2A}" presName="sp" presStyleCnt="0"/>
      <dgm:spPr/>
    </dgm:pt>
    <dgm:pt modelId="{C365D1A8-8410-4B92-BB7E-013C7D7D665B}" type="pres">
      <dgm:prSet presAssocID="{FB7B9B93-C6C6-4809-854F-5518C4D162C5}" presName="linNode" presStyleCnt="0"/>
      <dgm:spPr/>
    </dgm:pt>
    <dgm:pt modelId="{EAC51CD8-4BEA-43B1-86DA-4072D657EA61}" type="pres">
      <dgm:prSet presAssocID="{FB7B9B93-C6C6-4809-854F-5518C4D162C5}" presName="parentText" presStyleLbl="node1" presStyleIdx="2" presStyleCnt="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5AB37C-0CFB-49BD-934C-701EDC4A4D0A}" type="pres">
      <dgm:prSet presAssocID="{EC98F87A-9E75-4A84-A37C-C0CCF38B0F74}" presName="sp" presStyleCnt="0"/>
      <dgm:spPr/>
    </dgm:pt>
    <dgm:pt modelId="{6E58B89A-028F-42E4-82D5-8627BC0B70F7}" type="pres">
      <dgm:prSet presAssocID="{F2CF437D-B8BB-49E7-B759-B873BEE091E0}" presName="linNode" presStyleCnt="0"/>
      <dgm:spPr/>
    </dgm:pt>
    <dgm:pt modelId="{5D1C0F13-F48C-4B14-BE33-72A5D4E7062D}" type="pres">
      <dgm:prSet presAssocID="{F2CF437D-B8BB-49E7-B759-B873BEE091E0}" presName="parentText" presStyleLbl="node1" presStyleIdx="3" presStyleCnt="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A6E506-B4EA-431F-8E6F-D1DC8AE5E408}" type="pres">
      <dgm:prSet presAssocID="{D3ACBB87-6CC7-4634-9A7F-38BF16B8CAE9}" presName="sp" presStyleCnt="0"/>
      <dgm:spPr/>
    </dgm:pt>
    <dgm:pt modelId="{29D3380F-60A8-4CD3-BBAC-7129A53F0078}" type="pres">
      <dgm:prSet presAssocID="{60B5E264-BF3E-44BB-AF5A-16E278FF954C}" presName="linNode" presStyleCnt="0"/>
      <dgm:spPr/>
    </dgm:pt>
    <dgm:pt modelId="{873A0B2B-6209-4ADD-985F-F609BB790666}" type="pres">
      <dgm:prSet presAssocID="{60B5E264-BF3E-44BB-AF5A-16E278FF954C}" presName="parentText" presStyleLbl="node1" presStyleIdx="4" presStyleCnt="9" custLinFactY="-114131" custLinFactNeighborY="-2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2A9E11-7BC1-44F3-A6B4-83B4CB618EE5}" type="pres">
      <dgm:prSet presAssocID="{C01F32D0-F102-4132-8023-0AE439BC9CCA}" presName="sp" presStyleCnt="0"/>
      <dgm:spPr/>
    </dgm:pt>
    <dgm:pt modelId="{DBAEDFFD-053D-4946-9D95-1B4BE6E95916}" type="pres">
      <dgm:prSet presAssocID="{BC9DA591-DCC1-477E-82CA-770CCBBF819B}" presName="linNode" presStyleCnt="0"/>
      <dgm:spPr/>
    </dgm:pt>
    <dgm:pt modelId="{F5C923F6-8BB3-41D2-89CF-DD96EC32F4BC}" type="pres">
      <dgm:prSet presAssocID="{BC9DA591-DCC1-477E-82CA-770CCBBF819B}" presName="parentText" presStyleLbl="node1" presStyleIdx="5" presStyleCnt="9" custLinFactY="-7512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E4AE37-EE5E-47A5-BEC7-C627BDD362E4}" type="pres">
      <dgm:prSet presAssocID="{B0629772-1191-48C9-ADEB-D91167E1A76C}" presName="sp" presStyleCnt="0"/>
      <dgm:spPr/>
    </dgm:pt>
    <dgm:pt modelId="{241706ED-F988-4937-AC7D-4940BD9B6639}" type="pres">
      <dgm:prSet presAssocID="{C3731CF3-7304-41FE-A017-E7476F6F645B}" presName="linNode" presStyleCnt="0"/>
      <dgm:spPr/>
    </dgm:pt>
    <dgm:pt modelId="{86C28EE9-24E0-4076-B723-3A38AE3EC35B}" type="pres">
      <dgm:prSet presAssocID="{C3731CF3-7304-41FE-A017-E7476F6F645B}" presName="parentText" presStyleLbl="node1" presStyleIdx="6" presStyleCnt="9" custLinFactNeighborY="70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9D7649-AD40-4455-BDC9-AF50D3FF4EED}" type="pres">
      <dgm:prSet presAssocID="{7DB176A8-D5A4-4D0E-A526-3DC034B8928A}" presName="sp" presStyleCnt="0"/>
      <dgm:spPr/>
    </dgm:pt>
    <dgm:pt modelId="{C25201C5-F61D-498D-A357-68C8477DA986}" type="pres">
      <dgm:prSet presAssocID="{8E197D30-28E5-406A-B581-4307ADE222A3}" presName="linNode" presStyleCnt="0"/>
      <dgm:spPr/>
    </dgm:pt>
    <dgm:pt modelId="{D2BBC136-1862-4E5E-B0FA-2AE44C2B9238}" type="pres">
      <dgm:prSet presAssocID="{8E197D30-28E5-406A-B581-4307ADE222A3}" presName="parentText" presStyleLbl="node1" presStyleIdx="7" presStyleCnt="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FA3DD2-8D41-4D71-A1D6-3D6F88B5A32E}" type="pres">
      <dgm:prSet presAssocID="{419BE33C-A42D-4F25-B5E4-0393E89A7238}" presName="sp" presStyleCnt="0"/>
      <dgm:spPr/>
    </dgm:pt>
    <dgm:pt modelId="{06B8B6A5-78FD-49A9-942F-8FAD76E1FC75}" type="pres">
      <dgm:prSet presAssocID="{D3944B17-C3D4-4D74-A35A-DA814B7BEFE9}" presName="linNode" presStyleCnt="0"/>
      <dgm:spPr/>
    </dgm:pt>
    <dgm:pt modelId="{9107B3EE-26E0-4FD7-A35A-E0899C7D5EC6}" type="pres">
      <dgm:prSet presAssocID="{D3944B17-C3D4-4D74-A35A-DA814B7BEFE9}" presName="parentText" presStyleLbl="node1" presStyleIdx="8" presStyleCnt="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F54E6B-9A1A-4617-8452-BB9435129FA6}" type="presOf" srcId="{BC9DA591-DCC1-477E-82CA-770CCBBF819B}" destId="{F5C923F6-8BB3-41D2-89CF-DD96EC32F4BC}" srcOrd="0" destOrd="0" presId="urn:microsoft.com/office/officeart/2005/8/layout/vList5"/>
    <dgm:cxn modelId="{23C9B6EC-E4DB-433D-A373-72852EB8F4DA}" type="presOf" srcId="{C3731CF3-7304-41FE-A017-E7476F6F645B}" destId="{86C28EE9-24E0-4076-B723-3A38AE3EC35B}" srcOrd="0" destOrd="0" presId="urn:microsoft.com/office/officeart/2005/8/layout/vList5"/>
    <dgm:cxn modelId="{BF635A06-0D58-4A62-B25C-809B0BD2D416}" type="presOf" srcId="{5CA3E02E-D7AC-4FA0-8346-62D628E5F2FD}" destId="{FE76682A-A63C-4DE9-BE6D-CDB001E32A53}" srcOrd="0" destOrd="0" presId="urn:microsoft.com/office/officeart/2005/8/layout/vList5"/>
    <dgm:cxn modelId="{E80D0FB2-6403-4BF3-A0B5-C972384FBD1D}" type="presOf" srcId="{60B5E264-BF3E-44BB-AF5A-16E278FF954C}" destId="{873A0B2B-6209-4ADD-985F-F609BB790666}" srcOrd="0" destOrd="0" presId="urn:microsoft.com/office/officeart/2005/8/layout/vList5"/>
    <dgm:cxn modelId="{BD6653E1-ABFD-4073-9066-111DF7B3A817}" srcId="{12D693BE-3409-4D32-9A28-9930DCA88B34}" destId="{60B5E264-BF3E-44BB-AF5A-16E278FF954C}" srcOrd="4" destOrd="0" parTransId="{09366D58-ECDD-4D82-9436-C218FEEFC26E}" sibTransId="{C01F32D0-F102-4132-8023-0AE439BC9CCA}"/>
    <dgm:cxn modelId="{DFE3074D-3EA5-4F40-8808-3DFB2673DA20}" srcId="{12D693BE-3409-4D32-9A28-9930DCA88B34}" destId="{F2CF437D-B8BB-49E7-B759-B873BEE091E0}" srcOrd="3" destOrd="0" parTransId="{B9D47055-6720-41A2-AB11-BEF45A67579D}" sibTransId="{D3ACBB87-6CC7-4634-9A7F-38BF16B8CAE9}"/>
    <dgm:cxn modelId="{74A2C8D5-6751-4DF7-91E5-8AA24D3F680B}" type="presOf" srcId="{D3944B17-C3D4-4D74-A35A-DA814B7BEFE9}" destId="{9107B3EE-26E0-4FD7-A35A-E0899C7D5EC6}" srcOrd="0" destOrd="0" presId="urn:microsoft.com/office/officeart/2005/8/layout/vList5"/>
    <dgm:cxn modelId="{37B21428-D7D9-4463-99A7-583DD65437D8}" type="presOf" srcId="{8E197D30-28E5-406A-B581-4307ADE222A3}" destId="{D2BBC136-1862-4E5E-B0FA-2AE44C2B9238}" srcOrd="0" destOrd="0" presId="urn:microsoft.com/office/officeart/2005/8/layout/vList5"/>
    <dgm:cxn modelId="{417D3CE6-5B0E-4FF6-BF0F-CA329EE782F6}" srcId="{12D693BE-3409-4D32-9A28-9930DCA88B34}" destId="{FB7B9B93-C6C6-4809-854F-5518C4D162C5}" srcOrd="2" destOrd="0" parTransId="{52639EA7-4303-4501-8828-EA44A9F3D59E}" sibTransId="{EC98F87A-9E75-4A84-A37C-C0CCF38B0F74}"/>
    <dgm:cxn modelId="{2C49FBAA-C30B-43BB-BEBF-1119BBC9D29C}" srcId="{12D693BE-3409-4D32-9A28-9930DCA88B34}" destId="{D3944B17-C3D4-4D74-A35A-DA814B7BEFE9}" srcOrd="8" destOrd="0" parTransId="{8EE4D049-471C-4E69-B416-EEFF2BE96106}" sibTransId="{EEB21281-E166-4A4F-9124-397F4E718AD3}"/>
    <dgm:cxn modelId="{F3E6683B-7444-4EE6-9058-478360BFA9B7}" type="presOf" srcId="{12D693BE-3409-4D32-9A28-9930DCA88B34}" destId="{1600304D-D43F-4684-8728-D981C1B08D41}" srcOrd="0" destOrd="0" presId="urn:microsoft.com/office/officeart/2005/8/layout/vList5"/>
    <dgm:cxn modelId="{C6158E3F-1C7F-4EEC-9414-A6BB5C1124B6}" type="presOf" srcId="{53C552DB-A840-4D9E-B7CE-9532DEC7A9B0}" destId="{F8AF5FE6-6DCC-47DD-A533-5ADF54A67DD4}" srcOrd="0" destOrd="0" presId="urn:microsoft.com/office/officeart/2005/8/layout/vList5"/>
    <dgm:cxn modelId="{3F3CA2B1-5805-470B-B6F7-E565423653A7}" srcId="{12D693BE-3409-4D32-9A28-9930DCA88B34}" destId="{53C552DB-A840-4D9E-B7CE-9532DEC7A9B0}" srcOrd="1" destOrd="0" parTransId="{13D3BD72-64D6-4269-86FE-AC1C918316C1}" sibTransId="{39F0B70A-3FBD-4E09-8638-9051D565AF2A}"/>
    <dgm:cxn modelId="{98360285-136B-4EE0-B7B3-8FCE683D1C6F}" srcId="{12D693BE-3409-4D32-9A28-9930DCA88B34}" destId="{8E197D30-28E5-406A-B581-4307ADE222A3}" srcOrd="7" destOrd="0" parTransId="{EA885187-1A45-4ABF-BF09-626B3C85D689}" sibTransId="{419BE33C-A42D-4F25-B5E4-0393E89A7238}"/>
    <dgm:cxn modelId="{319794DB-56C7-4902-883F-E7A7542A1FB1}" srcId="{12D693BE-3409-4D32-9A28-9930DCA88B34}" destId="{5CA3E02E-D7AC-4FA0-8346-62D628E5F2FD}" srcOrd="0" destOrd="0" parTransId="{1A6D6915-0BC0-44F8-B8E4-363261FAE766}" sibTransId="{7FFE6A57-9EA5-40F9-ADB7-0EBB06306ABE}"/>
    <dgm:cxn modelId="{4EAC1AE5-FCB8-44BD-A2F0-57F3A7C5FDDD}" srcId="{12D693BE-3409-4D32-9A28-9930DCA88B34}" destId="{C3731CF3-7304-41FE-A017-E7476F6F645B}" srcOrd="6" destOrd="0" parTransId="{56351B23-ECC6-4408-8FCB-0FDC8CD8ABD5}" sibTransId="{7DB176A8-D5A4-4D0E-A526-3DC034B8928A}"/>
    <dgm:cxn modelId="{C52349C7-B9FB-4D60-8278-1970D69C9ED2}" type="presOf" srcId="{FB7B9B93-C6C6-4809-854F-5518C4D162C5}" destId="{EAC51CD8-4BEA-43B1-86DA-4072D657EA61}" srcOrd="0" destOrd="0" presId="urn:microsoft.com/office/officeart/2005/8/layout/vList5"/>
    <dgm:cxn modelId="{F268D122-DF49-4055-BED3-CB63D5517826}" srcId="{12D693BE-3409-4D32-9A28-9930DCA88B34}" destId="{BC9DA591-DCC1-477E-82CA-770CCBBF819B}" srcOrd="5" destOrd="0" parTransId="{A72355D3-C071-4A45-958F-9E26551CF5E6}" sibTransId="{B0629772-1191-48C9-ADEB-D91167E1A76C}"/>
    <dgm:cxn modelId="{D1F54E4A-D0A4-4116-989D-4C6DB545E22B}" type="presOf" srcId="{F2CF437D-B8BB-49E7-B759-B873BEE091E0}" destId="{5D1C0F13-F48C-4B14-BE33-72A5D4E7062D}" srcOrd="0" destOrd="0" presId="urn:microsoft.com/office/officeart/2005/8/layout/vList5"/>
    <dgm:cxn modelId="{E8B58E33-C80C-4040-9C28-8187E39213C2}" type="presParOf" srcId="{1600304D-D43F-4684-8728-D981C1B08D41}" destId="{FB2C11CF-8734-4AE8-9EEB-299D9F165B47}" srcOrd="0" destOrd="0" presId="urn:microsoft.com/office/officeart/2005/8/layout/vList5"/>
    <dgm:cxn modelId="{A19F0B73-BE2B-4273-BAFC-6712DEE3C9EC}" type="presParOf" srcId="{FB2C11CF-8734-4AE8-9EEB-299D9F165B47}" destId="{FE76682A-A63C-4DE9-BE6D-CDB001E32A53}" srcOrd="0" destOrd="0" presId="urn:microsoft.com/office/officeart/2005/8/layout/vList5"/>
    <dgm:cxn modelId="{D63562E0-A249-4552-8807-B1E491FF7E6B}" type="presParOf" srcId="{1600304D-D43F-4684-8728-D981C1B08D41}" destId="{3901758B-5F3D-4758-8264-CEEA6DBE310E}" srcOrd="1" destOrd="0" presId="urn:microsoft.com/office/officeart/2005/8/layout/vList5"/>
    <dgm:cxn modelId="{E4C81AA1-83A6-4ACB-8144-E1505869C706}" type="presParOf" srcId="{1600304D-D43F-4684-8728-D981C1B08D41}" destId="{9178405E-0507-411B-B8F1-3A163ED0856D}" srcOrd="2" destOrd="0" presId="urn:microsoft.com/office/officeart/2005/8/layout/vList5"/>
    <dgm:cxn modelId="{7896605A-2C92-4794-AED7-57CA24677BCA}" type="presParOf" srcId="{9178405E-0507-411B-B8F1-3A163ED0856D}" destId="{F8AF5FE6-6DCC-47DD-A533-5ADF54A67DD4}" srcOrd="0" destOrd="0" presId="urn:microsoft.com/office/officeart/2005/8/layout/vList5"/>
    <dgm:cxn modelId="{262C72B2-44B2-4ABB-B0E4-EA5A49572133}" type="presParOf" srcId="{1600304D-D43F-4684-8728-D981C1B08D41}" destId="{F1EE62B8-D9D7-4D15-8F53-6DF63C1E8CD2}" srcOrd="3" destOrd="0" presId="urn:microsoft.com/office/officeart/2005/8/layout/vList5"/>
    <dgm:cxn modelId="{B4362BDD-DDC3-4DE0-A86D-A8DEF244636F}" type="presParOf" srcId="{1600304D-D43F-4684-8728-D981C1B08D41}" destId="{C365D1A8-8410-4B92-BB7E-013C7D7D665B}" srcOrd="4" destOrd="0" presId="urn:microsoft.com/office/officeart/2005/8/layout/vList5"/>
    <dgm:cxn modelId="{B41C2E6B-7846-4CB3-9C5E-77E47C9038ED}" type="presParOf" srcId="{C365D1A8-8410-4B92-BB7E-013C7D7D665B}" destId="{EAC51CD8-4BEA-43B1-86DA-4072D657EA61}" srcOrd="0" destOrd="0" presId="urn:microsoft.com/office/officeart/2005/8/layout/vList5"/>
    <dgm:cxn modelId="{5AA27410-8731-4EC7-A6B2-73F913008AD6}" type="presParOf" srcId="{1600304D-D43F-4684-8728-D981C1B08D41}" destId="{8E5AB37C-0CFB-49BD-934C-701EDC4A4D0A}" srcOrd="5" destOrd="0" presId="urn:microsoft.com/office/officeart/2005/8/layout/vList5"/>
    <dgm:cxn modelId="{FA518C75-7617-4648-9905-9B2D36E5DE39}" type="presParOf" srcId="{1600304D-D43F-4684-8728-D981C1B08D41}" destId="{6E58B89A-028F-42E4-82D5-8627BC0B70F7}" srcOrd="6" destOrd="0" presId="urn:microsoft.com/office/officeart/2005/8/layout/vList5"/>
    <dgm:cxn modelId="{DA181E4D-4139-495F-B903-A6074587AA1A}" type="presParOf" srcId="{6E58B89A-028F-42E4-82D5-8627BC0B70F7}" destId="{5D1C0F13-F48C-4B14-BE33-72A5D4E7062D}" srcOrd="0" destOrd="0" presId="urn:microsoft.com/office/officeart/2005/8/layout/vList5"/>
    <dgm:cxn modelId="{ABF57C4E-BF7C-4746-9CAE-5014566A4D6F}" type="presParOf" srcId="{1600304D-D43F-4684-8728-D981C1B08D41}" destId="{3DA6E506-B4EA-431F-8E6F-D1DC8AE5E408}" srcOrd="7" destOrd="0" presId="urn:microsoft.com/office/officeart/2005/8/layout/vList5"/>
    <dgm:cxn modelId="{704EA1F5-4473-4C00-ABF2-9A49CA7612F1}" type="presParOf" srcId="{1600304D-D43F-4684-8728-D981C1B08D41}" destId="{29D3380F-60A8-4CD3-BBAC-7129A53F0078}" srcOrd="8" destOrd="0" presId="urn:microsoft.com/office/officeart/2005/8/layout/vList5"/>
    <dgm:cxn modelId="{AA05FE1F-4D08-4485-8738-C7C8B33E8B98}" type="presParOf" srcId="{29D3380F-60A8-4CD3-BBAC-7129A53F0078}" destId="{873A0B2B-6209-4ADD-985F-F609BB790666}" srcOrd="0" destOrd="0" presId="urn:microsoft.com/office/officeart/2005/8/layout/vList5"/>
    <dgm:cxn modelId="{B72A0400-0473-4595-9637-DF90D8F7DA36}" type="presParOf" srcId="{1600304D-D43F-4684-8728-D981C1B08D41}" destId="{382A9E11-7BC1-44F3-A6B4-83B4CB618EE5}" srcOrd="9" destOrd="0" presId="urn:microsoft.com/office/officeart/2005/8/layout/vList5"/>
    <dgm:cxn modelId="{18EB966D-A9EA-42B8-8406-A5E8F836CAEF}" type="presParOf" srcId="{1600304D-D43F-4684-8728-D981C1B08D41}" destId="{DBAEDFFD-053D-4946-9D95-1B4BE6E95916}" srcOrd="10" destOrd="0" presId="urn:microsoft.com/office/officeart/2005/8/layout/vList5"/>
    <dgm:cxn modelId="{F85CBF65-EBE1-4620-A788-1EB6B0D1EBCE}" type="presParOf" srcId="{DBAEDFFD-053D-4946-9D95-1B4BE6E95916}" destId="{F5C923F6-8BB3-41D2-89CF-DD96EC32F4BC}" srcOrd="0" destOrd="0" presId="urn:microsoft.com/office/officeart/2005/8/layout/vList5"/>
    <dgm:cxn modelId="{BE023437-E25B-4796-88D2-BAA3C8D5EEA3}" type="presParOf" srcId="{1600304D-D43F-4684-8728-D981C1B08D41}" destId="{8AE4AE37-EE5E-47A5-BEC7-C627BDD362E4}" srcOrd="11" destOrd="0" presId="urn:microsoft.com/office/officeart/2005/8/layout/vList5"/>
    <dgm:cxn modelId="{E20D6BC8-E681-4B42-B473-9F699EB4F128}" type="presParOf" srcId="{1600304D-D43F-4684-8728-D981C1B08D41}" destId="{241706ED-F988-4937-AC7D-4940BD9B6639}" srcOrd="12" destOrd="0" presId="urn:microsoft.com/office/officeart/2005/8/layout/vList5"/>
    <dgm:cxn modelId="{D30FAD7C-752A-48E6-83CD-857BBD92BF0F}" type="presParOf" srcId="{241706ED-F988-4937-AC7D-4940BD9B6639}" destId="{86C28EE9-24E0-4076-B723-3A38AE3EC35B}" srcOrd="0" destOrd="0" presId="urn:microsoft.com/office/officeart/2005/8/layout/vList5"/>
    <dgm:cxn modelId="{9BEC2EA3-2917-4ABA-A0F7-53E4FB86D832}" type="presParOf" srcId="{1600304D-D43F-4684-8728-D981C1B08D41}" destId="{1A9D7649-AD40-4455-BDC9-AF50D3FF4EED}" srcOrd="13" destOrd="0" presId="urn:microsoft.com/office/officeart/2005/8/layout/vList5"/>
    <dgm:cxn modelId="{3E48367D-1FDD-4829-9C82-35D2714F904A}" type="presParOf" srcId="{1600304D-D43F-4684-8728-D981C1B08D41}" destId="{C25201C5-F61D-498D-A357-68C8477DA986}" srcOrd="14" destOrd="0" presId="urn:microsoft.com/office/officeart/2005/8/layout/vList5"/>
    <dgm:cxn modelId="{66E50158-7D73-4340-9B1D-110F4279E304}" type="presParOf" srcId="{C25201C5-F61D-498D-A357-68C8477DA986}" destId="{D2BBC136-1862-4E5E-B0FA-2AE44C2B9238}" srcOrd="0" destOrd="0" presId="urn:microsoft.com/office/officeart/2005/8/layout/vList5"/>
    <dgm:cxn modelId="{194A74CB-1960-46F1-B3B5-A538E96F6649}" type="presParOf" srcId="{1600304D-D43F-4684-8728-D981C1B08D41}" destId="{8AFA3DD2-8D41-4D71-A1D6-3D6F88B5A32E}" srcOrd="15" destOrd="0" presId="urn:microsoft.com/office/officeart/2005/8/layout/vList5"/>
    <dgm:cxn modelId="{6EDFD11D-8A37-417E-94BD-5C1FC2128415}" type="presParOf" srcId="{1600304D-D43F-4684-8728-D981C1B08D41}" destId="{06B8B6A5-78FD-49A9-942F-8FAD76E1FC75}" srcOrd="16" destOrd="0" presId="urn:microsoft.com/office/officeart/2005/8/layout/vList5"/>
    <dgm:cxn modelId="{0CA850E1-BE5A-4846-B429-AF9F48DF66B2}" type="presParOf" srcId="{06B8B6A5-78FD-49A9-942F-8FAD76E1FC75}" destId="{9107B3EE-26E0-4FD7-A35A-E0899C7D5EC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E76682A-A63C-4DE9-BE6D-CDB001E32A53}">
      <dsp:nvSpPr>
        <dsp:cNvPr id="0" name=""/>
        <dsp:cNvSpPr/>
      </dsp:nvSpPr>
      <dsp:spPr>
        <a:xfrm>
          <a:off x="1188728" y="2142"/>
          <a:ext cx="1337319" cy="40092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4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4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4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4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milimetr</a:t>
          </a:r>
          <a:endParaRPr lang="cs-CZ" sz="2100" kern="1200" dirty="0"/>
        </a:p>
      </dsp:txBody>
      <dsp:txXfrm>
        <a:off x="1188728" y="2142"/>
        <a:ext cx="1337319" cy="400925"/>
      </dsp:txXfrm>
    </dsp:sp>
    <dsp:sp modelId="{F8AF5FE6-6DCC-47DD-A533-5ADF54A67DD4}">
      <dsp:nvSpPr>
        <dsp:cNvPr id="0" name=""/>
        <dsp:cNvSpPr/>
      </dsp:nvSpPr>
      <dsp:spPr>
        <a:xfrm>
          <a:off x="1188728" y="2214578"/>
          <a:ext cx="1337319" cy="435570"/>
        </a:xfrm>
        <a:prstGeom prst="roundRect">
          <a:avLst/>
        </a:prstGeom>
        <a:gradFill rotWithShape="0">
          <a:gsLst>
            <a:gs pos="0">
              <a:schemeClr val="accent4">
                <a:hueOff val="-562581"/>
                <a:satOff val="0"/>
                <a:lumOff val="2059"/>
                <a:alphaOff val="0"/>
                <a:shade val="60000"/>
              </a:schemeClr>
            </a:gs>
            <a:gs pos="33000">
              <a:schemeClr val="accent4">
                <a:hueOff val="-562581"/>
                <a:satOff val="0"/>
                <a:lumOff val="2059"/>
                <a:alphaOff val="0"/>
                <a:tint val="86500"/>
              </a:schemeClr>
            </a:gs>
            <a:gs pos="46750">
              <a:schemeClr val="accent4">
                <a:hueOff val="-562581"/>
                <a:satOff val="0"/>
                <a:lumOff val="2059"/>
                <a:alphaOff val="0"/>
                <a:tint val="71000"/>
                <a:satMod val="112000"/>
              </a:schemeClr>
            </a:gs>
            <a:gs pos="53000">
              <a:schemeClr val="accent4">
                <a:hueOff val="-562581"/>
                <a:satOff val="0"/>
                <a:lumOff val="2059"/>
                <a:alphaOff val="0"/>
                <a:tint val="71000"/>
                <a:satMod val="112000"/>
              </a:schemeClr>
            </a:gs>
            <a:gs pos="68000">
              <a:schemeClr val="accent4">
                <a:hueOff val="-562581"/>
                <a:satOff val="0"/>
                <a:lumOff val="2059"/>
                <a:alphaOff val="0"/>
                <a:tint val="86000"/>
              </a:schemeClr>
            </a:gs>
            <a:gs pos="100000">
              <a:schemeClr val="accent4">
                <a:hueOff val="-562581"/>
                <a:satOff val="0"/>
                <a:lumOff val="2059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decimetr</a:t>
          </a:r>
          <a:endParaRPr lang="cs-CZ" sz="1900" kern="1200" dirty="0"/>
        </a:p>
      </dsp:txBody>
      <dsp:txXfrm>
        <a:off x="1188728" y="2214578"/>
        <a:ext cx="1337319" cy="435570"/>
      </dsp:txXfrm>
    </dsp:sp>
    <dsp:sp modelId="{EAC51CD8-4BEA-43B1-86DA-4072D657EA61}">
      <dsp:nvSpPr>
        <dsp:cNvPr id="0" name=""/>
        <dsp:cNvSpPr/>
      </dsp:nvSpPr>
      <dsp:spPr>
        <a:xfrm>
          <a:off x="1188728" y="882194"/>
          <a:ext cx="1337319" cy="435570"/>
        </a:xfrm>
        <a:prstGeom prst="roundRect">
          <a:avLst/>
        </a:prstGeom>
        <a:gradFill rotWithShape="0">
          <a:gsLst>
            <a:gs pos="0">
              <a:schemeClr val="accent4">
                <a:hueOff val="-1125162"/>
                <a:satOff val="0"/>
                <a:lumOff val="4118"/>
                <a:alphaOff val="0"/>
                <a:shade val="60000"/>
              </a:schemeClr>
            </a:gs>
            <a:gs pos="33000">
              <a:schemeClr val="accent4">
                <a:hueOff val="-1125162"/>
                <a:satOff val="0"/>
                <a:lumOff val="4118"/>
                <a:alphaOff val="0"/>
                <a:tint val="86500"/>
              </a:schemeClr>
            </a:gs>
            <a:gs pos="46750">
              <a:schemeClr val="accent4">
                <a:hueOff val="-1125162"/>
                <a:satOff val="0"/>
                <a:lumOff val="4118"/>
                <a:alphaOff val="0"/>
                <a:tint val="71000"/>
                <a:satMod val="112000"/>
              </a:schemeClr>
            </a:gs>
            <a:gs pos="53000">
              <a:schemeClr val="accent4">
                <a:hueOff val="-1125162"/>
                <a:satOff val="0"/>
                <a:lumOff val="4118"/>
                <a:alphaOff val="0"/>
                <a:tint val="71000"/>
                <a:satMod val="112000"/>
              </a:schemeClr>
            </a:gs>
            <a:gs pos="68000">
              <a:schemeClr val="accent4">
                <a:hueOff val="-1125162"/>
                <a:satOff val="0"/>
                <a:lumOff val="4118"/>
                <a:alphaOff val="0"/>
                <a:tint val="86000"/>
              </a:schemeClr>
            </a:gs>
            <a:gs pos="100000">
              <a:schemeClr val="accent4">
                <a:hueOff val="-1125162"/>
                <a:satOff val="0"/>
                <a:lumOff val="4118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centimetr</a:t>
          </a:r>
          <a:endParaRPr lang="cs-CZ" sz="1900" kern="1200" dirty="0"/>
        </a:p>
      </dsp:txBody>
      <dsp:txXfrm>
        <a:off x="1188728" y="882194"/>
        <a:ext cx="1337319" cy="435570"/>
      </dsp:txXfrm>
    </dsp:sp>
    <dsp:sp modelId="{5D1C0F13-F48C-4B14-BE33-72A5D4E7062D}">
      <dsp:nvSpPr>
        <dsp:cNvPr id="0" name=""/>
        <dsp:cNvSpPr/>
      </dsp:nvSpPr>
      <dsp:spPr>
        <a:xfrm>
          <a:off x="1188728" y="1339543"/>
          <a:ext cx="1337319" cy="435570"/>
        </a:xfrm>
        <a:prstGeom prst="roundRect">
          <a:avLst/>
        </a:prstGeom>
        <a:gradFill rotWithShape="0">
          <a:gsLst>
            <a:gs pos="0">
              <a:schemeClr val="accent4">
                <a:hueOff val="-1687742"/>
                <a:satOff val="0"/>
                <a:lumOff val="6177"/>
                <a:alphaOff val="0"/>
                <a:shade val="60000"/>
              </a:schemeClr>
            </a:gs>
            <a:gs pos="33000">
              <a:schemeClr val="accent4">
                <a:hueOff val="-1687742"/>
                <a:satOff val="0"/>
                <a:lumOff val="6177"/>
                <a:alphaOff val="0"/>
                <a:tint val="86500"/>
              </a:schemeClr>
            </a:gs>
            <a:gs pos="46750">
              <a:schemeClr val="accent4">
                <a:hueOff val="-1687742"/>
                <a:satOff val="0"/>
                <a:lumOff val="6177"/>
                <a:alphaOff val="0"/>
                <a:tint val="71000"/>
                <a:satMod val="112000"/>
              </a:schemeClr>
            </a:gs>
            <a:gs pos="53000">
              <a:schemeClr val="accent4">
                <a:hueOff val="-1687742"/>
                <a:satOff val="0"/>
                <a:lumOff val="6177"/>
                <a:alphaOff val="0"/>
                <a:tint val="71000"/>
                <a:satMod val="112000"/>
              </a:schemeClr>
            </a:gs>
            <a:gs pos="68000">
              <a:schemeClr val="accent4">
                <a:hueOff val="-1687742"/>
                <a:satOff val="0"/>
                <a:lumOff val="6177"/>
                <a:alphaOff val="0"/>
                <a:tint val="86000"/>
              </a:schemeClr>
            </a:gs>
            <a:gs pos="100000">
              <a:schemeClr val="accent4">
                <a:hueOff val="-1687742"/>
                <a:satOff val="0"/>
                <a:lumOff val="6177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kilogram</a:t>
          </a:r>
          <a:endParaRPr lang="cs-CZ" sz="1900" kern="1200" dirty="0"/>
        </a:p>
      </dsp:txBody>
      <dsp:txXfrm>
        <a:off x="1188728" y="1339543"/>
        <a:ext cx="1337319" cy="435570"/>
      </dsp:txXfrm>
    </dsp:sp>
    <dsp:sp modelId="{873A0B2B-6209-4ADD-985F-F609BB790666}">
      <dsp:nvSpPr>
        <dsp:cNvPr id="0" name=""/>
        <dsp:cNvSpPr/>
      </dsp:nvSpPr>
      <dsp:spPr>
        <a:xfrm>
          <a:off x="1188728" y="428630"/>
          <a:ext cx="1337319" cy="435570"/>
        </a:xfrm>
        <a:prstGeom prst="roundRect">
          <a:avLst/>
        </a:prstGeom>
        <a:gradFill rotWithShape="0">
          <a:gsLst>
            <a:gs pos="0">
              <a:schemeClr val="accent4">
                <a:hueOff val="-2250323"/>
                <a:satOff val="0"/>
                <a:lumOff val="8236"/>
                <a:alphaOff val="0"/>
                <a:shade val="60000"/>
              </a:schemeClr>
            </a:gs>
            <a:gs pos="33000">
              <a:schemeClr val="accent4">
                <a:hueOff val="-2250323"/>
                <a:satOff val="0"/>
                <a:lumOff val="8236"/>
                <a:alphaOff val="0"/>
                <a:tint val="86500"/>
              </a:schemeClr>
            </a:gs>
            <a:gs pos="46750">
              <a:schemeClr val="accent4">
                <a:hueOff val="-2250323"/>
                <a:satOff val="0"/>
                <a:lumOff val="8236"/>
                <a:alphaOff val="0"/>
                <a:tint val="71000"/>
                <a:satMod val="112000"/>
              </a:schemeClr>
            </a:gs>
            <a:gs pos="53000">
              <a:schemeClr val="accent4">
                <a:hueOff val="-2250323"/>
                <a:satOff val="0"/>
                <a:lumOff val="8236"/>
                <a:alphaOff val="0"/>
                <a:tint val="71000"/>
                <a:satMod val="112000"/>
              </a:schemeClr>
            </a:gs>
            <a:gs pos="68000">
              <a:schemeClr val="accent4">
                <a:hueOff val="-2250323"/>
                <a:satOff val="0"/>
                <a:lumOff val="8236"/>
                <a:alphaOff val="0"/>
                <a:tint val="86000"/>
              </a:schemeClr>
            </a:gs>
            <a:gs pos="100000">
              <a:schemeClr val="accent4">
                <a:hueOff val="-2250323"/>
                <a:satOff val="0"/>
                <a:lumOff val="8236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hodina</a:t>
          </a:r>
          <a:endParaRPr lang="cs-CZ" sz="1900" kern="1200" dirty="0"/>
        </a:p>
      </dsp:txBody>
      <dsp:txXfrm>
        <a:off x="1188728" y="428630"/>
        <a:ext cx="1337319" cy="435570"/>
      </dsp:txXfrm>
    </dsp:sp>
    <dsp:sp modelId="{F5C923F6-8BB3-41D2-89CF-DD96EC32F4BC}">
      <dsp:nvSpPr>
        <dsp:cNvPr id="0" name=""/>
        <dsp:cNvSpPr/>
      </dsp:nvSpPr>
      <dsp:spPr>
        <a:xfrm>
          <a:off x="1188728" y="1785950"/>
          <a:ext cx="1337319" cy="435570"/>
        </a:xfrm>
        <a:prstGeom prst="roundRect">
          <a:avLst/>
        </a:prstGeom>
        <a:gradFill rotWithShape="0">
          <a:gsLst>
            <a:gs pos="0">
              <a:schemeClr val="accent4">
                <a:hueOff val="-2812904"/>
                <a:satOff val="0"/>
                <a:lumOff val="10294"/>
                <a:alphaOff val="0"/>
                <a:shade val="60000"/>
              </a:schemeClr>
            </a:gs>
            <a:gs pos="33000">
              <a:schemeClr val="accent4">
                <a:hueOff val="-2812904"/>
                <a:satOff val="0"/>
                <a:lumOff val="10294"/>
                <a:alphaOff val="0"/>
                <a:tint val="86500"/>
              </a:schemeClr>
            </a:gs>
            <a:gs pos="46750">
              <a:schemeClr val="accent4">
                <a:hueOff val="-2812904"/>
                <a:satOff val="0"/>
                <a:lumOff val="10294"/>
                <a:alphaOff val="0"/>
                <a:tint val="71000"/>
                <a:satMod val="112000"/>
              </a:schemeClr>
            </a:gs>
            <a:gs pos="53000">
              <a:schemeClr val="accent4">
                <a:hueOff val="-2812904"/>
                <a:satOff val="0"/>
                <a:lumOff val="10294"/>
                <a:alphaOff val="0"/>
                <a:tint val="71000"/>
                <a:satMod val="112000"/>
              </a:schemeClr>
            </a:gs>
            <a:gs pos="68000">
              <a:schemeClr val="accent4">
                <a:hueOff val="-2812904"/>
                <a:satOff val="0"/>
                <a:lumOff val="10294"/>
                <a:alphaOff val="0"/>
                <a:tint val="86000"/>
              </a:schemeClr>
            </a:gs>
            <a:gs pos="100000">
              <a:schemeClr val="accent4">
                <a:hueOff val="-2812904"/>
                <a:satOff val="0"/>
                <a:lumOff val="10294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metr</a:t>
          </a:r>
          <a:endParaRPr lang="cs-CZ" sz="1900" kern="1200" dirty="0"/>
        </a:p>
      </dsp:txBody>
      <dsp:txXfrm>
        <a:off x="1188728" y="1785950"/>
        <a:ext cx="1337319" cy="435570"/>
      </dsp:txXfrm>
    </dsp:sp>
    <dsp:sp modelId="{86C28EE9-24E0-4076-B723-3A38AE3EC35B}">
      <dsp:nvSpPr>
        <dsp:cNvPr id="0" name=""/>
        <dsp:cNvSpPr/>
      </dsp:nvSpPr>
      <dsp:spPr>
        <a:xfrm>
          <a:off x="1188728" y="2714643"/>
          <a:ext cx="1337319" cy="435570"/>
        </a:xfrm>
        <a:prstGeom prst="roundRect">
          <a:avLst/>
        </a:prstGeom>
        <a:gradFill rotWithShape="0">
          <a:gsLst>
            <a:gs pos="0">
              <a:schemeClr val="accent4">
                <a:hueOff val="-3375485"/>
                <a:satOff val="0"/>
                <a:lumOff val="12353"/>
                <a:alphaOff val="0"/>
                <a:shade val="60000"/>
              </a:schemeClr>
            </a:gs>
            <a:gs pos="33000">
              <a:schemeClr val="accent4">
                <a:hueOff val="-3375485"/>
                <a:satOff val="0"/>
                <a:lumOff val="12353"/>
                <a:alphaOff val="0"/>
                <a:tint val="86500"/>
              </a:schemeClr>
            </a:gs>
            <a:gs pos="46750">
              <a:schemeClr val="accent4">
                <a:hueOff val="-3375485"/>
                <a:satOff val="0"/>
                <a:lumOff val="12353"/>
                <a:alphaOff val="0"/>
                <a:tint val="71000"/>
                <a:satMod val="112000"/>
              </a:schemeClr>
            </a:gs>
            <a:gs pos="53000">
              <a:schemeClr val="accent4">
                <a:hueOff val="-3375485"/>
                <a:satOff val="0"/>
                <a:lumOff val="12353"/>
                <a:alphaOff val="0"/>
                <a:tint val="71000"/>
                <a:satMod val="112000"/>
              </a:schemeClr>
            </a:gs>
            <a:gs pos="68000">
              <a:schemeClr val="accent4">
                <a:hueOff val="-3375485"/>
                <a:satOff val="0"/>
                <a:lumOff val="12353"/>
                <a:alphaOff val="0"/>
                <a:tint val="86000"/>
              </a:schemeClr>
            </a:gs>
            <a:gs pos="100000">
              <a:schemeClr val="accent4">
                <a:hueOff val="-3375485"/>
                <a:satOff val="0"/>
                <a:lumOff val="12353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litr</a:t>
          </a:r>
          <a:endParaRPr lang="cs-CZ" sz="1900" kern="1200" dirty="0"/>
        </a:p>
      </dsp:txBody>
      <dsp:txXfrm>
        <a:off x="1188728" y="2714643"/>
        <a:ext cx="1337319" cy="435570"/>
      </dsp:txXfrm>
    </dsp:sp>
    <dsp:sp modelId="{D2BBC136-1862-4E5E-B0FA-2AE44C2B9238}">
      <dsp:nvSpPr>
        <dsp:cNvPr id="0" name=""/>
        <dsp:cNvSpPr/>
      </dsp:nvSpPr>
      <dsp:spPr>
        <a:xfrm>
          <a:off x="1188728" y="3168938"/>
          <a:ext cx="1337319" cy="435570"/>
        </a:xfrm>
        <a:prstGeom prst="roundRect">
          <a:avLst/>
        </a:prstGeom>
        <a:gradFill rotWithShape="0">
          <a:gsLst>
            <a:gs pos="0">
              <a:schemeClr val="accent4">
                <a:hueOff val="-3938066"/>
                <a:satOff val="0"/>
                <a:lumOff val="14412"/>
                <a:alphaOff val="0"/>
                <a:shade val="60000"/>
              </a:schemeClr>
            </a:gs>
            <a:gs pos="33000">
              <a:schemeClr val="accent4">
                <a:hueOff val="-3938066"/>
                <a:satOff val="0"/>
                <a:lumOff val="14412"/>
                <a:alphaOff val="0"/>
                <a:tint val="86500"/>
              </a:schemeClr>
            </a:gs>
            <a:gs pos="46750">
              <a:schemeClr val="accent4">
                <a:hueOff val="-3938066"/>
                <a:satOff val="0"/>
                <a:lumOff val="14412"/>
                <a:alphaOff val="0"/>
                <a:tint val="71000"/>
                <a:satMod val="112000"/>
              </a:schemeClr>
            </a:gs>
            <a:gs pos="53000">
              <a:schemeClr val="accent4">
                <a:hueOff val="-3938066"/>
                <a:satOff val="0"/>
                <a:lumOff val="14412"/>
                <a:alphaOff val="0"/>
                <a:tint val="71000"/>
                <a:satMod val="112000"/>
              </a:schemeClr>
            </a:gs>
            <a:gs pos="68000">
              <a:schemeClr val="accent4">
                <a:hueOff val="-3938066"/>
                <a:satOff val="0"/>
                <a:lumOff val="14412"/>
                <a:alphaOff val="0"/>
                <a:tint val="86000"/>
              </a:schemeClr>
            </a:gs>
            <a:gs pos="100000">
              <a:schemeClr val="accent4">
                <a:hueOff val="-3938066"/>
                <a:satOff val="0"/>
                <a:lumOff val="14412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kilometr</a:t>
          </a:r>
          <a:endParaRPr lang="cs-CZ" sz="1900" kern="1200" dirty="0"/>
        </a:p>
      </dsp:txBody>
      <dsp:txXfrm>
        <a:off x="1188728" y="3168938"/>
        <a:ext cx="1337319" cy="435570"/>
      </dsp:txXfrm>
    </dsp:sp>
    <dsp:sp modelId="{9107B3EE-26E0-4FD7-A35A-E0899C7D5EC6}">
      <dsp:nvSpPr>
        <dsp:cNvPr id="0" name=""/>
        <dsp:cNvSpPr/>
      </dsp:nvSpPr>
      <dsp:spPr>
        <a:xfrm>
          <a:off x="1188728" y="3626287"/>
          <a:ext cx="1337319" cy="435570"/>
        </a:xfrm>
        <a:prstGeom prst="roundRect">
          <a:avLst/>
        </a:prstGeom>
        <a:gradFill rotWithShape="0">
          <a:gsLst>
            <a:gs pos="0">
              <a:schemeClr val="accent4">
                <a:hueOff val="-4500646"/>
                <a:satOff val="0"/>
                <a:lumOff val="16471"/>
                <a:alphaOff val="0"/>
                <a:shade val="60000"/>
              </a:schemeClr>
            </a:gs>
            <a:gs pos="33000">
              <a:schemeClr val="accent4">
                <a:hueOff val="-4500646"/>
                <a:satOff val="0"/>
                <a:lumOff val="16471"/>
                <a:alphaOff val="0"/>
                <a:tint val="86500"/>
              </a:schemeClr>
            </a:gs>
            <a:gs pos="46750">
              <a:schemeClr val="accent4">
                <a:hueOff val="-4500646"/>
                <a:satOff val="0"/>
                <a:lumOff val="16471"/>
                <a:alphaOff val="0"/>
                <a:tint val="71000"/>
                <a:satMod val="112000"/>
              </a:schemeClr>
            </a:gs>
            <a:gs pos="53000">
              <a:schemeClr val="accent4">
                <a:hueOff val="-4500646"/>
                <a:satOff val="0"/>
                <a:lumOff val="16471"/>
                <a:alphaOff val="0"/>
                <a:tint val="71000"/>
                <a:satMod val="112000"/>
              </a:schemeClr>
            </a:gs>
            <a:gs pos="68000">
              <a:schemeClr val="accent4">
                <a:hueOff val="-4500646"/>
                <a:satOff val="0"/>
                <a:lumOff val="16471"/>
                <a:alphaOff val="0"/>
                <a:tint val="86000"/>
              </a:schemeClr>
            </a:gs>
            <a:gs pos="100000">
              <a:schemeClr val="accent4">
                <a:hueOff val="-4500646"/>
                <a:satOff val="0"/>
                <a:lumOff val="16471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tuna</a:t>
          </a:r>
          <a:endParaRPr lang="cs-CZ" sz="1900" kern="1200" dirty="0"/>
        </a:p>
      </dsp:txBody>
      <dsp:txXfrm>
        <a:off x="1188728" y="3626287"/>
        <a:ext cx="1337319" cy="43557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E76682A-A63C-4DE9-BE6D-CDB001E32A53}">
      <dsp:nvSpPr>
        <dsp:cNvPr id="0" name=""/>
        <dsp:cNvSpPr/>
      </dsp:nvSpPr>
      <dsp:spPr>
        <a:xfrm>
          <a:off x="1188728" y="2142"/>
          <a:ext cx="1337319" cy="40092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4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4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4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4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1188728" y="2142"/>
        <a:ext cx="1337319" cy="400925"/>
      </dsp:txXfrm>
    </dsp:sp>
    <dsp:sp modelId="{F8AF5FE6-6DCC-47DD-A533-5ADF54A67DD4}">
      <dsp:nvSpPr>
        <dsp:cNvPr id="0" name=""/>
        <dsp:cNvSpPr/>
      </dsp:nvSpPr>
      <dsp:spPr>
        <a:xfrm>
          <a:off x="1188728" y="2214578"/>
          <a:ext cx="1337319" cy="435570"/>
        </a:xfrm>
        <a:prstGeom prst="roundRect">
          <a:avLst/>
        </a:prstGeom>
        <a:gradFill rotWithShape="0">
          <a:gsLst>
            <a:gs pos="0">
              <a:schemeClr val="accent4">
                <a:hueOff val="-562581"/>
                <a:satOff val="0"/>
                <a:lumOff val="2059"/>
                <a:alphaOff val="0"/>
                <a:shade val="60000"/>
              </a:schemeClr>
            </a:gs>
            <a:gs pos="33000">
              <a:schemeClr val="accent4">
                <a:hueOff val="-562581"/>
                <a:satOff val="0"/>
                <a:lumOff val="2059"/>
                <a:alphaOff val="0"/>
                <a:tint val="86500"/>
              </a:schemeClr>
            </a:gs>
            <a:gs pos="46750">
              <a:schemeClr val="accent4">
                <a:hueOff val="-562581"/>
                <a:satOff val="0"/>
                <a:lumOff val="2059"/>
                <a:alphaOff val="0"/>
                <a:tint val="71000"/>
                <a:satMod val="112000"/>
              </a:schemeClr>
            </a:gs>
            <a:gs pos="53000">
              <a:schemeClr val="accent4">
                <a:hueOff val="-562581"/>
                <a:satOff val="0"/>
                <a:lumOff val="2059"/>
                <a:alphaOff val="0"/>
                <a:tint val="71000"/>
                <a:satMod val="112000"/>
              </a:schemeClr>
            </a:gs>
            <a:gs pos="68000">
              <a:schemeClr val="accent4">
                <a:hueOff val="-562581"/>
                <a:satOff val="0"/>
                <a:lumOff val="2059"/>
                <a:alphaOff val="0"/>
                <a:tint val="86000"/>
              </a:schemeClr>
            </a:gs>
            <a:gs pos="100000">
              <a:schemeClr val="accent4">
                <a:hueOff val="-562581"/>
                <a:satOff val="0"/>
                <a:lumOff val="2059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1188728" y="2214578"/>
        <a:ext cx="1337319" cy="435570"/>
      </dsp:txXfrm>
    </dsp:sp>
    <dsp:sp modelId="{EAC51CD8-4BEA-43B1-86DA-4072D657EA61}">
      <dsp:nvSpPr>
        <dsp:cNvPr id="0" name=""/>
        <dsp:cNvSpPr/>
      </dsp:nvSpPr>
      <dsp:spPr>
        <a:xfrm>
          <a:off x="1188728" y="882194"/>
          <a:ext cx="1337319" cy="435570"/>
        </a:xfrm>
        <a:prstGeom prst="roundRect">
          <a:avLst/>
        </a:prstGeom>
        <a:gradFill rotWithShape="0">
          <a:gsLst>
            <a:gs pos="0">
              <a:schemeClr val="accent4">
                <a:hueOff val="-1125162"/>
                <a:satOff val="0"/>
                <a:lumOff val="4118"/>
                <a:alphaOff val="0"/>
                <a:shade val="60000"/>
              </a:schemeClr>
            </a:gs>
            <a:gs pos="33000">
              <a:schemeClr val="accent4">
                <a:hueOff val="-1125162"/>
                <a:satOff val="0"/>
                <a:lumOff val="4118"/>
                <a:alphaOff val="0"/>
                <a:tint val="86500"/>
              </a:schemeClr>
            </a:gs>
            <a:gs pos="46750">
              <a:schemeClr val="accent4">
                <a:hueOff val="-1125162"/>
                <a:satOff val="0"/>
                <a:lumOff val="4118"/>
                <a:alphaOff val="0"/>
                <a:tint val="71000"/>
                <a:satMod val="112000"/>
              </a:schemeClr>
            </a:gs>
            <a:gs pos="53000">
              <a:schemeClr val="accent4">
                <a:hueOff val="-1125162"/>
                <a:satOff val="0"/>
                <a:lumOff val="4118"/>
                <a:alphaOff val="0"/>
                <a:tint val="71000"/>
                <a:satMod val="112000"/>
              </a:schemeClr>
            </a:gs>
            <a:gs pos="68000">
              <a:schemeClr val="accent4">
                <a:hueOff val="-1125162"/>
                <a:satOff val="0"/>
                <a:lumOff val="4118"/>
                <a:alphaOff val="0"/>
                <a:tint val="86000"/>
              </a:schemeClr>
            </a:gs>
            <a:gs pos="100000">
              <a:schemeClr val="accent4">
                <a:hueOff val="-1125162"/>
                <a:satOff val="0"/>
                <a:lumOff val="4118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1188728" y="882194"/>
        <a:ext cx="1337319" cy="435570"/>
      </dsp:txXfrm>
    </dsp:sp>
    <dsp:sp modelId="{5D1C0F13-F48C-4B14-BE33-72A5D4E7062D}">
      <dsp:nvSpPr>
        <dsp:cNvPr id="0" name=""/>
        <dsp:cNvSpPr/>
      </dsp:nvSpPr>
      <dsp:spPr>
        <a:xfrm>
          <a:off x="1188728" y="1339543"/>
          <a:ext cx="1337319" cy="435570"/>
        </a:xfrm>
        <a:prstGeom prst="roundRect">
          <a:avLst/>
        </a:prstGeom>
        <a:gradFill rotWithShape="0">
          <a:gsLst>
            <a:gs pos="0">
              <a:schemeClr val="accent4">
                <a:hueOff val="-1687742"/>
                <a:satOff val="0"/>
                <a:lumOff val="6177"/>
                <a:alphaOff val="0"/>
                <a:shade val="60000"/>
              </a:schemeClr>
            </a:gs>
            <a:gs pos="33000">
              <a:schemeClr val="accent4">
                <a:hueOff val="-1687742"/>
                <a:satOff val="0"/>
                <a:lumOff val="6177"/>
                <a:alphaOff val="0"/>
                <a:tint val="86500"/>
              </a:schemeClr>
            </a:gs>
            <a:gs pos="46750">
              <a:schemeClr val="accent4">
                <a:hueOff val="-1687742"/>
                <a:satOff val="0"/>
                <a:lumOff val="6177"/>
                <a:alphaOff val="0"/>
                <a:tint val="71000"/>
                <a:satMod val="112000"/>
              </a:schemeClr>
            </a:gs>
            <a:gs pos="53000">
              <a:schemeClr val="accent4">
                <a:hueOff val="-1687742"/>
                <a:satOff val="0"/>
                <a:lumOff val="6177"/>
                <a:alphaOff val="0"/>
                <a:tint val="71000"/>
                <a:satMod val="112000"/>
              </a:schemeClr>
            </a:gs>
            <a:gs pos="68000">
              <a:schemeClr val="accent4">
                <a:hueOff val="-1687742"/>
                <a:satOff val="0"/>
                <a:lumOff val="6177"/>
                <a:alphaOff val="0"/>
                <a:tint val="86000"/>
              </a:schemeClr>
            </a:gs>
            <a:gs pos="100000">
              <a:schemeClr val="accent4">
                <a:hueOff val="-1687742"/>
                <a:satOff val="0"/>
                <a:lumOff val="6177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1188728" y="1339543"/>
        <a:ext cx="1337319" cy="435570"/>
      </dsp:txXfrm>
    </dsp:sp>
    <dsp:sp modelId="{873A0B2B-6209-4ADD-985F-F609BB790666}">
      <dsp:nvSpPr>
        <dsp:cNvPr id="0" name=""/>
        <dsp:cNvSpPr/>
      </dsp:nvSpPr>
      <dsp:spPr>
        <a:xfrm>
          <a:off x="1188728" y="428630"/>
          <a:ext cx="1337319" cy="435570"/>
        </a:xfrm>
        <a:prstGeom prst="roundRect">
          <a:avLst/>
        </a:prstGeom>
        <a:gradFill rotWithShape="0">
          <a:gsLst>
            <a:gs pos="0">
              <a:schemeClr val="accent4">
                <a:hueOff val="-2250323"/>
                <a:satOff val="0"/>
                <a:lumOff val="8236"/>
                <a:alphaOff val="0"/>
                <a:shade val="60000"/>
              </a:schemeClr>
            </a:gs>
            <a:gs pos="33000">
              <a:schemeClr val="accent4">
                <a:hueOff val="-2250323"/>
                <a:satOff val="0"/>
                <a:lumOff val="8236"/>
                <a:alphaOff val="0"/>
                <a:tint val="86500"/>
              </a:schemeClr>
            </a:gs>
            <a:gs pos="46750">
              <a:schemeClr val="accent4">
                <a:hueOff val="-2250323"/>
                <a:satOff val="0"/>
                <a:lumOff val="8236"/>
                <a:alphaOff val="0"/>
                <a:tint val="71000"/>
                <a:satMod val="112000"/>
              </a:schemeClr>
            </a:gs>
            <a:gs pos="53000">
              <a:schemeClr val="accent4">
                <a:hueOff val="-2250323"/>
                <a:satOff val="0"/>
                <a:lumOff val="8236"/>
                <a:alphaOff val="0"/>
                <a:tint val="71000"/>
                <a:satMod val="112000"/>
              </a:schemeClr>
            </a:gs>
            <a:gs pos="68000">
              <a:schemeClr val="accent4">
                <a:hueOff val="-2250323"/>
                <a:satOff val="0"/>
                <a:lumOff val="8236"/>
                <a:alphaOff val="0"/>
                <a:tint val="86000"/>
              </a:schemeClr>
            </a:gs>
            <a:gs pos="100000">
              <a:schemeClr val="accent4">
                <a:hueOff val="-2250323"/>
                <a:satOff val="0"/>
                <a:lumOff val="8236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1188728" y="428630"/>
        <a:ext cx="1337319" cy="435570"/>
      </dsp:txXfrm>
    </dsp:sp>
    <dsp:sp modelId="{F5C923F6-8BB3-41D2-89CF-DD96EC32F4BC}">
      <dsp:nvSpPr>
        <dsp:cNvPr id="0" name=""/>
        <dsp:cNvSpPr/>
      </dsp:nvSpPr>
      <dsp:spPr>
        <a:xfrm>
          <a:off x="1188728" y="1785950"/>
          <a:ext cx="1337319" cy="435570"/>
        </a:xfrm>
        <a:prstGeom prst="roundRect">
          <a:avLst/>
        </a:prstGeom>
        <a:gradFill rotWithShape="0">
          <a:gsLst>
            <a:gs pos="0">
              <a:schemeClr val="accent4">
                <a:hueOff val="-2812904"/>
                <a:satOff val="0"/>
                <a:lumOff val="10294"/>
                <a:alphaOff val="0"/>
                <a:shade val="60000"/>
              </a:schemeClr>
            </a:gs>
            <a:gs pos="33000">
              <a:schemeClr val="accent4">
                <a:hueOff val="-2812904"/>
                <a:satOff val="0"/>
                <a:lumOff val="10294"/>
                <a:alphaOff val="0"/>
                <a:tint val="86500"/>
              </a:schemeClr>
            </a:gs>
            <a:gs pos="46750">
              <a:schemeClr val="accent4">
                <a:hueOff val="-2812904"/>
                <a:satOff val="0"/>
                <a:lumOff val="10294"/>
                <a:alphaOff val="0"/>
                <a:tint val="71000"/>
                <a:satMod val="112000"/>
              </a:schemeClr>
            </a:gs>
            <a:gs pos="53000">
              <a:schemeClr val="accent4">
                <a:hueOff val="-2812904"/>
                <a:satOff val="0"/>
                <a:lumOff val="10294"/>
                <a:alphaOff val="0"/>
                <a:tint val="71000"/>
                <a:satMod val="112000"/>
              </a:schemeClr>
            </a:gs>
            <a:gs pos="68000">
              <a:schemeClr val="accent4">
                <a:hueOff val="-2812904"/>
                <a:satOff val="0"/>
                <a:lumOff val="10294"/>
                <a:alphaOff val="0"/>
                <a:tint val="86000"/>
              </a:schemeClr>
            </a:gs>
            <a:gs pos="100000">
              <a:schemeClr val="accent4">
                <a:hueOff val="-2812904"/>
                <a:satOff val="0"/>
                <a:lumOff val="10294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1188728" y="1785950"/>
        <a:ext cx="1337319" cy="435570"/>
      </dsp:txXfrm>
    </dsp:sp>
    <dsp:sp modelId="{86C28EE9-24E0-4076-B723-3A38AE3EC35B}">
      <dsp:nvSpPr>
        <dsp:cNvPr id="0" name=""/>
        <dsp:cNvSpPr/>
      </dsp:nvSpPr>
      <dsp:spPr>
        <a:xfrm>
          <a:off x="1188728" y="2714643"/>
          <a:ext cx="1337319" cy="435570"/>
        </a:xfrm>
        <a:prstGeom prst="roundRect">
          <a:avLst/>
        </a:prstGeom>
        <a:gradFill rotWithShape="0">
          <a:gsLst>
            <a:gs pos="0">
              <a:schemeClr val="accent4">
                <a:hueOff val="-3375485"/>
                <a:satOff val="0"/>
                <a:lumOff val="12353"/>
                <a:alphaOff val="0"/>
                <a:shade val="60000"/>
              </a:schemeClr>
            </a:gs>
            <a:gs pos="33000">
              <a:schemeClr val="accent4">
                <a:hueOff val="-3375485"/>
                <a:satOff val="0"/>
                <a:lumOff val="12353"/>
                <a:alphaOff val="0"/>
                <a:tint val="86500"/>
              </a:schemeClr>
            </a:gs>
            <a:gs pos="46750">
              <a:schemeClr val="accent4">
                <a:hueOff val="-3375485"/>
                <a:satOff val="0"/>
                <a:lumOff val="12353"/>
                <a:alphaOff val="0"/>
                <a:tint val="71000"/>
                <a:satMod val="112000"/>
              </a:schemeClr>
            </a:gs>
            <a:gs pos="53000">
              <a:schemeClr val="accent4">
                <a:hueOff val="-3375485"/>
                <a:satOff val="0"/>
                <a:lumOff val="12353"/>
                <a:alphaOff val="0"/>
                <a:tint val="71000"/>
                <a:satMod val="112000"/>
              </a:schemeClr>
            </a:gs>
            <a:gs pos="68000">
              <a:schemeClr val="accent4">
                <a:hueOff val="-3375485"/>
                <a:satOff val="0"/>
                <a:lumOff val="12353"/>
                <a:alphaOff val="0"/>
                <a:tint val="86000"/>
              </a:schemeClr>
            </a:gs>
            <a:gs pos="100000">
              <a:schemeClr val="accent4">
                <a:hueOff val="-3375485"/>
                <a:satOff val="0"/>
                <a:lumOff val="12353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1188728" y="2714643"/>
        <a:ext cx="1337319" cy="435570"/>
      </dsp:txXfrm>
    </dsp:sp>
    <dsp:sp modelId="{D2BBC136-1862-4E5E-B0FA-2AE44C2B9238}">
      <dsp:nvSpPr>
        <dsp:cNvPr id="0" name=""/>
        <dsp:cNvSpPr/>
      </dsp:nvSpPr>
      <dsp:spPr>
        <a:xfrm>
          <a:off x="1188728" y="3168938"/>
          <a:ext cx="1337319" cy="435570"/>
        </a:xfrm>
        <a:prstGeom prst="roundRect">
          <a:avLst/>
        </a:prstGeom>
        <a:gradFill rotWithShape="0">
          <a:gsLst>
            <a:gs pos="0">
              <a:schemeClr val="accent4">
                <a:hueOff val="-3938066"/>
                <a:satOff val="0"/>
                <a:lumOff val="14412"/>
                <a:alphaOff val="0"/>
                <a:shade val="60000"/>
              </a:schemeClr>
            </a:gs>
            <a:gs pos="33000">
              <a:schemeClr val="accent4">
                <a:hueOff val="-3938066"/>
                <a:satOff val="0"/>
                <a:lumOff val="14412"/>
                <a:alphaOff val="0"/>
                <a:tint val="86500"/>
              </a:schemeClr>
            </a:gs>
            <a:gs pos="46750">
              <a:schemeClr val="accent4">
                <a:hueOff val="-3938066"/>
                <a:satOff val="0"/>
                <a:lumOff val="14412"/>
                <a:alphaOff val="0"/>
                <a:tint val="71000"/>
                <a:satMod val="112000"/>
              </a:schemeClr>
            </a:gs>
            <a:gs pos="53000">
              <a:schemeClr val="accent4">
                <a:hueOff val="-3938066"/>
                <a:satOff val="0"/>
                <a:lumOff val="14412"/>
                <a:alphaOff val="0"/>
                <a:tint val="71000"/>
                <a:satMod val="112000"/>
              </a:schemeClr>
            </a:gs>
            <a:gs pos="68000">
              <a:schemeClr val="accent4">
                <a:hueOff val="-3938066"/>
                <a:satOff val="0"/>
                <a:lumOff val="14412"/>
                <a:alphaOff val="0"/>
                <a:tint val="86000"/>
              </a:schemeClr>
            </a:gs>
            <a:gs pos="100000">
              <a:schemeClr val="accent4">
                <a:hueOff val="-3938066"/>
                <a:satOff val="0"/>
                <a:lumOff val="14412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1188728" y="3168938"/>
        <a:ext cx="1337319" cy="435570"/>
      </dsp:txXfrm>
    </dsp:sp>
    <dsp:sp modelId="{9107B3EE-26E0-4FD7-A35A-E0899C7D5EC6}">
      <dsp:nvSpPr>
        <dsp:cNvPr id="0" name=""/>
        <dsp:cNvSpPr/>
      </dsp:nvSpPr>
      <dsp:spPr>
        <a:xfrm>
          <a:off x="1188728" y="3626287"/>
          <a:ext cx="1337319" cy="435570"/>
        </a:xfrm>
        <a:prstGeom prst="roundRect">
          <a:avLst/>
        </a:prstGeom>
        <a:gradFill rotWithShape="0">
          <a:gsLst>
            <a:gs pos="0">
              <a:schemeClr val="accent4">
                <a:hueOff val="-4500646"/>
                <a:satOff val="0"/>
                <a:lumOff val="16471"/>
                <a:alphaOff val="0"/>
                <a:shade val="60000"/>
              </a:schemeClr>
            </a:gs>
            <a:gs pos="33000">
              <a:schemeClr val="accent4">
                <a:hueOff val="-4500646"/>
                <a:satOff val="0"/>
                <a:lumOff val="16471"/>
                <a:alphaOff val="0"/>
                <a:tint val="86500"/>
              </a:schemeClr>
            </a:gs>
            <a:gs pos="46750">
              <a:schemeClr val="accent4">
                <a:hueOff val="-4500646"/>
                <a:satOff val="0"/>
                <a:lumOff val="16471"/>
                <a:alphaOff val="0"/>
                <a:tint val="71000"/>
                <a:satMod val="112000"/>
              </a:schemeClr>
            </a:gs>
            <a:gs pos="53000">
              <a:schemeClr val="accent4">
                <a:hueOff val="-4500646"/>
                <a:satOff val="0"/>
                <a:lumOff val="16471"/>
                <a:alphaOff val="0"/>
                <a:tint val="71000"/>
                <a:satMod val="112000"/>
              </a:schemeClr>
            </a:gs>
            <a:gs pos="68000">
              <a:schemeClr val="accent4">
                <a:hueOff val="-4500646"/>
                <a:satOff val="0"/>
                <a:lumOff val="16471"/>
                <a:alphaOff val="0"/>
                <a:tint val="86000"/>
              </a:schemeClr>
            </a:gs>
            <a:gs pos="100000">
              <a:schemeClr val="accent4">
                <a:hueOff val="-4500646"/>
                <a:satOff val="0"/>
                <a:lumOff val="16471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 dirty="0"/>
        </a:p>
      </dsp:txBody>
      <dsp:txXfrm>
        <a:off x="1188728" y="3626287"/>
        <a:ext cx="1337319" cy="4355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0E0932-699F-4AF8-A770-E44E48AAB9C5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FA6EB6-EA2D-4BAB-95A9-F617AD1806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85618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FA6EB6-EA2D-4BAB-95A9-F617AD18069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FA6EB6-EA2D-4BAB-95A9-F617AD18069B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FA6EB6-EA2D-4BAB-95A9-F617AD18069B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FA6EB6-EA2D-4BAB-95A9-F617AD18069B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FA8AF4-3025-47F8-8F82-1F6CC8288046}" type="datetimeFigureOut">
              <a:rPr lang="cs-CZ" smtClean="0"/>
              <a:pPr/>
              <a:t>4.11.2014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919F39-E6F2-4A16-8274-8E202AB22C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image" Target="../media/image7.wmf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72459054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44522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8001490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VY_32_INOVACE_11_S18-M-6</a:t>
                      </a: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červen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Štěpánka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Halúzková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její aplikace</a:t>
                      </a: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Převody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jednotek délky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2349194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650854565"/>
              </p:ext>
            </p:extLst>
          </p:nvPr>
        </p:nvGraphicFramePr>
        <p:xfrm>
          <a:off x="539552" y="3573016"/>
          <a:ext cx="8280920" cy="2370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opakování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shrnuje obecné informace a převod </a:t>
                      </a:r>
                      <a:r>
                        <a:rPr lang="cs-CZ" sz="1400" kern="1200" baseline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jednotek délky.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00839768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s zopakování a upevnění  převodních znalostí.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zopakuje převody jednotek pro délku.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4623709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Převody </a:t>
            </a:r>
            <a:r>
              <a:rPr lang="cs-CZ" smtClean="0">
                <a:solidFill>
                  <a:schemeClr val="accent3">
                    <a:lumMod val="75000"/>
                  </a:schemeClr>
                </a:solidFill>
              </a:rPr>
              <a:t>jednotek délky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6. </a:t>
            </a:r>
            <a:r>
              <a:rPr lang="cs-CZ" smtClean="0"/>
              <a:t>ročník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Něco z teorie…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7091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u="sng" dirty="0" smtClean="0"/>
              <a:t>Co je to délka</a:t>
            </a:r>
          </a:p>
          <a:p>
            <a:pPr lvl="1">
              <a:buNone/>
            </a:pPr>
            <a:r>
              <a:rPr lang="cs-CZ" dirty="0" smtClean="0"/>
              <a:t>= určitá vzdálenost mezi dvěma body</a:t>
            </a:r>
          </a:p>
          <a:p>
            <a:pPr>
              <a:buFont typeface="Wingdings" pitchFamily="2" charset="2"/>
              <a:buChar char="ü"/>
            </a:pPr>
            <a:r>
              <a:rPr lang="cs-CZ" u="sng" dirty="0" smtClean="0"/>
              <a:t>Délková měřidla</a:t>
            </a:r>
          </a:p>
          <a:p>
            <a:pPr lvl="1">
              <a:buNone/>
            </a:pPr>
            <a:r>
              <a:rPr lang="cs-CZ" dirty="0" smtClean="0"/>
              <a:t>- pravítko, metr (krejčovský, svinovací, skládací), mikrometr, šuplera, proužek papíru…</a:t>
            </a:r>
          </a:p>
          <a:p>
            <a:pPr>
              <a:buFont typeface="Wingdings" pitchFamily="2" charset="2"/>
              <a:buChar char="ü"/>
            </a:pPr>
            <a:r>
              <a:rPr lang="cs-CZ" u="sng" dirty="0" smtClean="0"/>
              <a:t>Jak správně měříme délku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400" dirty="0" smtClean="0"/>
              <a:t>- počátek měřidla přiložíme k okraji předmětu</a:t>
            </a:r>
          </a:p>
          <a:p>
            <a:pPr>
              <a:buNone/>
            </a:pPr>
            <a:r>
              <a:rPr lang="cs-CZ" sz="2400" dirty="0" smtClean="0"/>
              <a:t>	- při měření se díváme na měřidlo kolmo</a:t>
            </a:r>
          </a:p>
        </p:txBody>
      </p:sp>
      <p:pic>
        <p:nvPicPr>
          <p:cNvPr id="4" name="Picture 2" descr="C:\Users\H\AppData\Local\Microsoft\Windows\Temporary Internet Files\Content.IE5\WPB1W04K\MC9004404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357166"/>
            <a:ext cx="1827886" cy="15060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Něco z teorie…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u="sng" dirty="0" smtClean="0"/>
              <a:t>Značka pro délku</a:t>
            </a:r>
          </a:p>
          <a:p>
            <a:pPr>
              <a:buNone/>
            </a:pPr>
            <a:r>
              <a:rPr lang="cs-CZ" dirty="0" smtClean="0"/>
              <a:t>	- </a:t>
            </a:r>
            <a:r>
              <a:rPr lang="cs-CZ" sz="2400" dirty="0" smtClean="0"/>
              <a:t>délku značíme malými písmeny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„s“ „d“ „l“</a:t>
            </a:r>
          </a:p>
          <a:p>
            <a:pPr>
              <a:buFont typeface="Wingdings" pitchFamily="2" charset="2"/>
              <a:buChar char="ü"/>
            </a:pPr>
            <a:r>
              <a:rPr lang="cs-CZ" u="sng" dirty="0" smtClean="0"/>
              <a:t>Jednotky délky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1538" y="3929066"/>
            <a:ext cx="171451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milimetr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5072066" y="3929066"/>
            <a:ext cx="1714512" cy="64294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metr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71538" y="5715016"/>
            <a:ext cx="171451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decimetr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1071538" y="4786322"/>
            <a:ext cx="171451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centimetr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071802" y="4786322"/>
            <a:ext cx="85725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cm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3071802" y="3929066"/>
            <a:ext cx="85725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mm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5072066" y="4786322"/>
            <a:ext cx="171451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kilometr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7072330" y="3929066"/>
            <a:ext cx="857256" cy="64294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m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071802" y="5715016"/>
            <a:ext cx="85725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dm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7072330" y="4786322"/>
            <a:ext cx="85725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km</a:t>
            </a:r>
            <a:endParaRPr lang="cs-CZ" sz="2800" dirty="0"/>
          </a:p>
        </p:txBody>
      </p:sp>
      <p:pic>
        <p:nvPicPr>
          <p:cNvPr id="16" name="Picture 2" descr="C:\Users\H\AppData\Local\Microsoft\Windows\Temporary Internet Files\Content.IE5\WPB1W04K\MC9004404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16" y="357166"/>
            <a:ext cx="1827886" cy="15060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10" grpId="0" build="allAtOnce" animBg="1"/>
      <p:bldP spid="11" grpId="0" build="allAtOnce" animBg="1"/>
      <p:bldP spid="13" grpId="0" build="allAtOnce" animBg="1"/>
      <p:bldP spid="14" grpId="0" build="allAtOnce" animBg="1"/>
      <p:bldP spid="15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1. ÚKOL: 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31" name="Picture 7" descr="C:\Users\H\AppData\Local\Microsoft\Windows\Temporary Internet Files\Content.IE5\WPB1W04K\MC9004282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5140" y="3071810"/>
            <a:ext cx="1962150" cy="1870075"/>
          </a:xfrm>
          <a:prstGeom prst="rect">
            <a:avLst/>
          </a:prstGeom>
          <a:noFill/>
        </p:spPr>
      </p:pic>
      <p:pic>
        <p:nvPicPr>
          <p:cNvPr id="1033" name="Picture 9" descr="C:\Users\H\AppData\Local\Microsoft\Windows\Temporary Internet Files\Content.IE5\ZZ2G0KMS\MC90043163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42976" y="3286124"/>
            <a:ext cx="1714500" cy="171450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214282" y="1071546"/>
            <a:ext cx="6643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Roztřiď správně měřidla pro délku. Na správná měřidla čeká již sova, ostatní patří do koše.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00100" y="2357430"/>
            <a:ext cx="107157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metr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57488" y="3143248"/>
            <a:ext cx="107157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šuplera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42844" y="3857628"/>
            <a:ext cx="107157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hodiny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14678" y="2071678"/>
            <a:ext cx="1071570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roužek papíru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2910" y="5500702"/>
            <a:ext cx="1357322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siloměr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29190" y="4286256"/>
            <a:ext cx="142876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decimálka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786182" y="5072074"/>
            <a:ext cx="142876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t</a:t>
            </a:r>
            <a:r>
              <a:rPr lang="cs-CZ" dirty="0" smtClean="0">
                <a:solidFill>
                  <a:schemeClr val="bg1"/>
                </a:solidFill>
              </a:rPr>
              <a:t>achometr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000364" y="4286256"/>
            <a:ext cx="107157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stopky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358082" y="5286388"/>
            <a:ext cx="107157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pravítko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143372" y="5715016"/>
            <a:ext cx="1228740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Odměrný válec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572132" y="2214554"/>
            <a:ext cx="107157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váhy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572132" y="5643578"/>
            <a:ext cx="128588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vodováha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428860" y="5429264"/>
            <a:ext cx="1285884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k</a:t>
            </a:r>
            <a:r>
              <a:rPr lang="cs-CZ" dirty="0" smtClean="0">
                <a:solidFill>
                  <a:schemeClr val="bg1"/>
                </a:solidFill>
              </a:rPr>
              <a:t>rejčovský metr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072066" y="3143248"/>
            <a:ext cx="1214446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provázek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429520" y="2500306"/>
            <a:ext cx="1214446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teploměr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4" name="Picture 2" descr="C:\Users\H\AppData\Local\Microsoft\Windows\Temporary Internet Files\Content.IE5\ZZ2G0KMS\MC90043779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86644" y="285728"/>
            <a:ext cx="1509859" cy="13573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1" animBg="1"/>
      <p:bldP spid="19" grpId="1" animBg="1"/>
      <p:bldP spid="20" grpId="1" animBg="1"/>
      <p:bldP spid="21" grpId="1" animBg="1"/>
      <p:bldP spid="22" grpId="0" animBg="1"/>
      <p:bldP spid="23" grpId="1" animBg="1"/>
      <p:bldP spid="24" grpId="1" animBg="1"/>
      <p:bldP spid="25" grpId="0" animBg="1"/>
      <p:bldP spid="26" grpId="1" animBg="1"/>
      <p:bldP spid="27" grpId="0" animBg="1"/>
      <p:bldP spid="28" grpId="1" animBg="1"/>
      <p:bldP spid="29" grpId="1" animBg="1"/>
      <p:bldP spid="30" grpId="1" animBg="1"/>
      <p:bldP spid="31" grpId="1" animBg="1"/>
      <p:bldP spid="32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57158" y="1285860"/>
            <a:ext cx="6500858" cy="1143008"/>
          </a:xfrm>
        </p:spPr>
        <p:txBody>
          <a:bodyPr>
            <a:noAutofit/>
          </a:bodyPr>
          <a:lstStyle/>
          <a:p>
            <a:pPr algn="just"/>
            <a:r>
              <a:rPr lang="cs-CZ" sz="3000" dirty="0" smtClean="0">
                <a:solidFill>
                  <a:schemeClr val="accent5">
                    <a:lumMod val="75000"/>
                  </a:schemeClr>
                </a:solidFill>
              </a:rPr>
              <a:t>Ke každé jednotce napiš její zkratku. Jednotky, které nejsou pro </a:t>
            </a:r>
            <a:r>
              <a:rPr lang="cs-CZ" sz="3000" dirty="0" smtClean="0">
                <a:solidFill>
                  <a:schemeClr val="accent5">
                    <a:lumMod val="75000"/>
                  </a:schemeClr>
                </a:solidFill>
              </a:rPr>
              <a:t>délku, </a:t>
            </a:r>
            <a:r>
              <a:rPr lang="cs-CZ" sz="3000" dirty="0" smtClean="0">
                <a:solidFill>
                  <a:schemeClr val="accent5">
                    <a:lumMod val="75000"/>
                  </a:schemeClr>
                </a:solidFill>
              </a:rPr>
              <a:t>škrtni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58175" cy="89058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2. ÚKOL: 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928662" y="2428868"/>
          <a:ext cx="371477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/>
          <p:cNvGraphicFramePr/>
          <p:nvPr/>
        </p:nvGraphicFramePr>
        <p:xfrm>
          <a:off x="3786182" y="2428868"/>
          <a:ext cx="371477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7" name="Obousměrná vodorovná šipka 6"/>
          <p:cNvSpPr/>
          <p:nvPr/>
        </p:nvSpPr>
        <p:spPr>
          <a:xfrm>
            <a:off x="3857620" y="2500306"/>
            <a:ext cx="857256" cy="21431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ousměrná vodorovná šipka 7"/>
          <p:cNvSpPr/>
          <p:nvPr/>
        </p:nvSpPr>
        <p:spPr>
          <a:xfrm>
            <a:off x="3857620" y="4714884"/>
            <a:ext cx="857256" cy="21431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ousměrná vodorovná šipka 8"/>
          <p:cNvSpPr/>
          <p:nvPr/>
        </p:nvSpPr>
        <p:spPr>
          <a:xfrm>
            <a:off x="3857620" y="5214950"/>
            <a:ext cx="857256" cy="21431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ousměrná vodorovná šipka 9"/>
          <p:cNvSpPr/>
          <p:nvPr/>
        </p:nvSpPr>
        <p:spPr>
          <a:xfrm>
            <a:off x="3857620" y="5715016"/>
            <a:ext cx="857256" cy="21431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ousměrná vodorovná šipka 10"/>
          <p:cNvSpPr/>
          <p:nvPr/>
        </p:nvSpPr>
        <p:spPr>
          <a:xfrm>
            <a:off x="3857620" y="6215082"/>
            <a:ext cx="857256" cy="21431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ousměrná vodorovná šipka 11"/>
          <p:cNvSpPr/>
          <p:nvPr/>
        </p:nvSpPr>
        <p:spPr>
          <a:xfrm>
            <a:off x="3857620" y="3429000"/>
            <a:ext cx="857256" cy="21431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ousměrná vodorovná šipka 12"/>
          <p:cNvSpPr/>
          <p:nvPr/>
        </p:nvSpPr>
        <p:spPr>
          <a:xfrm>
            <a:off x="3857620" y="3857628"/>
            <a:ext cx="857256" cy="21431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ousměrná vodorovná šipka 13"/>
          <p:cNvSpPr/>
          <p:nvPr/>
        </p:nvSpPr>
        <p:spPr>
          <a:xfrm>
            <a:off x="3857620" y="4286256"/>
            <a:ext cx="857256" cy="21431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ousměrná vodorovná šipka 14"/>
          <p:cNvSpPr/>
          <p:nvPr/>
        </p:nvSpPr>
        <p:spPr>
          <a:xfrm>
            <a:off x="3857620" y="2928934"/>
            <a:ext cx="857256" cy="21431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H\AppData\Local\Microsoft\Windows\Temporary Internet Files\Content.IE5\ZZ2G0KMS\MC900437797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286644" y="285728"/>
            <a:ext cx="1509859" cy="13573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Graphic spid="5" grpId="0">
        <p:bldAsOne/>
      </p:bldGraphic>
      <p:bldGraphic spid="6" grpId="0">
        <p:bldAsOne/>
      </p:bldGraphic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Něco z teorie…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285860"/>
            <a:ext cx="8715436" cy="307183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u="sng" dirty="0" smtClean="0"/>
              <a:t>Převody jednotek délky: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</p:txBody>
      </p:sp>
      <p:sp>
        <p:nvSpPr>
          <p:cNvPr id="4" name="Elipsa 3"/>
          <p:cNvSpPr/>
          <p:nvPr/>
        </p:nvSpPr>
        <p:spPr>
          <a:xfrm>
            <a:off x="357158" y="3000372"/>
            <a:ext cx="1571636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071670" y="3000372"/>
            <a:ext cx="1571636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786182" y="3000372"/>
            <a:ext cx="1571636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500694" y="3000372"/>
            <a:ext cx="1571636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7215206" y="3000372"/>
            <a:ext cx="1571636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71472" y="328612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kilometr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14546" y="3286124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metr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9058" y="3286124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decimetr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43570" y="3214686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centimetr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58082" y="3214686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milimetr</a:t>
            </a:r>
            <a:endParaRPr lang="cs-CZ" dirty="0"/>
          </a:p>
        </p:txBody>
      </p:sp>
      <p:sp>
        <p:nvSpPr>
          <p:cNvPr id="19" name="Levá jednoduchá závorka 18"/>
          <p:cNvSpPr/>
          <p:nvPr/>
        </p:nvSpPr>
        <p:spPr>
          <a:xfrm rot="16200000">
            <a:off x="1803777" y="3196827"/>
            <a:ext cx="321472" cy="1785950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Levá jednoduchá závorka 19"/>
          <p:cNvSpPr/>
          <p:nvPr/>
        </p:nvSpPr>
        <p:spPr>
          <a:xfrm rot="16200000">
            <a:off x="5304239" y="3268265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Levá jednoduchá závorka 20"/>
          <p:cNvSpPr/>
          <p:nvPr/>
        </p:nvSpPr>
        <p:spPr>
          <a:xfrm rot="16200000">
            <a:off x="3589727" y="3268265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Levá jednoduchá závorka 21"/>
          <p:cNvSpPr/>
          <p:nvPr/>
        </p:nvSpPr>
        <p:spPr>
          <a:xfrm rot="16200000">
            <a:off x="7018751" y="3268265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357290" y="385762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. 1000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071802" y="385762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00826" y="385762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857752" y="385762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. 10</a:t>
            </a:r>
            <a:endParaRPr lang="cs-CZ" dirty="0"/>
          </a:p>
        </p:txBody>
      </p:sp>
      <p:sp useBgFill="1">
        <p:nvSpPr>
          <p:cNvPr id="29" name="TextovéPole 28"/>
          <p:cNvSpPr txBox="1"/>
          <p:nvPr/>
        </p:nvSpPr>
        <p:spPr>
          <a:xfrm>
            <a:off x="928662" y="4714884"/>
            <a:ext cx="6357982" cy="138499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tx1"/>
                </a:solidFill>
              </a:rPr>
              <a:t>Převádíme-li z větších jednotek na menší, násobíme. Výsledné číslo musí být tedy vždy větší než číslo původní.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H\AppData\Local\Microsoft\Windows\Temporary Internet Files\Content.IE5\WPB1W04K\MC9004404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357166"/>
            <a:ext cx="1827886" cy="1506017"/>
          </a:xfrm>
          <a:prstGeom prst="rect">
            <a:avLst/>
          </a:prstGeom>
          <a:noFill/>
        </p:spPr>
      </p:pic>
      <p:pic>
        <p:nvPicPr>
          <p:cNvPr id="1027" name="Picture 3" descr="C:\Users\H\AppData\Local\Microsoft\Windows\Temporary Internet Files\Content.IE5\G4H2UVCU\MC900349648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786710" y="4572008"/>
            <a:ext cx="457200" cy="17910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mp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9" dur="2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4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  <p:bldP spid="12" grpId="0"/>
      <p:bldP spid="13" grpId="0"/>
      <p:bldP spid="19" grpId="0" animBg="1"/>
      <p:bldP spid="20" grpId="0" animBg="1"/>
      <p:bldP spid="21" grpId="0" animBg="1"/>
      <p:bldP spid="22" grpId="0" animBg="1"/>
      <p:bldP spid="23" grpId="0"/>
      <p:bldP spid="26" grpId="0"/>
      <p:bldP spid="27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Něco z teorie…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285860"/>
            <a:ext cx="8715436" cy="307183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u="sng" dirty="0" smtClean="0"/>
              <a:t>Převody jednotek délky: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</p:txBody>
      </p:sp>
      <p:sp>
        <p:nvSpPr>
          <p:cNvPr id="4" name="Elipsa 3"/>
          <p:cNvSpPr/>
          <p:nvPr/>
        </p:nvSpPr>
        <p:spPr>
          <a:xfrm>
            <a:off x="357158" y="3000372"/>
            <a:ext cx="1571636" cy="92869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071670" y="3000372"/>
            <a:ext cx="1571636" cy="92869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786182" y="3000372"/>
            <a:ext cx="1571636" cy="92869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500694" y="3000372"/>
            <a:ext cx="1571636" cy="92869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7215206" y="3000372"/>
            <a:ext cx="1571636" cy="928694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71472" y="328612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kilometr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14546" y="3286124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metr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9058" y="3286124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decimetr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43570" y="3286124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centimetr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58082" y="3286124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milimetr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9" name="Levá jednoduchá závorka 18"/>
          <p:cNvSpPr/>
          <p:nvPr/>
        </p:nvSpPr>
        <p:spPr>
          <a:xfrm rot="5400000">
            <a:off x="1803777" y="1910943"/>
            <a:ext cx="321472" cy="1785950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Levá jednoduchá závorka 19"/>
          <p:cNvSpPr/>
          <p:nvPr/>
        </p:nvSpPr>
        <p:spPr>
          <a:xfrm rot="5400000">
            <a:off x="5304239" y="1982381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Levá jednoduchá závorka 20"/>
          <p:cNvSpPr/>
          <p:nvPr/>
        </p:nvSpPr>
        <p:spPr>
          <a:xfrm rot="5400000">
            <a:off x="3589727" y="1982381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Levá jednoduchá závorka 21"/>
          <p:cNvSpPr/>
          <p:nvPr/>
        </p:nvSpPr>
        <p:spPr>
          <a:xfrm rot="5400000">
            <a:off x="7018751" y="1982381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357290" y="221455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: 1000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071802" y="221455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: 10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00826" y="221455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: 10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857752" y="221455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: 10</a:t>
            </a:r>
            <a:endParaRPr lang="cs-CZ" dirty="0"/>
          </a:p>
        </p:txBody>
      </p:sp>
      <p:sp useBgFill="1">
        <p:nvSpPr>
          <p:cNvPr id="29" name="TextovéPole 28"/>
          <p:cNvSpPr txBox="1"/>
          <p:nvPr/>
        </p:nvSpPr>
        <p:spPr>
          <a:xfrm>
            <a:off x="1643042" y="4572008"/>
            <a:ext cx="6357982" cy="1384995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tx1"/>
                </a:solidFill>
              </a:rPr>
              <a:t>Převádíme-li z menších jednotek na větší, dělíme. Výsledné číslo musí být tedy vždy menší než číslo původní.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H\AppData\Local\Microsoft\Windows\Temporary Internet Files\Content.IE5\WPB1W04K\MC9004404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357166"/>
            <a:ext cx="1827886" cy="1506017"/>
          </a:xfrm>
          <a:prstGeom prst="rect">
            <a:avLst/>
          </a:prstGeom>
          <a:noFill/>
        </p:spPr>
      </p:pic>
      <p:pic>
        <p:nvPicPr>
          <p:cNvPr id="1027" name="Picture 3" descr="C:\Users\H\AppData\Local\Microsoft\Windows\Temporary Internet Files\Content.IE5\G4H2UVCU\MC900349648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857224" y="4357694"/>
            <a:ext cx="457200" cy="17910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mp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9" dur="2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4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  <p:bldP spid="12" grpId="0"/>
      <p:bldP spid="13" grpId="0"/>
      <p:bldP spid="19" grpId="0" animBg="1"/>
      <p:bldP spid="20" grpId="0" animBg="1"/>
      <p:bldP spid="21" grpId="0" animBg="1"/>
      <p:bldP spid="22" grpId="0" animBg="1"/>
      <p:bldP spid="23" grpId="0"/>
      <p:bldP spid="26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Elipsa 47"/>
          <p:cNvSpPr/>
          <p:nvPr/>
        </p:nvSpPr>
        <p:spPr>
          <a:xfrm>
            <a:off x="357158" y="3000372"/>
            <a:ext cx="1571636" cy="9286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Pár příkladů…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H\AppData\Local\Microsoft\Windows\Temporary Internet Files\Content.IE5\WPB1W04K\MC9004404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357166"/>
            <a:ext cx="1827886" cy="1506017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571472" y="1285860"/>
            <a:ext cx="61436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Pro začátek si vytvořte nápovědu a pomůcku v podobě předchozího grafu, tj. napište si sestupně všechny jednotky a vyznačte směr převodu…</a:t>
            </a:r>
            <a:endParaRPr lang="cs-CZ" dirty="0"/>
          </a:p>
        </p:txBody>
      </p:sp>
      <p:sp>
        <p:nvSpPr>
          <p:cNvPr id="31" name="Elipsa 30"/>
          <p:cNvSpPr/>
          <p:nvPr/>
        </p:nvSpPr>
        <p:spPr>
          <a:xfrm>
            <a:off x="2071670" y="3000372"/>
            <a:ext cx="1571636" cy="9286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3786182" y="3000372"/>
            <a:ext cx="1571636" cy="9286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5500694" y="3000372"/>
            <a:ext cx="1571636" cy="9286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7215206" y="3000372"/>
            <a:ext cx="1571636" cy="9286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571472" y="328612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kilometr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214546" y="3286124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metr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929058" y="3286124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decimetr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643570" y="3286124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centimetr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358082" y="3286124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milimetr</a:t>
            </a:r>
            <a:endParaRPr lang="cs-CZ" dirty="0"/>
          </a:p>
        </p:txBody>
      </p:sp>
      <p:sp>
        <p:nvSpPr>
          <p:cNvPr id="40" name="Levá jednoduchá závorka 39"/>
          <p:cNvSpPr/>
          <p:nvPr/>
        </p:nvSpPr>
        <p:spPr>
          <a:xfrm rot="16200000">
            <a:off x="1803777" y="3196827"/>
            <a:ext cx="321472" cy="1785950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Levá jednoduchá závorka 40"/>
          <p:cNvSpPr/>
          <p:nvPr/>
        </p:nvSpPr>
        <p:spPr>
          <a:xfrm rot="16200000">
            <a:off x="5304239" y="3268265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Levá jednoduchá závorka 41"/>
          <p:cNvSpPr/>
          <p:nvPr/>
        </p:nvSpPr>
        <p:spPr>
          <a:xfrm rot="16200000">
            <a:off x="3589727" y="3268265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Levá jednoduchá závorka 42"/>
          <p:cNvSpPr/>
          <p:nvPr/>
        </p:nvSpPr>
        <p:spPr>
          <a:xfrm rot="16200000">
            <a:off x="7018751" y="3268265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1357290" y="385762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. 1000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071802" y="385762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500826" y="385762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857752" y="385762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49" name="Levá jednoduchá závorka 48"/>
          <p:cNvSpPr/>
          <p:nvPr/>
        </p:nvSpPr>
        <p:spPr>
          <a:xfrm rot="5400000">
            <a:off x="1803777" y="1910943"/>
            <a:ext cx="321472" cy="1785950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Levá jednoduchá závorka 49"/>
          <p:cNvSpPr/>
          <p:nvPr/>
        </p:nvSpPr>
        <p:spPr>
          <a:xfrm rot="5400000">
            <a:off x="5304239" y="1982381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Levá jednoduchá závorka 50"/>
          <p:cNvSpPr/>
          <p:nvPr/>
        </p:nvSpPr>
        <p:spPr>
          <a:xfrm rot="5400000">
            <a:off x="3589727" y="1982381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Levá jednoduchá závorka 51"/>
          <p:cNvSpPr/>
          <p:nvPr/>
        </p:nvSpPr>
        <p:spPr>
          <a:xfrm rot="5400000">
            <a:off x="7018751" y="1982381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357290" y="221455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: 1000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071802" y="221455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: 10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500826" y="221455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: 10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857752" y="221455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: 10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14348" y="4786322"/>
            <a:ext cx="107157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km </a:t>
            </a:r>
            <a:endParaRPr lang="cs-CZ" sz="28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1785918" y="4786322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214546" y="4786322"/>
            <a:ext cx="92869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1000 </a:t>
            </a:r>
            <a:endParaRPr lang="cs-CZ" sz="28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1785918" y="5357826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214546" y="5357826"/>
            <a:ext cx="128588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10 000  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14348" y="5357826"/>
            <a:ext cx="107157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km 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4572000" y="4786322"/>
            <a:ext cx="107157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km </a:t>
            </a:r>
            <a:endParaRPr lang="cs-CZ" sz="28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4572000" y="5357826"/>
            <a:ext cx="107157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km </a:t>
            </a:r>
            <a:endParaRPr lang="cs-CZ" sz="28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5643570" y="4786322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5643570" y="5357826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072198" y="4786322"/>
            <a:ext cx="142876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100 000  </a:t>
            </a:r>
            <a:endParaRPr lang="cs-CZ" sz="28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6072198" y="5357826"/>
            <a:ext cx="1571636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1000 000 </a:t>
            </a:r>
            <a:endParaRPr lang="cs-CZ" sz="28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3143240" y="4786322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</a:t>
            </a:r>
            <a:endParaRPr lang="cs-CZ" sz="28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3214678" y="5357826"/>
            <a:ext cx="857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dm</a:t>
            </a:r>
            <a:endParaRPr lang="cs-CZ" sz="28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7429520" y="4786322"/>
            <a:ext cx="857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cm</a:t>
            </a:r>
            <a:endParaRPr lang="cs-CZ" sz="28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7500958" y="5357826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mm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 animBg="1"/>
      <p:bldP spid="30" grpId="0"/>
      <p:bldP spid="31" grpId="0" animBg="1"/>
      <p:bldP spid="32" grpId="0" animBg="1"/>
      <p:bldP spid="33" grpId="0" animBg="1"/>
      <p:bldP spid="34" grpId="0" animBg="1"/>
      <p:bldP spid="35" grpId="0"/>
      <p:bldP spid="36" grpId="0"/>
      <p:bldP spid="37" grpId="0"/>
      <p:bldP spid="38" grpId="0"/>
      <p:bldP spid="39" grpId="0"/>
      <p:bldP spid="40" grpId="0" animBg="1"/>
      <p:bldP spid="41" grpId="0" animBg="1"/>
      <p:bldP spid="42" grpId="0" animBg="1"/>
      <p:bldP spid="43" grpId="0" animBg="1"/>
      <p:bldP spid="44" grpId="0"/>
      <p:bldP spid="45" grpId="0"/>
      <p:bldP spid="46" grpId="0"/>
      <p:bldP spid="47" grpId="0"/>
      <p:bldP spid="49" grpId="0" animBg="1"/>
      <p:bldP spid="50" grpId="0" animBg="1"/>
      <p:bldP spid="51" grpId="0" animBg="1"/>
      <p:bldP spid="52" grpId="0" animBg="1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Elipsa 47"/>
          <p:cNvSpPr/>
          <p:nvPr/>
        </p:nvSpPr>
        <p:spPr>
          <a:xfrm>
            <a:off x="357158" y="3000372"/>
            <a:ext cx="1571636" cy="9286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Pár příkladů…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H\AppData\Local\Microsoft\Windows\Temporary Internet Files\Content.IE5\WPB1W04K\MC9004404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357166"/>
            <a:ext cx="1827886" cy="1506017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571472" y="1285860"/>
            <a:ext cx="61436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Opět využijeme pomocného grafu z předchozího úkolu, tj. sestupně  napsané jednotky délky s vyznačeným směrem převodu…</a:t>
            </a:r>
            <a:endParaRPr lang="cs-CZ" dirty="0"/>
          </a:p>
        </p:txBody>
      </p:sp>
      <p:sp>
        <p:nvSpPr>
          <p:cNvPr id="31" name="Elipsa 30"/>
          <p:cNvSpPr/>
          <p:nvPr/>
        </p:nvSpPr>
        <p:spPr>
          <a:xfrm>
            <a:off x="2071670" y="3000372"/>
            <a:ext cx="1571636" cy="9286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3786182" y="3000372"/>
            <a:ext cx="1571636" cy="9286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5500694" y="3000372"/>
            <a:ext cx="1571636" cy="9286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7215206" y="3000372"/>
            <a:ext cx="1571636" cy="92869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571472" y="328612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kilometr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214546" y="3286124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metr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929058" y="3286124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decimetr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643570" y="3286124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centimetr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358082" y="3286124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milimetr</a:t>
            </a:r>
            <a:endParaRPr lang="cs-CZ" dirty="0"/>
          </a:p>
        </p:txBody>
      </p:sp>
      <p:sp>
        <p:nvSpPr>
          <p:cNvPr id="40" name="Levá jednoduchá závorka 39"/>
          <p:cNvSpPr/>
          <p:nvPr/>
        </p:nvSpPr>
        <p:spPr>
          <a:xfrm rot="16200000">
            <a:off x="1803777" y="3196827"/>
            <a:ext cx="321472" cy="1785950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Levá jednoduchá závorka 40"/>
          <p:cNvSpPr/>
          <p:nvPr/>
        </p:nvSpPr>
        <p:spPr>
          <a:xfrm rot="16200000">
            <a:off x="5304239" y="3268265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Levá jednoduchá závorka 41"/>
          <p:cNvSpPr/>
          <p:nvPr/>
        </p:nvSpPr>
        <p:spPr>
          <a:xfrm rot="16200000">
            <a:off x="3589727" y="3268265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Levá jednoduchá závorka 42"/>
          <p:cNvSpPr/>
          <p:nvPr/>
        </p:nvSpPr>
        <p:spPr>
          <a:xfrm rot="16200000">
            <a:off x="7018751" y="3268265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1357290" y="385762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. 1000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071802" y="385762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500826" y="385762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857752" y="385762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. 10</a:t>
            </a:r>
            <a:endParaRPr lang="cs-CZ" dirty="0"/>
          </a:p>
        </p:txBody>
      </p:sp>
      <p:sp>
        <p:nvSpPr>
          <p:cNvPr id="49" name="Levá jednoduchá závorka 48"/>
          <p:cNvSpPr/>
          <p:nvPr/>
        </p:nvSpPr>
        <p:spPr>
          <a:xfrm rot="5400000">
            <a:off x="1803777" y="1910943"/>
            <a:ext cx="321472" cy="1785950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Levá jednoduchá závorka 49"/>
          <p:cNvSpPr/>
          <p:nvPr/>
        </p:nvSpPr>
        <p:spPr>
          <a:xfrm rot="5400000">
            <a:off x="5304239" y="1982381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Levá jednoduchá závorka 50"/>
          <p:cNvSpPr/>
          <p:nvPr/>
        </p:nvSpPr>
        <p:spPr>
          <a:xfrm rot="5400000">
            <a:off x="3589727" y="1982381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Levá jednoduchá závorka 51"/>
          <p:cNvSpPr/>
          <p:nvPr/>
        </p:nvSpPr>
        <p:spPr>
          <a:xfrm rot="5400000">
            <a:off x="7018751" y="1982381"/>
            <a:ext cx="321472" cy="1643074"/>
          </a:xfrm>
          <a:prstGeom prst="leftBracket">
            <a:avLst/>
          </a:prstGeom>
          <a:ln w="25400">
            <a:head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1357290" y="221455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: 1000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071802" y="221455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: 10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500826" y="221455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: 10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857752" y="2214554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: 10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572000" y="5715016"/>
            <a:ext cx="107157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1 000 </a:t>
            </a:r>
            <a:endParaRPr lang="cs-CZ" sz="28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000364" y="4786322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428992" y="5214950"/>
            <a:ext cx="1214446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10 000 </a:t>
            </a:r>
            <a:endParaRPr lang="cs-CZ" sz="28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3000364" y="5214950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4572000" y="6143644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</a:t>
            </a:r>
            <a:endParaRPr lang="cs-CZ" sz="28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4214810" y="6143644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214810" y="5715016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3428992" y="4786322"/>
            <a:ext cx="142876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100 000  </a:t>
            </a:r>
            <a:endParaRPr lang="cs-CZ" sz="28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14348" y="4786322"/>
            <a:ext cx="235745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1000 000 mm </a:t>
            </a:r>
            <a:endParaRPr lang="cs-CZ" sz="28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5500694" y="5715016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</a:t>
            </a:r>
            <a:endParaRPr lang="cs-CZ" sz="28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4643438" y="4786322"/>
            <a:ext cx="857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cm</a:t>
            </a:r>
            <a:endParaRPr lang="cs-CZ" sz="28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4643438" y="5214950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dm</a:t>
            </a:r>
            <a:endParaRPr lang="cs-CZ" sz="28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714348" y="5214950"/>
            <a:ext cx="235745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1000 000 mm </a:t>
            </a:r>
            <a:endParaRPr lang="cs-CZ" sz="28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000232" y="5715016"/>
            <a:ext cx="235745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1000 000 mm </a:t>
            </a:r>
            <a:endParaRPr lang="cs-CZ" sz="28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2000232" y="6143644"/>
            <a:ext cx="235745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1000 000 mm </a:t>
            </a:r>
            <a:endParaRPr lang="cs-CZ" sz="28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4857752" y="6143644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km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 animBg="1"/>
      <p:bldP spid="30" grpId="0"/>
      <p:bldP spid="31" grpId="0" animBg="1"/>
      <p:bldP spid="32" grpId="0" animBg="1"/>
      <p:bldP spid="33" grpId="0" animBg="1"/>
      <p:bldP spid="34" grpId="0" animBg="1"/>
      <p:bldP spid="35" grpId="0"/>
      <p:bldP spid="36" grpId="0"/>
      <p:bldP spid="37" grpId="0"/>
      <p:bldP spid="38" grpId="0"/>
      <p:bldP spid="39" grpId="0"/>
      <p:bldP spid="40" grpId="0" animBg="1"/>
      <p:bldP spid="41" grpId="0" animBg="1"/>
      <p:bldP spid="42" grpId="0" animBg="1"/>
      <p:bldP spid="43" grpId="0" animBg="1"/>
      <p:bldP spid="44" grpId="0"/>
      <p:bldP spid="45" grpId="0"/>
      <p:bldP spid="46" grpId="0"/>
      <p:bldP spid="47" grpId="0"/>
      <p:bldP spid="49" grpId="0" animBg="1"/>
      <p:bldP spid="50" grpId="0" animBg="1"/>
      <p:bldP spid="51" grpId="0" animBg="1"/>
      <p:bldP spid="52" grpId="0" animBg="1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4" grpId="0"/>
      <p:bldP spid="66" grpId="0"/>
      <p:bldP spid="67" grpId="0"/>
      <p:bldP spid="68" grpId="0"/>
      <p:bldP spid="69" grpId="0"/>
      <p:bldP spid="70" grpId="0"/>
      <p:bldP spid="72" grpId="0"/>
      <p:bldP spid="73" grpId="0"/>
      <p:bldP spid="74" grpId="0"/>
      <p:bldP spid="75" grpId="0"/>
      <p:bldP spid="76" grpId="0"/>
      <p:bldP spid="7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86766" cy="1143000"/>
          </a:xfrm>
        </p:spPr>
        <p:txBody>
          <a:bodyPr>
            <a:noAutofit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Pár příkladů…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samostatně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1500174"/>
            <a:ext cx="107157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km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71604" y="1500174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71604" y="1928802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472" y="1928802"/>
            <a:ext cx="107157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km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14546" y="2643182"/>
            <a:ext cx="107157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km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14546" y="3071810"/>
            <a:ext cx="107157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km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14678" y="2643182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14678" y="3071810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57488" y="150017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43240" y="1928802"/>
            <a:ext cx="857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dm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29190" y="2643182"/>
            <a:ext cx="857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cm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72066" y="3071810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mm</a:t>
            </a:r>
            <a:endParaRPr lang="cs-CZ" sz="2800" dirty="0"/>
          </a:p>
        </p:txBody>
      </p:sp>
      <p:pic>
        <p:nvPicPr>
          <p:cNvPr id="21" name="Picture 2" descr="C:\Users\H\AppData\Local\Microsoft\Windows\Temporary Internet Files\Content.IE5\WPB1W04K\MC9004404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357166"/>
            <a:ext cx="1827886" cy="1506017"/>
          </a:xfrm>
          <a:prstGeom prst="rect">
            <a:avLst/>
          </a:prstGeom>
          <a:noFill/>
        </p:spPr>
      </p:pic>
      <p:sp>
        <p:nvSpPr>
          <p:cNvPr id="38" name="TextovéPole 37"/>
          <p:cNvSpPr txBox="1"/>
          <p:nvPr/>
        </p:nvSpPr>
        <p:spPr>
          <a:xfrm>
            <a:off x="357158" y="3857628"/>
            <a:ext cx="8429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9" grpId="0"/>
      <p:bldP spid="10" grpId="0"/>
      <p:bldP spid="11" grpId="0"/>
      <p:bldP spid="12" grpId="0"/>
      <p:bldP spid="13" grpId="0"/>
      <p:bldP spid="16" grpId="0"/>
      <p:bldP spid="17" grpId="0"/>
      <p:bldP spid="18" grpId="0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86766" cy="1143000"/>
          </a:xfrm>
        </p:spPr>
        <p:txBody>
          <a:bodyPr>
            <a:noAutofit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Pár příkladů…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samostatně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1500175"/>
            <a:ext cx="25717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1 000 </a:t>
            </a:r>
            <a:r>
              <a:rPr lang="cs-CZ" sz="2800" dirty="0" err="1" smtClean="0"/>
              <a:t>000</a:t>
            </a:r>
            <a:r>
              <a:rPr lang="cs-CZ" sz="2800" dirty="0" smtClean="0"/>
              <a:t> mm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488" y="1500174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488" y="2000240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6314" y="2643182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57752" y="3143248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1500174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cm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2000240"/>
            <a:ext cx="857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dm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43636" y="264318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43570" y="3143248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km</a:t>
            </a:r>
            <a:endParaRPr lang="cs-CZ" sz="2800" dirty="0"/>
          </a:p>
        </p:txBody>
      </p:sp>
      <p:pic>
        <p:nvPicPr>
          <p:cNvPr id="21" name="Picture 2" descr="C:\Users\H\AppData\Local\Microsoft\Windows\Temporary Internet Files\Content.IE5\WPB1W04K\MC9004404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357166"/>
            <a:ext cx="1827886" cy="1506017"/>
          </a:xfrm>
          <a:prstGeom prst="rect">
            <a:avLst/>
          </a:prstGeom>
          <a:noFill/>
        </p:spPr>
      </p:pic>
      <p:sp>
        <p:nvSpPr>
          <p:cNvPr id="53" name="TextovéPole 52"/>
          <p:cNvSpPr txBox="1"/>
          <p:nvPr/>
        </p:nvSpPr>
        <p:spPr>
          <a:xfrm>
            <a:off x="500034" y="2000240"/>
            <a:ext cx="25717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1 000 </a:t>
            </a:r>
            <a:r>
              <a:rPr lang="cs-CZ" sz="2800" dirty="0" err="1" smtClean="0"/>
              <a:t>000</a:t>
            </a:r>
            <a:r>
              <a:rPr lang="cs-CZ" sz="2800" dirty="0" smtClean="0"/>
              <a:t> mm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285984" y="2643182"/>
            <a:ext cx="25717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1 000 </a:t>
            </a:r>
            <a:r>
              <a:rPr lang="cs-CZ" sz="2800" dirty="0" err="1" smtClean="0"/>
              <a:t>000</a:t>
            </a:r>
            <a:r>
              <a:rPr lang="cs-CZ" sz="2800" dirty="0" smtClean="0"/>
              <a:t> mm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85984" y="3143248"/>
            <a:ext cx="25717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1 000 </a:t>
            </a:r>
            <a:r>
              <a:rPr lang="cs-CZ" sz="2800" dirty="0" err="1" smtClean="0"/>
              <a:t>000</a:t>
            </a:r>
            <a:r>
              <a:rPr lang="cs-CZ" sz="2800" dirty="0" smtClean="0"/>
              <a:t> mm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2" grpId="0"/>
      <p:bldP spid="13" grpId="0"/>
      <p:bldP spid="16" grpId="0"/>
      <p:bldP spid="17" grpId="0"/>
      <p:bldP spid="18" grpId="0"/>
      <p:bldP spid="19" grpId="0"/>
      <p:bldP spid="53" grpId="0"/>
      <p:bldP spid="55" grpId="0"/>
      <p:bldP spid="5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86766" cy="1143000"/>
          </a:xfrm>
        </p:spPr>
        <p:txBody>
          <a:bodyPr>
            <a:noAutofit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Pár příkladů…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samostatně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1500174"/>
            <a:ext cx="107157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km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71604" y="1500174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00232" y="1500174"/>
            <a:ext cx="92869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1000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71604" y="1928802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00232" y="1928802"/>
            <a:ext cx="1285884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10 000 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472" y="1928802"/>
            <a:ext cx="107157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km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14546" y="2643182"/>
            <a:ext cx="107157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km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14546" y="3071810"/>
            <a:ext cx="107157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km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14678" y="2643182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14678" y="3071810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43306" y="2643182"/>
            <a:ext cx="142876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100 000  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43306" y="3071810"/>
            <a:ext cx="1571636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1000 000 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57488" y="150017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43240" y="1928802"/>
            <a:ext cx="857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dm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29190" y="2643182"/>
            <a:ext cx="857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cm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72066" y="3071810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mm</a:t>
            </a:r>
            <a:endParaRPr lang="cs-CZ" sz="2800" dirty="0"/>
          </a:p>
        </p:txBody>
      </p:sp>
      <p:pic>
        <p:nvPicPr>
          <p:cNvPr id="21" name="Picture 2" descr="C:\Users\H\AppData\Local\Microsoft\Windows\Temporary Internet Files\Content.IE5\WPB1W04K\MC9004404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357166"/>
            <a:ext cx="1827886" cy="1506017"/>
          </a:xfrm>
          <a:prstGeom prst="rect">
            <a:avLst/>
          </a:prstGeom>
          <a:noFill/>
        </p:spPr>
      </p:pic>
      <p:sp>
        <p:nvSpPr>
          <p:cNvPr id="38" name="TextovéPole 37"/>
          <p:cNvSpPr txBox="1"/>
          <p:nvPr/>
        </p:nvSpPr>
        <p:spPr>
          <a:xfrm>
            <a:off x="357158" y="3857628"/>
            <a:ext cx="8429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050" name="Picture 2" descr="C:\Users\H\AppData\Local\Microsoft\Windows\Temporary Internet Files\Content.IE5\5OX3FDAK\MC9004244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22" y="3714752"/>
            <a:ext cx="1974850" cy="1698625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928662" y="4286256"/>
            <a:ext cx="47149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Výborně!!</a:t>
            </a:r>
            <a:r>
              <a:rPr lang="cs-CZ" sz="2800" dirty="0" smtClean="0"/>
              <a:t>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Pokračujeme</a:t>
            </a:r>
            <a:r>
              <a:rPr lang="cs-CZ" sz="2800" dirty="0" smtClean="0"/>
              <a:t>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dál…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86766" cy="1143000"/>
          </a:xfrm>
        </p:spPr>
        <p:txBody>
          <a:bodyPr>
            <a:noAutofit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Pár příkladů…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samostatně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1500175"/>
            <a:ext cx="25717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1 000 </a:t>
            </a:r>
            <a:r>
              <a:rPr lang="cs-CZ" sz="2800" dirty="0" err="1" smtClean="0"/>
              <a:t>000</a:t>
            </a:r>
            <a:r>
              <a:rPr lang="cs-CZ" sz="2800" dirty="0" smtClean="0"/>
              <a:t> mm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488" y="1500174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86116" y="1500174"/>
            <a:ext cx="1357322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100 000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488" y="2000240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6314" y="2643182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57752" y="3143248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=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14942" y="2643182"/>
            <a:ext cx="1000132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1000  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86380" y="3143248"/>
            <a:ext cx="42862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1 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1500174"/>
            <a:ext cx="714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cm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2000240"/>
            <a:ext cx="857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dm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43636" y="2643182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43570" y="3143248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km</a:t>
            </a:r>
            <a:endParaRPr lang="cs-CZ" sz="2800" dirty="0"/>
          </a:p>
        </p:txBody>
      </p:sp>
      <p:pic>
        <p:nvPicPr>
          <p:cNvPr id="21" name="Picture 2" descr="C:\Users\H\AppData\Local\Microsoft\Windows\Temporary Internet Files\Content.IE5\WPB1W04K\MC9004404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357166"/>
            <a:ext cx="1827886" cy="1506017"/>
          </a:xfrm>
          <a:prstGeom prst="rect">
            <a:avLst/>
          </a:prstGeom>
          <a:noFill/>
        </p:spPr>
      </p:pic>
      <p:sp>
        <p:nvSpPr>
          <p:cNvPr id="53" name="TextovéPole 52"/>
          <p:cNvSpPr txBox="1"/>
          <p:nvPr/>
        </p:nvSpPr>
        <p:spPr>
          <a:xfrm>
            <a:off x="500034" y="2000240"/>
            <a:ext cx="25717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1 000 </a:t>
            </a:r>
            <a:r>
              <a:rPr lang="cs-CZ" sz="2800" dirty="0" err="1" smtClean="0"/>
              <a:t>000</a:t>
            </a:r>
            <a:r>
              <a:rPr lang="cs-CZ" sz="2800" dirty="0" smtClean="0"/>
              <a:t> mm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214678" y="2000240"/>
            <a:ext cx="1357322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10 000 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285984" y="2643182"/>
            <a:ext cx="25717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1 000 </a:t>
            </a:r>
            <a:r>
              <a:rPr lang="cs-CZ" sz="2800" dirty="0" err="1" smtClean="0"/>
              <a:t>000</a:t>
            </a:r>
            <a:r>
              <a:rPr lang="cs-CZ" sz="2800" dirty="0" smtClean="0"/>
              <a:t> mm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285984" y="3143248"/>
            <a:ext cx="2571768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1 000 </a:t>
            </a:r>
            <a:r>
              <a:rPr lang="cs-CZ" sz="2800" dirty="0" err="1" smtClean="0"/>
              <a:t>000</a:t>
            </a:r>
            <a:r>
              <a:rPr lang="cs-CZ" sz="2800" dirty="0" smtClean="0"/>
              <a:t> mm</a:t>
            </a:r>
            <a:endParaRPr lang="cs-CZ" sz="2800" dirty="0"/>
          </a:p>
        </p:txBody>
      </p:sp>
      <p:pic>
        <p:nvPicPr>
          <p:cNvPr id="3074" name="Picture 2" descr="C:\Users\H\AppData\Local\Microsoft\Windows\Temporary Internet Files\Content.IE5\1OM9XWSL\MC9004280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3786190"/>
            <a:ext cx="2098675" cy="1279525"/>
          </a:xfrm>
          <a:prstGeom prst="rect">
            <a:avLst/>
          </a:prstGeom>
          <a:noFill/>
        </p:spPr>
      </p:pic>
      <p:sp>
        <p:nvSpPr>
          <p:cNvPr id="57" name="TextovéPole 56"/>
          <p:cNvSpPr txBox="1"/>
          <p:nvPr/>
        </p:nvSpPr>
        <p:spPr>
          <a:xfrm>
            <a:off x="785786" y="5286388"/>
            <a:ext cx="75724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Hodně štěstí při řešení dalších příkladů!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 vol="70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1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 vol="70000"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6" dur="5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Klipart (volně ke stažení Microsoft Office)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602</TotalTime>
  <Words>623</Words>
  <Application>Microsoft Office PowerPoint</Application>
  <PresentationFormat>Předvádění na obrazovce (4:3)</PresentationFormat>
  <Paragraphs>242</Paragraphs>
  <Slides>16</Slides>
  <Notes>4</Notes>
  <HiddenSlides>1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Vrchol</vt:lpstr>
      <vt:lpstr>Motiv sady Office</vt:lpstr>
      <vt:lpstr>Snímek 1</vt:lpstr>
      <vt:lpstr>ANOTACE:</vt:lpstr>
      <vt:lpstr>Převody jednotek délky</vt:lpstr>
      <vt:lpstr>Něco z teorie…</vt:lpstr>
      <vt:lpstr>Něco z teorie…</vt:lpstr>
      <vt:lpstr>1. ÚKOL: </vt:lpstr>
      <vt:lpstr>2. ÚKOL: </vt:lpstr>
      <vt:lpstr>Něco z teorie…</vt:lpstr>
      <vt:lpstr>Něco z teorie…</vt:lpstr>
      <vt:lpstr>Pár příkladů…</vt:lpstr>
      <vt:lpstr>Pár příkladů…</vt:lpstr>
      <vt:lpstr>Pár příkladů…samostatně</vt:lpstr>
      <vt:lpstr>Pár příkladů…samostatně</vt:lpstr>
      <vt:lpstr>Pár příkladů…samostatně</vt:lpstr>
      <vt:lpstr>Pár příkladů…samostatně</vt:lpstr>
      <vt:lpstr>Zdroje obrázků: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</dc:creator>
  <cp:lastModifiedBy>Dum</cp:lastModifiedBy>
  <cp:revision>79</cp:revision>
  <dcterms:created xsi:type="dcterms:W3CDTF">2012-10-27T15:52:48Z</dcterms:created>
  <dcterms:modified xsi:type="dcterms:W3CDTF">2014-11-04T07:19:07Z</dcterms:modified>
</cp:coreProperties>
</file>