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4"/>
  </p:notesMasterIdLst>
  <p:sldIdLst>
    <p:sldId id="280" r:id="rId3"/>
    <p:sldId id="281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83" r:id="rId21"/>
    <p:sldId id="282" r:id="rId22"/>
    <p:sldId id="28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67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BF0070-8ADC-4E90-BDBF-10FF15C6D69D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48AFF48-3F71-419D-83FC-7A4724B69302}" type="presOf" srcId="{914700B9-77B5-440A-A438-DE98B6D4894D}" destId="{BD9AF279-D483-48F2-BBBD-45F8E8923512}" srcOrd="1" destOrd="0" presId="urn:microsoft.com/office/officeart/2005/8/layout/target3"/>
    <dgm:cxn modelId="{D3798A84-BC2E-4933-83DC-D4C36C5949AC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F898C40-10CF-4C12-958C-CAA6829186D0}" type="presOf" srcId="{1D8420EA-BFA0-403B-80F5-647FA396CC45}" destId="{8467D0EB-87A2-4285-8ACA-0398EFBF29BC}" srcOrd="1" destOrd="0" presId="urn:microsoft.com/office/officeart/2005/8/layout/target3"/>
    <dgm:cxn modelId="{C3EBD01B-CCCE-4199-A0F5-903F5EAF9E63}" type="presOf" srcId="{130831A4-0540-4EC5-8F5A-93030E89D2D9}" destId="{F69CC921-512E-49F4-824C-A648EC5F27A5}" srcOrd="0" destOrd="0" presId="urn:microsoft.com/office/officeart/2005/8/layout/target3"/>
    <dgm:cxn modelId="{69054852-3B81-4525-8D00-8C6F037E996F}" type="presOf" srcId="{914700B9-77B5-440A-A438-DE98B6D4894D}" destId="{E73F1C26-6DCD-4001-88B9-355E01E2BCE7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542BC795-F4CA-4752-9C74-9DBB391DC27D}" type="presOf" srcId="{100B6B2E-82E6-4C11-B19B-F2DB3A0EA64F}" destId="{DBA8199F-D892-4A8E-A352-2B7844050E09}" srcOrd="1" destOrd="0" presId="urn:microsoft.com/office/officeart/2005/8/layout/target3"/>
    <dgm:cxn modelId="{87899AE2-8B07-43B6-8E6A-EDCD6C23F2FD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250C29D6-8D41-4F94-8840-72167AB771B3}" type="presOf" srcId="{27FE2D31-D344-4B63-A89A-A89AB0D9F3E3}" destId="{FE47432B-CA46-450C-8D8F-66C300A95B52}" srcOrd="0" destOrd="0" presId="urn:microsoft.com/office/officeart/2005/8/layout/target3"/>
    <dgm:cxn modelId="{E76B5812-B8A2-47B7-9C4F-2A50BD6D03C6}" type="presParOf" srcId="{FE47432B-CA46-450C-8D8F-66C300A95B52}" destId="{B522209E-30D0-49D6-A340-2D383A11C668}" srcOrd="0" destOrd="0" presId="urn:microsoft.com/office/officeart/2005/8/layout/target3"/>
    <dgm:cxn modelId="{6A60989E-005C-40CA-AF18-3C67BB1B5F3A}" type="presParOf" srcId="{FE47432B-CA46-450C-8D8F-66C300A95B52}" destId="{ED5A8377-51D5-4DC5-B0E7-680166966720}" srcOrd="1" destOrd="0" presId="urn:microsoft.com/office/officeart/2005/8/layout/target3"/>
    <dgm:cxn modelId="{C4F1EBDF-D44C-476F-ACE4-70A08AEF8EFB}" type="presParOf" srcId="{FE47432B-CA46-450C-8D8F-66C300A95B52}" destId="{F69CC921-512E-49F4-824C-A648EC5F27A5}" srcOrd="2" destOrd="0" presId="urn:microsoft.com/office/officeart/2005/8/layout/target3"/>
    <dgm:cxn modelId="{42712A4A-8620-43FF-BDB8-A25BCF2564C9}" type="presParOf" srcId="{FE47432B-CA46-450C-8D8F-66C300A95B52}" destId="{61C9CE18-EDA6-4EDF-BA1C-09779D38FBBF}" srcOrd="3" destOrd="0" presId="urn:microsoft.com/office/officeart/2005/8/layout/target3"/>
    <dgm:cxn modelId="{55D27B68-7EF5-4B03-846A-D9F8F62A8B02}" type="presParOf" srcId="{FE47432B-CA46-450C-8D8F-66C300A95B52}" destId="{D60DEAAB-7AFE-435A-ACF6-18851E4B0426}" srcOrd="4" destOrd="0" presId="urn:microsoft.com/office/officeart/2005/8/layout/target3"/>
    <dgm:cxn modelId="{1449C40A-14F8-4C69-B8FF-E763257A4620}" type="presParOf" srcId="{FE47432B-CA46-450C-8D8F-66C300A95B52}" destId="{F7B3C0B7-F0F7-4F49-B02C-3630F8C5FAE5}" srcOrd="5" destOrd="0" presId="urn:microsoft.com/office/officeart/2005/8/layout/target3"/>
    <dgm:cxn modelId="{48F0F450-0894-4BEE-ADB0-2781EEEAA451}" type="presParOf" srcId="{FE47432B-CA46-450C-8D8F-66C300A95B52}" destId="{C9DA9446-E2D3-4F6A-8960-3CADFBF870B8}" srcOrd="6" destOrd="0" presId="urn:microsoft.com/office/officeart/2005/8/layout/target3"/>
    <dgm:cxn modelId="{1309D294-E60A-49E4-BD24-FA333058D2EC}" type="presParOf" srcId="{FE47432B-CA46-450C-8D8F-66C300A95B52}" destId="{9726EC6F-D322-4CD3-B489-1BE3DF7CE70B}" srcOrd="7" destOrd="0" presId="urn:microsoft.com/office/officeart/2005/8/layout/target3"/>
    <dgm:cxn modelId="{34918DC0-FB73-453A-A409-539064B523CC}" type="presParOf" srcId="{FE47432B-CA46-450C-8D8F-66C300A95B52}" destId="{645AA564-2E9E-4954-AD87-AE01782CEC59}" srcOrd="8" destOrd="0" presId="urn:microsoft.com/office/officeart/2005/8/layout/target3"/>
    <dgm:cxn modelId="{4A042938-362B-414C-8201-8FFC3D79E841}" type="presParOf" srcId="{FE47432B-CA46-450C-8D8F-66C300A95B52}" destId="{8538CAC4-6A86-42B8-B5AF-2FF155DB9D02}" srcOrd="9" destOrd="0" presId="urn:microsoft.com/office/officeart/2005/8/layout/target3"/>
    <dgm:cxn modelId="{DEFCB023-3F9A-477B-AE58-696CCBCC8019}" type="presParOf" srcId="{FE47432B-CA46-450C-8D8F-66C300A95B52}" destId="{26FD6024-A07F-46D0-8BC0-B5E595C5673D}" srcOrd="10" destOrd="0" presId="urn:microsoft.com/office/officeart/2005/8/layout/target3"/>
    <dgm:cxn modelId="{D7AAEA72-C801-4A1F-94D3-1EC1C7461003}" type="presParOf" srcId="{FE47432B-CA46-450C-8D8F-66C300A95B52}" destId="{E73F1C26-6DCD-4001-88B9-355E01E2BCE7}" srcOrd="11" destOrd="0" presId="urn:microsoft.com/office/officeart/2005/8/layout/target3"/>
    <dgm:cxn modelId="{AE0AC393-1D6B-45F0-B43D-ADC539A8F911}" type="presParOf" srcId="{FE47432B-CA46-450C-8D8F-66C300A95B52}" destId="{8E23E229-92FC-49D1-B5FE-0303176B8A4E}" srcOrd="12" destOrd="0" presId="urn:microsoft.com/office/officeart/2005/8/layout/target3"/>
    <dgm:cxn modelId="{CF86FD64-4423-473A-B911-0A192F6C5F6F}" type="presParOf" srcId="{FE47432B-CA46-450C-8D8F-66C300A95B52}" destId="{8467D0EB-87A2-4285-8ACA-0398EFBF29BC}" srcOrd="13" destOrd="0" presId="urn:microsoft.com/office/officeart/2005/8/layout/target3"/>
    <dgm:cxn modelId="{50022813-45F3-4AEB-A59F-3B814307B86F}" type="presParOf" srcId="{FE47432B-CA46-450C-8D8F-66C300A95B52}" destId="{DBA8199F-D892-4A8E-A352-2B7844050E09}" srcOrd="14" destOrd="0" presId="urn:microsoft.com/office/officeart/2005/8/layout/target3"/>
    <dgm:cxn modelId="{A9E11A24-562C-4967-80A2-DD7D7377D62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A1B051-5C70-491F-B4D0-6C2BD35071DE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D392AD-11D4-49E9-AC62-03E5C10807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1794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obsahuje</a:t>
            </a:r>
            <a:r>
              <a:rPr lang="cs-CZ" baseline="0" dirty="0" smtClean="0"/>
              <a:t> 15 převodních příkladů na jednotky délky. Snímky se automaticky posouvají po uplynutí nastaveného času.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D392AD-11D4-49E9-AC62-03E5C10807B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  <p:sndAc>
      <p:stSnd>
        <p:snd r:embed="rId1" name="bomb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 dir="u"/>
    <p:sndAc>
      <p:stSnd>
        <p:snd r:embed="rId13" name="bomb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FA71354-EA2A-4A22-84E1-588759F68C08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2E84FF6-6308-480C-92F4-E571AC6AFC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 dir="u"/>
    <p:sndAc>
      <p:stSnd>
        <p:snd r:embed="rId13" name="bomb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2459054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4522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14369455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VY_32_INOVACE_12_S18-M-6</a:t>
                      </a: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červen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Štěpánka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Halúzková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její aplikace</a:t>
                      </a: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Převody jednotek délky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matematický diktát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34919496"/>
      </p:ext>
    </p:extLst>
  </p:cSld>
  <p:clrMapOvr>
    <a:masterClrMapping/>
  </p:clrMapOvr>
  <p:transition spd="slow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50854565"/>
              </p:ext>
            </p:extLst>
          </p:nvPr>
        </p:nvGraphicFramePr>
        <p:xfrm>
          <a:off x="539552" y="3573016"/>
          <a:ext cx="8280920" cy="2534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opakování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Propiska, papír (sešit)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Před vlastní prezentací je dobré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 žáky zopakovat danou problematiku.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0839768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s zopakování a upevnění  převodních znalostí.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procvičí převody jednotek délky.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62370907"/>
      </p:ext>
    </p:extLst>
  </p:cSld>
  <p:clrMapOvr>
    <a:masterClrMapping/>
  </p:clrMapOvr>
  <p:transition spd="slow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Převody jednotek délky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Matematický diktát</a:t>
            </a:r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3" name="bomb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34 m </a:t>
            </a:r>
            <a:r>
              <a:rPr lang="cs-CZ" sz="5400" b="1" dirty="0" smtClean="0"/>
              <a:t>(cm)</a:t>
            </a:r>
            <a:endParaRPr lang="cs-CZ" sz="5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7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0,45 km (dm)</a:t>
            </a:r>
            <a:endParaRPr lang="cs-CZ" sz="5400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3048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rtlCol="0" anchor="b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Převeď na jednotku v závorce…</a:t>
            </a:r>
            <a:endParaRPr kumimoji="0" lang="cs-CZ" sz="4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9F9F9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 advClick="0" advTm="7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10000 mm </a:t>
            </a:r>
            <a:r>
              <a:rPr lang="cs-CZ" sz="5400" b="1" dirty="0" smtClean="0"/>
              <a:t>(m)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7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3800 cm </a:t>
            </a:r>
            <a:r>
              <a:rPr lang="cs-CZ" sz="5400" b="1" dirty="0" smtClean="0"/>
              <a:t>(m)</a:t>
            </a:r>
            <a:endParaRPr lang="cs-CZ" sz="5400" b="1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7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0,008 m </a:t>
            </a:r>
            <a:r>
              <a:rPr lang="cs-CZ" sz="5400" b="1" dirty="0" smtClean="0"/>
              <a:t>(mm)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8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5487 dm (mm)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8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1780000 mm (km)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10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7608 cm (m)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8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20, 009 m (dm)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8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34,437 m (cm)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9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98, 8 cm (dm)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9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45,09 m </a:t>
            </a:r>
            <a:r>
              <a:rPr lang="cs-CZ" sz="5400" b="1" dirty="0" smtClean="0"/>
              <a:t>(cm)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8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54900 m </a:t>
            </a:r>
            <a:r>
              <a:rPr lang="cs-CZ" sz="5400" b="1" dirty="0" smtClean="0"/>
              <a:t>(km)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8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1200000 mm </a:t>
            </a:r>
            <a:r>
              <a:rPr lang="cs-CZ" sz="5400" b="1" dirty="0" smtClean="0"/>
              <a:t>(km)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Click="0" advTm="10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000372"/>
            <a:ext cx="8686800" cy="22320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/>
              <a:t>4 dm </a:t>
            </a:r>
            <a:r>
              <a:rPr lang="cs-CZ" sz="5400" b="1" dirty="0" smtClean="0"/>
              <a:t>(mm)</a:t>
            </a:r>
            <a:endParaRPr lang="cs-CZ" sz="54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</p:spPr>
        <p:txBody>
          <a:bodyPr/>
          <a:lstStyle/>
          <a:p>
            <a:r>
              <a:rPr lang="cs-CZ" dirty="0" smtClean="0"/>
              <a:t>Převeď na jednotku v závorce…</a:t>
            </a:r>
            <a:endParaRPr lang="cs-CZ" dirty="0"/>
          </a:p>
        </p:txBody>
      </p:sp>
    </p:spTree>
  </p:cSld>
  <p:clrMapOvr>
    <a:masterClrMapping/>
  </p:clrMapOvr>
  <p:transition spd="slow" advTm="7000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KONEC</a:t>
            </a:r>
            <a:endParaRPr lang="cs-CZ" sz="5400" dirty="0"/>
          </a:p>
        </p:txBody>
      </p:sp>
    </p:spTree>
  </p:cSld>
  <p:clrMapOvr>
    <a:masterClrMapping/>
  </p:clrMapOvr>
  <p:transition spd="slow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3400 cm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4500 dm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10 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38 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8 mm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548700 mm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1, 78 km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76,08 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200, 09 dm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3443, 7 cm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9, 88 dm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4509 cm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54, 9 km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1,2 km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400 mm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193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Použitá literatura:</a:t>
            </a:r>
          </a:p>
          <a:p>
            <a:r>
              <a:rPr lang="cs-CZ" smtClean="0"/>
              <a:t>Vlastní zdroj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1982150"/>
      </p:ext>
    </p:extLst>
  </p:cSld>
  <p:clrMapOvr>
    <a:masterClrMapping/>
  </p:clrMapOvr>
  <p:transition spd="slow">
    <p:wipe dir="u"/>
    <p:sndAc>
      <p:stSnd>
        <p:snd r:embed="rId2" name="bomb.wav"/>
      </p:stSnd>
    </p:sndAc>
  </p:transition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104</TotalTime>
  <Words>390</Words>
  <Application>Microsoft Office PowerPoint</Application>
  <PresentationFormat>Předvádění na obrazovce (4:3)</PresentationFormat>
  <Paragraphs>88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sady Office</vt:lpstr>
      <vt:lpstr>Papír</vt:lpstr>
      <vt:lpstr>Snímek 1</vt:lpstr>
      <vt:lpstr>ANOTACE:</vt:lpstr>
      <vt:lpstr>Matematický diktát</vt:lpstr>
      <vt:lpstr>Převeď na jednotku v závorce…</vt:lpstr>
      <vt:lpstr>Snímek 5</vt:lpstr>
      <vt:lpstr>Převeď na jednotku v závorce…</vt:lpstr>
      <vt:lpstr>Převeď na jednotku v závorce…</vt:lpstr>
      <vt:lpstr>Převeď na jednotku v závorce…</vt:lpstr>
      <vt:lpstr>Převeď na jednotku v závorce…</vt:lpstr>
      <vt:lpstr>Převeď na jednotku v závorce…</vt:lpstr>
      <vt:lpstr>Převeď na jednotku v závorce…</vt:lpstr>
      <vt:lpstr>Převeď na jednotku v závorce…</vt:lpstr>
      <vt:lpstr>Převeď na jednotku v závorce…</vt:lpstr>
      <vt:lpstr>Převeď na jednotku v závorce…</vt:lpstr>
      <vt:lpstr>Převeď na jednotku v závorce…</vt:lpstr>
      <vt:lpstr>Převeď na jednotku v závorce…</vt:lpstr>
      <vt:lpstr>Převeď na jednotku v závorce…</vt:lpstr>
      <vt:lpstr>Převeď na jednotku v závorce…</vt:lpstr>
      <vt:lpstr>Snímek 19</vt:lpstr>
      <vt:lpstr>Výsledky</vt:lpstr>
      <vt:lpstr>Snímek 21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Matematický diktát</dc:title>
  <dc:creator>H</dc:creator>
  <cp:lastModifiedBy>Dum</cp:lastModifiedBy>
  <cp:revision>29</cp:revision>
  <dcterms:created xsi:type="dcterms:W3CDTF">2013-06-08T04:32:54Z</dcterms:created>
  <dcterms:modified xsi:type="dcterms:W3CDTF">2014-11-04T07:17:17Z</dcterms:modified>
</cp:coreProperties>
</file>