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</p:sldMasterIdLst>
  <p:notesMasterIdLst>
    <p:notesMasterId r:id="rId11"/>
  </p:notesMasterIdLst>
  <p:sldIdLst>
    <p:sldId id="261" r:id="rId3"/>
    <p:sldId id="262" r:id="rId4"/>
    <p:sldId id="256" r:id="rId5"/>
    <p:sldId id="260" r:id="rId6"/>
    <p:sldId id="258" r:id="rId7"/>
    <p:sldId id="259" r:id="rId8"/>
    <p:sldId id="257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E89C6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7FE2D31-D344-4B63-A89A-A89AB0D9F3E3}" type="doc">
      <dgm:prSet loTypeId="urn:microsoft.com/office/officeart/2005/8/layout/target3" loCatId="list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130831A4-0540-4EC5-8F5A-93030E89D2D9}">
      <dgm:prSet phldrT="[Text]" custT="1"/>
      <dgm:spPr/>
      <dgm:t>
        <a:bodyPr anchor="ctr" anchorCtr="0"/>
        <a:lstStyle/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0" dirty="0" smtClean="0"/>
            <a:t>NÁZEV ŠKOLY</a:t>
          </a:r>
          <a:r>
            <a:rPr lang="cs-CZ" sz="1600" b="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algn="l">
            <a:lnSpc>
              <a:spcPct val="100000"/>
            </a:lnSpc>
            <a:spcAft>
              <a:spcPts val="0"/>
            </a:spcAft>
          </a:pP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F01391B9-E1CF-441A-AF4A-C95C0C271A44}" type="parTrans" cxnId="{4D385FE4-833D-4CDF-8BAA-0E0AC4E67AD4}">
      <dgm:prSet/>
      <dgm:spPr/>
      <dgm:t>
        <a:bodyPr/>
        <a:lstStyle/>
        <a:p>
          <a:endParaRPr lang="cs-CZ"/>
        </a:p>
      </dgm:t>
    </dgm:pt>
    <dgm:pt modelId="{B8CB6303-D6B2-49A3-A850-9996CF437CE4}" type="sibTrans" cxnId="{4D385FE4-833D-4CDF-8BAA-0E0AC4E67AD4}">
      <dgm:prSet/>
      <dgm:spPr/>
      <dgm:t>
        <a:bodyPr/>
        <a:lstStyle/>
        <a:p>
          <a:endParaRPr lang="cs-CZ"/>
        </a:p>
      </dgm:t>
    </dgm:pt>
    <dgm:pt modelId="{100B6B2E-82E6-4C11-B19B-F2DB3A0EA64F}">
      <dgm:prSet phldrT="[Text]" custT="1"/>
      <dgm:spPr/>
      <dgm:t>
        <a:bodyPr/>
        <a:lstStyle/>
        <a:p>
          <a:pPr algn="l"/>
          <a:r>
            <a:rPr lang="cs-CZ" sz="1600" b="0" dirty="0" smtClean="0"/>
            <a:t>REGISTRAČNÍ ČÍSLO PROJEKTU</a:t>
          </a:r>
          <a:r>
            <a:rPr lang="cs-CZ" sz="1600" b="1" dirty="0" smtClean="0"/>
            <a:t>:   </a:t>
          </a:r>
          <a:r>
            <a:rPr lang="cs-CZ" sz="1800" b="1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dirty="0">
            <a:latin typeface="Times New Roman" pitchFamily="18" charset="0"/>
            <a:cs typeface="Times New Roman" pitchFamily="18" charset="0"/>
          </a:endParaRPr>
        </a:p>
      </dgm:t>
    </dgm:pt>
    <dgm:pt modelId="{32657832-B1C8-403C-BDE8-AAC0367CF865}" type="parTrans" cxnId="{D35B4B81-8D1B-443A-B915-1BE49E0B0AA7}">
      <dgm:prSet/>
      <dgm:spPr/>
      <dgm:t>
        <a:bodyPr/>
        <a:lstStyle/>
        <a:p>
          <a:endParaRPr lang="cs-CZ"/>
        </a:p>
      </dgm:t>
    </dgm:pt>
    <dgm:pt modelId="{6748F0BB-A26B-4A51-9E3C-09CCB2BAC7D9}" type="sibTrans" cxnId="{D35B4B81-8D1B-443A-B915-1BE49E0B0AA7}">
      <dgm:prSet/>
      <dgm:spPr/>
      <dgm:t>
        <a:bodyPr/>
        <a:lstStyle/>
        <a:p>
          <a:endParaRPr lang="cs-CZ"/>
        </a:p>
      </dgm:t>
    </dgm:pt>
    <dgm:pt modelId="{914700B9-77B5-440A-A438-DE98B6D4894D}">
      <dgm:prSet phldrT="[Text]" custT="1"/>
      <dgm:spPr/>
      <dgm:t>
        <a:bodyPr/>
        <a:lstStyle/>
        <a:p>
          <a:pPr algn="l"/>
          <a:r>
            <a:rPr lang="cs-CZ" sz="1600" b="0" dirty="0" smtClean="0"/>
            <a:t>ŠABLONA</a:t>
          </a:r>
          <a:r>
            <a:rPr lang="cs-CZ" sz="1600" b="1" dirty="0" smtClean="0"/>
            <a:t>:     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8512185E-4B58-458F-87B6-3140B6D72525}" type="parTrans" cxnId="{4F3FA278-38EF-4E77-A5DC-1E7605CD0401}">
      <dgm:prSet/>
      <dgm:spPr/>
      <dgm:t>
        <a:bodyPr/>
        <a:lstStyle/>
        <a:p>
          <a:endParaRPr lang="cs-CZ"/>
        </a:p>
      </dgm:t>
    </dgm:pt>
    <dgm:pt modelId="{296B88C7-46FB-4264-A217-2894440EECC5}" type="sibTrans" cxnId="{4F3FA278-38EF-4E77-A5DC-1E7605CD0401}">
      <dgm:prSet/>
      <dgm:spPr/>
      <dgm:t>
        <a:bodyPr/>
        <a:lstStyle/>
        <a:p>
          <a:endParaRPr lang="cs-CZ"/>
        </a:p>
      </dgm:t>
    </dgm:pt>
    <dgm:pt modelId="{1D8420EA-BFA0-403B-80F5-647FA396CC45}">
      <dgm:prSet phldrT="[Text]" custT="1"/>
      <dgm:spPr/>
      <dgm:t>
        <a:bodyPr/>
        <a:lstStyle/>
        <a:p>
          <a:pPr algn="l"/>
          <a:r>
            <a:rPr lang="cs-CZ" sz="1600" b="0" dirty="0" smtClean="0"/>
            <a:t>NÁZEV PROJEKTU</a:t>
          </a:r>
          <a:r>
            <a:rPr lang="cs-CZ" sz="1600" b="1" dirty="0" smtClean="0"/>
            <a:t>:    </a:t>
          </a:r>
          <a:r>
            <a:rPr lang="cs-CZ" sz="1600" b="1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dirty="0">
            <a:latin typeface="Times New Roman" pitchFamily="18" charset="0"/>
            <a:cs typeface="Times New Roman" pitchFamily="18" charset="0"/>
          </a:endParaRPr>
        </a:p>
      </dgm:t>
    </dgm:pt>
    <dgm:pt modelId="{DE590897-4222-4BAE-B23D-0E01B1881970}" type="parTrans" cxnId="{B5ED950A-2CFB-4B1E-A532-6C6F5B2770BB}">
      <dgm:prSet/>
      <dgm:spPr/>
      <dgm:t>
        <a:bodyPr/>
        <a:lstStyle/>
        <a:p>
          <a:endParaRPr lang="cs-CZ"/>
        </a:p>
      </dgm:t>
    </dgm:pt>
    <dgm:pt modelId="{01A7DA8C-A7E7-4088-A318-31162CEFD809}" type="sibTrans" cxnId="{B5ED950A-2CFB-4B1E-A532-6C6F5B2770BB}">
      <dgm:prSet/>
      <dgm:spPr/>
      <dgm:t>
        <a:bodyPr/>
        <a:lstStyle/>
        <a:p>
          <a:endParaRPr lang="cs-CZ"/>
        </a:p>
      </dgm:t>
    </dgm:pt>
    <dgm:pt modelId="{FE47432B-CA46-450C-8D8F-66C300A95B52}" type="pres">
      <dgm:prSet presAssocID="{27FE2D31-D344-4B63-A89A-A89AB0D9F3E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B522209E-30D0-49D6-A340-2D383A11C668}" type="pres">
      <dgm:prSet presAssocID="{130831A4-0540-4EC5-8F5A-93030E89D2D9}" presName="circle1" presStyleLbl="node1" presStyleIdx="0" presStyleCnt="4"/>
      <dgm:spPr/>
    </dgm:pt>
    <dgm:pt modelId="{ED5A8377-51D5-4DC5-B0E7-680166966720}" type="pres">
      <dgm:prSet presAssocID="{130831A4-0540-4EC5-8F5A-93030E89D2D9}" presName="space" presStyleCnt="0"/>
      <dgm:spPr/>
    </dgm:pt>
    <dgm:pt modelId="{F69CC921-512E-49F4-824C-A648EC5F27A5}" type="pres">
      <dgm:prSet presAssocID="{130831A4-0540-4EC5-8F5A-93030E89D2D9}" presName="rect1" presStyleLbl="alignAcc1" presStyleIdx="0" presStyleCnt="4" custLinFactNeighborX="513"/>
      <dgm:spPr/>
      <dgm:t>
        <a:bodyPr/>
        <a:lstStyle/>
        <a:p>
          <a:endParaRPr lang="cs-CZ"/>
        </a:p>
      </dgm:t>
    </dgm:pt>
    <dgm:pt modelId="{61C9CE18-EDA6-4EDF-BA1C-09779D38FBBF}" type="pres">
      <dgm:prSet presAssocID="{1D8420EA-BFA0-403B-80F5-647FA396CC45}" presName="vertSpace2" presStyleLbl="node1" presStyleIdx="0" presStyleCnt="4"/>
      <dgm:spPr/>
    </dgm:pt>
    <dgm:pt modelId="{D60DEAAB-7AFE-435A-ACF6-18851E4B0426}" type="pres">
      <dgm:prSet presAssocID="{1D8420EA-BFA0-403B-80F5-647FA396CC45}" presName="circle2" presStyleLbl="node1" presStyleIdx="1" presStyleCnt="4"/>
      <dgm:spPr/>
    </dgm:pt>
    <dgm:pt modelId="{F7B3C0B7-F0F7-4F49-B02C-3630F8C5FAE5}" type="pres">
      <dgm:prSet presAssocID="{1D8420EA-BFA0-403B-80F5-647FA396CC45}" presName="rect2" presStyleLbl="alignAcc1" presStyleIdx="1" presStyleCnt="4" custLinFactNeighborX="513" custLinFactNeighborY="-51"/>
      <dgm:spPr/>
      <dgm:t>
        <a:bodyPr/>
        <a:lstStyle/>
        <a:p>
          <a:endParaRPr lang="cs-CZ"/>
        </a:p>
      </dgm:t>
    </dgm:pt>
    <dgm:pt modelId="{C9DA9446-E2D3-4F6A-8960-3CADFBF870B8}" type="pres">
      <dgm:prSet presAssocID="{100B6B2E-82E6-4C11-B19B-F2DB3A0EA64F}" presName="vertSpace3" presStyleLbl="node1" presStyleIdx="1" presStyleCnt="4"/>
      <dgm:spPr/>
    </dgm:pt>
    <dgm:pt modelId="{9726EC6F-D322-4CD3-B489-1BE3DF7CE70B}" type="pres">
      <dgm:prSet presAssocID="{100B6B2E-82E6-4C11-B19B-F2DB3A0EA64F}" presName="circle3" presStyleLbl="node1" presStyleIdx="2" presStyleCnt="4"/>
      <dgm:spPr/>
    </dgm:pt>
    <dgm:pt modelId="{645AA564-2E9E-4954-AD87-AE01782CEC59}" type="pres">
      <dgm:prSet presAssocID="{100B6B2E-82E6-4C11-B19B-F2DB3A0EA64F}" presName="rect3" presStyleLbl="alignAcc1" presStyleIdx="2" presStyleCnt="4" custLinFactNeighborX="2390" custLinFactNeighborY="1626"/>
      <dgm:spPr/>
      <dgm:t>
        <a:bodyPr/>
        <a:lstStyle/>
        <a:p>
          <a:endParaRPr lang="cs-CZ"/>
        </a:p>
      </dgm:t>
    </dgm:pt>
    <dgm:pt modelId="{8538CAC4-6A86-42B8-B5AF-2FF155DB9D02}" type="pres">
      <dgm:prSet presAssocID="{914700B9-77B5-440A-A438-DE98B6D4894D}" presName="vertSpace4" presStyleLbl="node1" presStyleIdx="2" presStyleCnt="4"/>
      <dgm:spPr/>
    </dgm:pt>
    <dgm:pt modelId="{26FD6024-A07F-46D0-8BC0-B5E595C5673D}" type="pres">
      <dgm:prSet presAssocID="{914700B9-77B5-440A-A438-DE98B6D4894D}" presName="circle4" presStyleLbl="node1" presStyleIdx="3" presStyleCnt="4"/>
      <dgm:spPr/>
    </dgm:pt>
    <dgm:pt modelId="{E73F1C26-6DCD-4001-88B9-355E01E2BCE7}" type="pres">
      <dgm:prSet presAssocID="{914700B9-77B5-440A-A438-DE98B6D4894D}" presName="rect4" presStyleLbl="alignAcc1" presStyleIdx="3" presStyleCnt="4" custLinFactNeighborX="508" custLinFactNeighborY="3605"/>
      <dgm:spPr/>
      <dgm:t>
        <a:bodyPr/>
        <a:lstStyle/>
        <a:p>
          <a:endParaRPr lang="cs-CZ"/>
        </a:p>
      </dgm:t>
    </dgm:pt>
    <dgm:pt modelId="{8E23E229-92FC-49D1-B5FE-0303176B8A4E}" type="pres">
      <dgm:prSet presAssocID="{130831A4-0540-4EC5-8F5A-93030E89D2D9}" presName="rect1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7D0EB-87A2-4285-8ACA-0398EFBF29BC}" type="pres">
      <dgm:prSet presAssocID="{1D8420EA-BFA0-403B-80F5-647FA396CC45}" presName="rect2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BA8199F-D892-4A8E-A352-2B7844050E09}" type="pres">
      <dgm:prSet presAssocID="{100B6B2E-82E6-4C11-B19B-F2DB3A0EA64F}" presName="rect3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D9AF279-D483-48F2-BBBD-45F8E8923512}" type="pres">
      <dgm:prSet presAssocID="{914700B9-77B5-440A-A438-DE98B6D4894D}" presName="rect4ParTxNoCh" presStyleLbl="alignAcc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E830559D-438D-48E3-B058-77855D9DAE72}" type="presOf" srcId="{914700B9-77B5-440A-A438-DE98B6D4894D}" destId="{BD9AF279-D483-48F2-BBBD-45F8E8923512}" srcOrd="1" destOrd="0" presId="urn:microsoft.com/office/officeart/2005/8/layout/target3"/>
    <dgm:cxn modelId="{F58C882D-999C-4590-B243-EAF57C1A2F0E}" type="presOf" srcId="{914700B9-77B5-440A-A438-DE98B6D4894D}" destId="{E73F1C26-6DCD-4001-88B9-355E01E2BCE7}" srcOrd="0" destOrd="0" presId="urn:microsoft.com/office/officeart/2005/8/layout/target3"/>
    <dgm:cxn modelId="{B189441C-F07A-4FC0-92CF-BBC00AFD15CD}" type="presOf" srcId="{1D8420EA-BFA0-403B-80F5-647FA396CC45}" destId="{F7B3C0B7-F0F7-4F49-B02C-3630F8C5FAE5}" srcOrd="0" destOrd="0" presId="urn:microsoft.com/office/officeart/2005/8/layout/target3"/>
    <dgm:cxn modelId="{4F3FA278-38EF-4E77-A5DC-1E7605CD0401}" srcId="{27FE2D31-D344-4B63-A89A-A89AB0D9F3E3}" destId="{914700B9-77B5-440A-A438-DE98B6D4894D}" srcOrd="3" destOrd="0" parTransId="{8512185E-4B58-458F-87B6-3140B6D72525}" sibTransId="{296B88C7-46FB-4264-A217-2894440EECC5}"/>
    <dgm:cxn modelId="{936DE8C3-EFE3-445B-AD7C-079C90518C41}" type="presOf" srcId="{100B6B2E-82E6-4C11-B19B-F2DB3A0EA64F}" destId="{645AA564-2E9E-4954-AD87-AE01782CEC59}" srcOrd="0" destOrd="0" presId="urn:microsoft.com/office/officeart/2005/8/layout/target3"/>
    <dgm:cxn modelId="{B5ED950A-2CFB-4B1E-A532-6C6F5B2770BB}" srcId="{27FE2D31-D344-4B63-A89A-A89AB0D9F3E3}" destId="{1D8420EA-BFA0-403B-80F5-647FA396CC45}" srcOrd="1" destOrd="0" parTransId="{DE590897-4222-4BAE-B23D-0E01B1881970}" sibTransId="{01A7DA8C-A7E7-4088-A318-31162CEFD809}"/>
    <dgm:cxn modelId="{5A64CBC5-1E6C-4C01-95AE-2462FC2B7412}" type="presOf" srcId="{27FE2D31-D344-4B63-A89A-A89AB0D9F3E3}" destId="{FE47432B-CA46-450C-8D8F-66C300A95B52}" srcOrd="0" destOrd="0" presId="urn:microsoft.com/office/officeart/2005/8/layout/target3"/>
    <dgm:cxn modelId="{D35B4B81-8D1B-443A-B915-1BE49E0B0AA7}" srcId="{27FE2D31-D344-4B63-A89A-A89AB0D9F3E3}" destId="{100B6B2E-82E6-4C11-B19B-F2DB3A0EA64F}" srcOrd="2" destOrd="0" parTransId="{32657832-B1C8-403C-BDE8-AAC0367CF865}" sibTransId="{6748F0BB-A26B-4A51-9E3C-09CCB2BAC7D9}"/>
    <dgm:cxn modelId="{4D385FE4-833D-4CDF-8BAA-0E0AC4E67AD4}" srcId="{27FE2D31-D344-4B63-A89A-A89AB0D9F3E3}" destId="{130831A4-0540-4EC5-8F5A-93030E89D2D9}" srcOrd="0" destOrd="0" parTransId="{F01391B9-E1CF-441A-AF4A-C95C0C271A44}" sibTransId="{B8CB6303-D6B2-49A3-A850-9996CF437CE4}"/>
    <dgm:cxn modelId="{EDF8A265-319A-49A2-BAD3-8AA33D39D7BB}" type="presOf" srcId="{130831A4-0540-4EC5-8F5A-93030E89D2D9}" destId="{8E23E229-92FC-49D1-B5FE-0303176B8A4E}" srcOrd="1" destOrd="0" presId="urn:microsoft.com/office/officeart/2005/8/layout/target3"/>
    <dgm:cxn modelId="{ADFBFEED-F948-4FCC-9A0F-379921A2F60C}" type="presOf" srcId="{130831A4-0540-4EC5-8F5A-93030E89D2D9}" destId="{F69CC921-512E-49F4-824C-A648EC5F27A5}" srcOrd="0" destOrd="0" presId="urn:microsoft.com/office/officeart/2005/8/layout/target3"/>
    <dgm:cxn modelId="{6128C716-0BE2-4767-8217-EBCAB4072B59}" type="presOf" srcId="{100B6B2E-82E6-4C11-B19B-F2DB3A0EA64F}" destId="{DBA8199F-D892-4A8E-A352-2B7844050E09}" srcOrd="1" destOrd="0" presId="urn:microsoft.com/office/officeart/2005/8/layout/target3"/>
    <dgm:cxn modelId="{E67CFC54-6DED-491D-A89A-0737D1CF36FB}" type="presOf" srcId="{1D8420EA-BFA0-403B-80F5-647FA396CC45}" destId="{8467D0EB-87A2-4285-8ACA-0398EFBF29BC}" srcOrd="1" destOrd="0" presId="urn:microsoft.com/office/officeart/2005/8/layout/target3"/>
    <dgm:cxn modelId="{A102593F-8ED3-4E5A-AC23-6B8CAAA8F162}" type="presParOf" srcId="{FE47432B-CA46-450C-8D8F-66C300A95B52}" destId="{B522209E-30D0-49D6-A340-2D383A11C668}" srcOrd="0" destOrd="0" presId="urn:microsoft.com/office/officeart/2005/8/layout/target3"/>
    <dgm:cxn modelId="{A4B75C05-5B33-42B8-B42C-E66EDA11DAF1}" type="presParOf" srcId="{FE47432B-CA46-450C-8D8F-66C300A95B52}" destId="{ED5A8377-51D5-4DC5-B0E7-680166966720}" srcOrd="1" destOrd="0" presId="urn:microsoft.com/office/officeart/2005/8/layout/target3"/>
    <dgm:cxn modelId="{21342B16-C995-48E3-95C3-BBDB83178670}" type="presParOf" srcId="{FE47432B-CA46-450C-8D8F-66C300A95B52}" destId="{F69CC921-512E-49F4-824C-A648EC5F27A5}" srcOrd="2" destOrd="0" presId="urn:microsoft.com/office/officeart/2005/8/layout/target3"/>
    <dgm:cxn modelId="{4AAFD523-D82A-443A-95AC-726D7FEDB8B1}" type="presParOf" srcId="{FE47432B-CA46-450C-8D8F-66C300A95B52}" destId="{61C9CE18-EDA6-4EDF-BA1C-09779D38FBBF}" srcOrd="3" destOrd="0" presId="urn:microsoft.com/office/officeart/2005/8/layout/target3"/>
    <dgm:cxn modelId="{0930B4DE-C049-488F-A27C-80934B7B4C71}" type="presParOf" srcId="{FE47432B-CA46-450C-8D8F-66C300A95B52}" destId="{D60DEAAB-7AFE-435A-ACF6-18851E4B0426}" srcOrd="4" destOrd="0" presId="urn:microsoft.com/office/officeart/2005/8/layout/target3"/>
    <dgm:cxn modelId="{47A78955-E728-47EC-A99E-D55EAD5857B9}" type="presParOf" srcId="{FE47432B-CA46-450C-8D8F-66C300A95B52}" destId="{F7B3C0B7-F0F7-4F49-B02C-3630F8C5FAE5}" srcOrd="5" destOrd="0" presId="urn:microsoft.com/office/officeart/2005/8/layout/target3"/>
    <dgm:cxn modelId="{20A05ADA-81E5-45D8-B4C5-6C7DEACA5FBD}" type="presParOf" srcId="{FE47432B-CA46-450C-8D8F-66C300A95B52}" destId="{C9DA9446-E2D3-4F6A-8960-3CADFBF870B8}" srcOrd="6" destOrd="0" presId="urn:microsoft.com/office/officeart/2005/8/layout/target3"/>
    <dgm:cxn modelId="{1E824501-8DE9-4C54-87A2-BCEF2CDCB47A}" type="presParOf" srcId="{FE47432B-CA46-450C-8D8F-66C300A95B52}" destId="{9726EC6F-D322-4CD3-B489-1BE3DF7CE70B}" srcOrd="7" destOrd="0" presId="urn:microsoft.com/office/officeart/2005/8/layout/target3"/>
    <dgm:cxn modelId="{1BD7B896-5E60-4C9F-80BA-6E983E809350}" type="presParOf" srcId="{FE47432B-CA46-450C-8D8F-66C300A95B52}" destId="{645AA564-2E9E-4954-AD87-AE01782CEC59}" srcOrd="8" destOrd="0" presId="urn:microsoft.com/office/officeart/2005/8/layout/target3"/>
    <dgm:cxn modelId="{85E67738-B747-402D-B6FB-E9BB160BF65F}" type="presParOf" srcId="{FE47432B-CA46-450C-8D8F-66C300A95B52}" destId="{8538CAC4-6A86-42B8-B5AF-2FF155DB9D02}" srcOrd="9" destOrd="0" presId="urn:microsoft.com/office/officeart/2005/8/layout/target3"/>
    <dgm:cxn modelId="{AA56B3A0-6508-41AE-82CA-4C8522A8311A}" type="presParOf" srcId="{FE47432B-CA46-450C-8D8F-66C300A95B52}" destId="{26FD6024-A07F-46D0-8BC0-B5E595C5673D}" srcOrd="10" destOrd="0" presId="urn:microsoft.com/office/officeart/2005/8/layout/target3"/>
    <dgm:cxn modelId="{8CD18A94-D706-4D18-BC2D-F96362369B33}" type="presParOf" srcId="{FE47432B-CA46-450C-8D8F-66C300A95B52}" destId="{E73F1C26-6DCD-4001-88B9-355E01E2BCE7}" srcOrd="11" destOrd="0" presId="urn:microsoft.com/office/officeart/2005/8/layout/target3"/>
    <dgm:cxn modelId="{D44CADCC-D2C1-4A99-893F-2F9D724677EF}" type="presParOf" srcId="{FE47432B-CA46-450C-8D8F-66C300A95B52}" destId="{8E23E229-92FC-49D1-B5FE-0303176B8A4E}" srcOrd="12" destOrd="0" presId="urn:microsoft.com/office/officeart/2005/8/layout/target3"/>
    <dgm:cxn modelId="{7215F93C-89D8-4F1C-87CD-1820E41CB1ED}" type="presParOf" srcId="{FE47432B-CA46-450C-8D8F-66C300A95B52}" destId="{8467D0EB-87A2-4285-8ACA-0398EFBF29BC}" srcOrd="13" destOrd="0" presId="urn:microsoft.com/office/officeart/2005/8/layout/target3"/>
    <dgm:cxn modelId="{761D2EC5-947B-4915-A935-39421CE08DFF}" type="presParOf" srcId="{FE47432B-CA46-450C-8D8F-66C300A95B52}" destId="{DBA8199F-D892-4A8E-A352-2B7844050E09}" srcOrd="14" destOrd="0" presId="urn:microsoft.com/office/officeart/2005/8/layout/target3"/>
    <dgm:cxn modelId="{D342E611-F9A8-4428-8D1C-42D7B11F0CEE}" type="presParOf" srcId="{FE47432B-CA46-450C-8D8F-66C300A95B52}" destId="{BD9AF279-D483-48F2-BBBD-45F8E8923512}" srcOrd="15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22209E-30D0-49D6-A340-2D383A11C668}">
      <dsp:nvSpPr>
        <dsp:cNvPr id="0" name=""/>
        <dsp:cNvSpPr/>
      </dsp:nvSpPr>
      <dsp:spPr>
        <a:xfrm>
          <a:off x="0" y="0"/>
          <a:ext cx="2376264" cy="237626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69CC921-512E-49F4-824C-A648EC5F27A5}">
      <dsp:nvSpPr>
        <dsp:cNvPr id="0" name=""/>
        <dsp:cNvSpPr/>
      </dsp:nvSpPr>
      <dsp:spPr>
        <a:xfrm>
          <a:off x="1188132" y="0"/>
          <a:ext cx="7020780" cy="237626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0" kern="1200" dirty="0" smtClean="0"/>
            <a:t>NÁZEV ŠKOLY</a:t>
          </a:r>
          <a:r>
            <a:rPr lang="cs-CZ" sz="1600" b="0" kern="1200" dirty="0" smtClean="0">
              <a:latin typeface="Times New Roman" pitchFamily="18" charset="0"/>
              <a:cs typeface="Times New Roman" pitchFamily="18" charset="0"/>
            </a:rPr>
            <a:t>:      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Základní škola Hostouň,  okres Domažlice,                     </a:t>
          </a:r>
        </a:p>
        <a:p>
          <a:pPr lvl="0" algn="l" defTabSz="7112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                                                           příspěvková organizace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0"/>
        <a:ext cx="7020780" cy="504956"/>
      </dsp:txXfrm>
    </dsp:sp>
    <dsp:sp modelId="{D60DEAAB-7AFE-435A-ACF6-18851E4B0426}">
      <dsp:nvSpPr>
        <dsp:cNvPr id="0" name=""/>
        <dsp:cNvSpPr/>
      </dsp:nvSpPr>
      <dsp:spPr>
        <a:xfrm>
          <a:off x="311884" y="504956"/>
          <a:ext cx="1752494" cy="175249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F7B3C0B7-F0F7-4F49-B02C-3630F8C5FAE5}">
      <dsp:nvSpPr>
        <dsp:cNvPr id="0" name=""/>
        <dsp:cNvSpPr/>
      </dsp:nvSpPr>
      <dsp:spPr>
        <a:xfrm>
          <a:off x="1188132" y="504062"/>
          <a:ext cx="7020780" cy="175249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NÁZEV PROJEKTU</a:t>
          </a:r>
          <a:r>
            <a:rPr lang="cs-CZ" sz="1600" b="1" kern="1200" dirty="0" smtClean="0"/>
            <a:t>: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Moderní škola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504062"/>
        <a:ext cx="7020780" cy="504956"/>
      </dsp:txXfrm>
    </dsp:sp>
    <dsp:sp modelId="{9726EC6F-D322-4CD3-B489-1BE3DF7CE70B}">
      <dsp:nvSpPr>
        <dsp:cNvPr id="0" name=""/>
        <dsp:cNvSpPr/>
      </dsp:nvSpPr>
      <dsp:spPr>
        <a:xfrm>
          <a:off x="623769" y="1009912"/>
          <a:ext cx="1128725" cy="1128725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645AA564-2E9E-4954-AD87-AE01782CEC59}">
      <dsp:nvSpPr>
        <dsp:cNvPr id="0" name=""/>
        <dsp:cNvSpPr/>
      </dsp:nvSpPr>
      <dsp:spPr>
        <a:xfrm>
          <a:off x="1188132" y="1028265"/>
          <a:ext cx="7020780" cy="112872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REGISTRAČNÍ ČÍSLO PROJEKTU</a:t>
          </a:r>
          <a:r>
            <a:rPr lang="cs-CZ" sz="1600" b="1" kern="1200" dirty="0" smtClean="0"/>
            <a:t>:   </a:t>
          </a:r>
          <a:r>
            <a:rPr lang="cs-CZ" sz="1800" b="1" kern="1200" dirty="0" smtClean="0">
              <a:latin typeface="Times New Roman" pitchFamily="18" charset="0"/>
              <a:cs typeface="Times New Roman" pitchFamily="18" charset="0"/>
            </a:rPr>
            <a:t>CZ.1.07/1.4.00/21.2880</a:t>
          </a:r>
          <a:endParaRPr lang="cs-CZ" sz="1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028265"/>
        <a:ext cx="7020780" cy="504956"/>
      </dsp:txXfrm>
    </dsp:sp>
    <dsp:sp modelId="{26FD6024-A07F-46D0-8BC0-B5E595C5673D}">
      <dsp:nvSpPr>
        <dsp:cNvPr id="0" name=""/>
        <dsp:cNvSpPr/>
      </dsp:nvSpPr>
      <dsp:spPr>
        <a:xfrm>
          <a:off x="935653" y="1514868"/>
          <a:ext cx="504956" cy="5049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E73F1C26-6DCD-4001-88B9-355E01E2BCE7}">
      <dsp:nvSpPr>
        <dsp:cNvPr id="0" name=""/>
        <dsp:cNvSpPr/>
      </dsp:nvSpPr>
      <dsp:spPr>
        <a:xfrm>
          <a:off x="1188132" y="1533071"/>
          <a:ext cx="7020780" cy="5049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/>
            <a:t>ŠABLONA</a:t>
          </a:r>
          <a:r>
            <a:rPr lang="cs-CZ" sz="1600" b="1" kern="1200" dirty="0" smtClean="0"/>
            <a:t>:         </a:t>
          </a:r>
          <a:r>
            <a:rPr lang="cs-CZ" sz="1600" b="1" kern="1200" dirty="0" smtClean="0">
              <a:latin typeface="Times New Roman" pitchFamily="18" charset="0"/>
              <a:cs typeface="Times New Roman" pitchFamily="18" charset="0"/>
            </a:rPr>
            <a:t>III/2 Inovace a zkvalitnění výuky prostřednictvím ICT</a:t>
          </a:r>
          <a:endParaRPr lang="cs-CZ" sz="16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188132" y="1533071"/>
        <a:ext cx="7020780" cy="50495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080346-A8F2-44B9-8365-7C967890E7C4}" type="datetimeFigureOut">
              <a:rPr lang="cs-CZ" smtClean="0"/>
              <a:t>25.6.2013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0C9CDA2-9A30-409C-B89C-A6BC0A2A438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153113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0C9CDA2-9A30-409C-B89C-A6BC0A2A4384}" type="slidenum">
              <a:rPr lang="cs-CZ" smtClean="0"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40782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ovací čára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ovací čára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ovací čára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C86FA2-8850-4E73-B09D-5C7767198E3B}" type="datetimeFigureOut">
              <a:rPr lang="cs-CZ" smtClean="0"/>
              <a:pPr/>
              <a:t>25.6.2013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96AC70-593F-437C-8117-26E62182FB1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724590545"/>
              </p:ext>
            </p:extLst>
          </p:nvPr>
        </p:nvGraphicFramePr>
        <p:xfrm>
          <a:off x="539552" y="404664"/>
          <a:ext cx="8208912" cy="23762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5445223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092188"/>
              </p:ext>
            </p:extLst>
          </p:nvPr>
        </p:nvGraphicFramePr>
        <p:xfrm>
          <a:off x="1691680" y="2852936"/>
          <a:ext cx="7056784" cy="220749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940327"/>
                <a:gridCol w="4116457"/>
              </a:tblGrid>
              <a:tr h="312035">
                <a:tc>
                  <a:txBody>
                    <a:bodyPr/>
                    <a:lstStyle/>
                    <a:p>
                      <a:r>
                        <a:rPr lang="cs-CZ" sz="1400" b="0" dirty="0" smtClean="0"/>
                        <a:t>NÁZEV</a:t>
                      </a:r>
                      <a:r>
                        <a:rPr lang="cs-CZ" sz="1400" b="0" baseline="0" dirty="0" smtClean="0"/>
                        <a:t> A ČÍSLO MATERIÁLU:</a:t>
                      </a:r>
                      <a:endParaRPr lang="cs-CZ" sz="1400" b="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cs-CZ" sz="1600" dirty="0" smtClean="0">
                          <a:latin typeface="Times New Roman" pitchFamily="18" charset="0"/>
                          <a:cs typeface="Times New Roman" pitchFamily="18" charset="0"/>
                        </a:rPr>
                        <a:t>VY_32_INOVACE_14_S18-M-6</a:t>
                      </a:r>
                      <a:endParaRPr lang="cs-CZ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VYTVOŘENO: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květen 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AUTOR: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Štěpánka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cs-CZ" sz="1400" b="1" baseline="0" dirty="0" err="1" smtClean="0">
                          <a:latin typeface="Times New Roman" pitchFamily="18" charset="0"/>
                          <a:cs typeface="Times New Roman" pitchFamily="18" charset="0"/>
                        </a:rPr>
                        <a:t>Halúzková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OBLAST: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její aplikace</a:t>
                      </a: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VZDĚLÁVACÍ</a:t>
                      </a:r>
                      <a:r>
                        <a:rPr lang="cs-CZ" sz="1400" baseline="0" dirty="0" smtClean="0"/>
                        <a:t> OBOR:</a:t>
                      </a:r>
                      <a:endParaRPr lang="cs-CZ" sz="1400" dirty="0" smtClean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SADA: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Matematika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 6. ročník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</a:tr>
              <a:tr h="312035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NÁZEV VZDĚLÁVACÍHO MATERIÁLU:</a:t>
                      </a:r>
                      <a:endParaRPr lang="cs-CZ" sz="1400" dirty="0"/>
                    </a:p>
                  </a:txBody>
                  <a:tcPr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Desetinná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čísla – sčítání a odčítání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34919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8280920" cy="418058"/>
          </a:xfrm>
          <a:solidFill>
            <a:schemeClr val="tx2">
              <a:lumMod val="20000"/>
              <a:lumOff val="80000"/>
            </a:schemeClr>
          </a:solidFill>
          <a:ln w="12700" cmpd="dbl">
            <a:solidFill>
              <a:schemeClr val="tx2">
                <a:lumMod val="75000"/>
              </a:schemeClr>
            </a:solidFill>
            <a:prstDash val="solid"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  <p:txBody>
          <a:bodyPr>
            <a:normAutofit fontScale="90000"/>
          </a:bodyPr>
          <a:lstStyle/>
          <a:p>
            <a:r>
              <a:rPr lang="cs-CZ" sz="28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50854565"/>
              </p:ext>
            </p:extLst>
          </p:nvPr>
        </p:nvGraphicFramePr>
        <p:xfrm>
          <a:off x="539552" y="3573016"/>
          <a:ext cx="8280920" cy="253438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12368"/>
                <a:gridCol w="4968552"/>
              </a:tblGrid>
              <a:tr h="360040"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ROČNÍK</a:t>
                      </a:r>
                      <a:r>
                        <a:rPr lang="cs-CZ" sz="1400" baseline="0" dirty="0" smtClean="0"/>
                        <a:t>:</a:t>
                      </a:r>
                      <a:endParaRPr lang="cs-CZ" sz="1400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r>
                        <a:rPr lang="cs-CZ" sz="1400" smtClean="0">
                          <a:latin typeface="Times New Roman" pitchFamily="18" charset="0"/>
                          <a:cs typeface="Times New Roman" pitchFamily="18" charset="0"/>
                        </a:rPr>
                        <a:t>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DRUH UČEBNÍHO MATERIÁLU: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- opakování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740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STUPEŇ</a:t>
                      </a:r>
                      <a:r>
                        <a:rPr lang="cs-CZ" sz="1400" b="1" baseline="0" dirty="0" smtClean="0"/>
                        <a:t> A TYP VZDĚLÁVÁNÍ: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Základní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vzdělávání – druhý stupeň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168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POMŮCKY: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Propiska, papír (sešit)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3048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CÍL – INOVACE: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Podporuje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procvičení učiva s využitím interaktivní tabule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952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METODICKÉ POKYNY:</a:t>
                      </a:r>
                      <a:endParaRPr lang="cs-CZ" sz="14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cs-CZ" sz="1400" kern="120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Prezentaci</a:t>
                      </a:r>
                      <a:r>
                        <a:rPr lang="cs-CZ" sz="1400" kern="1200" baseline="0" dirty="0" smtClean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lze využít jako rozcvičku na začátku hodiny nebo jako soutěž.</a:t>
                      </a:r>
                      <a:endParaRPr lang="cs-CZ" sz="140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8397681"/>
              </p:ext>
            </p:extLst>
          </p:nvPr>
        </p:nvGraphicFramePr>
        <p:xfrm>
          <a:off x="539552" y="1196752"/>
          <a:ext cx="8280920" cy="22322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0920"/>
              </a:tblGrid>
              <a:tr h="936104">
                <a:tc>
                  <a:txBody>
                    <a:bodyPr/>
                    <a:lstStyle/>
                    <a:p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Materiál slouží s zopakování a</a:t>
                      </a:r>
                      <a:r>
                        <a:rPr lang="cs-CZ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procvičení</a:t>
                      </a:r>
                      <a:r>
                        <a:rPr lang="cs-CZ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 znalostí.</a:t>
                      </a:r>
                      <a:endParaRPr lang="cs-CZ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cs-CZ" sz="1400" b="1" dirty="0" smtClean="0"/>
                        <a:t>OČEKÁVANÝ VÝSTUP:</a:t>
                      </a:r>
                      <a:endParaRPr lang="cs-CZ" sz="1400" b="1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  <a:tr h="936104">
                <a:tc>
                  <a:txBody>
                    <a:bodyPr/>
                    <a:lstStyle/>
                    <a:p>
                      <a:r>
                        <a:rPr lang="cs-CZ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Žák</a:t>
                      </a:r>
                      <a:r>
                        <a:rPr lang="cs-CZ" sz="1400" b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si procvičí počítání s desetinnými čísly.</a:t>
                      </a:r>
                      <a:endParaRPr lang="cs-CZ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2370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/>
            <a:r>
              <a:rPr lang="cs-CZ" dirty="0" smtClean="0"/>
              <a:t>Desetinná čísla </a:t>
            </a:r>
          </a:p>
          <a:p>
            <a:pPr algn="ctr"/>
            <a:endParaRPr lang="cs-CZ" dirty="0" smtClean="0"/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Sčítání a odčítání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H\AppData\Local\Microsoft\Windows\Temporary Internet Files\Content.IE5\R1YYYH0S\MC900431558[1]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rot="4273744">
            <a:off x="221962" y="-264295"/>
            <a:ext cx="7504249" cy="7504249"/>
          </a:xfrm>
          <a:prstGeom prst="rect">
            <a:avLst/>
          </a:prstGeom>
          <a:noFill/>
        </p:spPr>
      </p:pic>
      <p:sp>
        <p:nvSpPr>
          <p:cNvPr id="8" name="TextovéPole 7"/>
          <p:cNvSpPr txBox="1"/>
          <p:nvPr/>
        </p:nvSpPr>
        <p:spPr>
          <a:xfrm>
            <a:off x="3643306" y="1142984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14, 4 + 43, 56</a:t>
            </a:r>
            <a:endParaRPr lang="cs-CZ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14942" y="2928934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654, 21 - 389,5 </a:t>
            </a:r>
            <a:endParaRPr lang="cs-CZ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143108" y="3000372"/>
            <a:ext cx="17145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0, 911 - 0, 709</a:t>
            </a:r>
            <a:endParaRPr lang="cs-CZ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714744" y="4643446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0, 314 + 0, 056</a:t>
            </a:r>
            <a:endParaRPr lang="cs-CZ" b="1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946928"/>
          </a:xfrm>
        </p:spPr>
        <p:txBody>
          <a:bodyPr>
            <a:normAutofit/>
          </a:bodyPr>
          <a:lstStyle/>
          <a:p>
            <a:r>
              <a:rPr lang="cs-CZ" dirty="0" smtClean="0"/>
              <a:t>Vypočítej:</a:t>
            </a:r>
            <a:endParaRPr lang="cs-CZ" dirty="0"/>
          </a:p>
        </p:txBody>
      </p:sp>
      <p:pic>
        <p:nvPicPr>
          <p:cNvPr id="1026" name="Picture 2" descr="C:\Users\H\AppData\Local\Microsoft\Windows\Temporary Internet Files\Content.IE5\BONL1VH3\MC900424006[1].wm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071546"/>
            <a:ext cx="7215238" cy="5463629"/>
          </a:xfrm>
          <a:prstGeom prst="rect">
            <a:avLst/>
          </a:prstGeom>
          <a:noFill/>
        </p:spPr>
      </p:pic>
      <p:sp>
        <p:nvSpPr>
          <p:cNvPr id="4" name="TextovéPole 3"/>
          <p:cNvSpPr txBox="1"/>
          <p:nvPr/>
        </p:nvSpPr>
        <p:spPr>
          <a:xfrm rot="20228471">
            <a:off x="5181683" y="2442563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155, 43 – 27, 74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 rot="1542105">
            <a:off x="1756504" y="2368907"/>
            <a:ext cx="1936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155, 43 + 27, 74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 rot="20486811">
            <a:off x="5441604" y="2989153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31, 3 – 18, 15</a:t>
            </a:r>
            <a:endParaRPr lang="cs-CZ" b="1" dirty="0"/>
          </a:p>
        </p:txBody>
      </p:sp>
      <p:sp>
        <p:nvSpPr>
          <p:cNvPr id="7" name="TextovéPole 6"/>
          <p:cNvSpPr txBox="1"/>
          <p:nvPr/>
        </p:nvSpPr>
        <p:spPr>
          <a:xfrm rot="1242675">
            <a:off x="2159941" y="3039403"/>
            <a:ext cx="15001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9,07 + 0, 8</a:t>
            </a:r>
            <a:endParaRPr lang="cs-CZ" b="1" dirty="0"/>
          </a:p>
        </p:txBody>
      </p:sp>
      <p:sp>
        <p:nvSpPr>
          <p:cNvPr id="8" name="TextovéPole 7"/>
          <p:cNvSpPr txBox="1"/>
          <p:nvPr/>
        </p:nvSpPr>
        <p:spPr>
          <a:xfrm rot="18876931">
            <a:off x="2651705" y="4866941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0, 467 + 0, 590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 rot="2256017">
            <a:off x="5014096" y="4963472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1, 043 – 0, 34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Users\H\AppData\Local\Microsoft\Windows\Temporary Internet Files\Content.IE5\QID2PMQ7\MC900440405[1]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142828"/>
            <a:ext cx="6715172" cy="6715172"/>
          </a:xfrm>
          <a:prstGeom prst="rect">
            <a:avLst/>
          </a:prstGeom>
          <a:noFill/>
        </p:spPr>
      </p:pic>
      <p:sp>
        <p:nvSpPr>
          <p:cNvPr id="7" name="TextovéPole 6"/>
          <p:cNvSpPr txBox="1"/>
          <p:nvPr/>
        </p:nvSpPr>
        <p:spPr>
          <a:xfrm>
            <a:off x="3714744" y="2357430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10, 07</a:t>
            </a:r>
            <a:endParaRPr lang="cs-CZ" sz="3600" b="1" dirty="0">
              <a:solidFill>
                <a:schemeClr val="bg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071934" y="3143248"/>
            <a:ext cx="9286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chemeClr val="bg1"/>
                </a:solidFill>
              </a:rPr>
              <a:t>+ / -</a:t>
            </a:r>
            <a:endParaRPr lang="cs-CZ" sz="2800" b="1" dirty="0">
              <a:solidFill>
                <a:schemeClr val="bg1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3929058" y="3643314"/>
            <a:ext cx="150019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...…..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4286248" y="4286256"/>
            <a:ext cx="5000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chemeClr val="bg1"/>
                </a:solidFill>
              </a:rPr>
              <a:t>=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4214810" y="564357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9, 2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6286512" y="450057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8, 33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357818" y="542926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11, 7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071670" y="4500570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22, 2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2928926" y="542926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10, 03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643702" y="3214686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19, 2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4071934" y="1000108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109, 2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5357818" y="1142984"/>
            <a:ext cx="714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54, 3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6286512" y="2071678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0,92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1643042" y="3286124"/>
            <a:ext cx="857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10, 07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2071670" y="2071678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6, 4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3000364" y="1142984"/>
            <a:ext cx="5715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chemeClr val="bg1"/>
                </a:solidFill>
              </a:rPr>
              <a:t>0, 1</a:t>
            </a:r>
            <a:endParaRPr lang="cs-CZ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875490"/>
          </a:xfrm>
        </p:spPr>
        <p:txBody>
          <a:bodyPr/>
          <a:lstStyle/>
          <a:p>
            <a:r>
              <a:rPr lang="cs-CZ" dirty="0" smtClean="0"/>
              <a:t>Vypočítej housenku:</a:t>
            </a:r>
            <a:endParaRPr lang="cs-CZ" dirty="0"/>
          </a:p>
        </p:txBody>
      </p:sp>
      <p:sp>
        <p:nvSpPr>
          <p:cNvPr id="4" name="Elipsa 3"/>
          <p:cNvSpPr/>
          <p:nvPr/>
        </p:nvSpPr>
        <p:spPr>
          <a:xfrm>
            <a:off x="3428992" y="2928934"/>
            <a:ext cx="1771656" cy="1771656"/>
          </a:xfrm>
          <a:prstGeom prst="ellipse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Elipsa 4"/>
          <p:cNvSpPr/>
          <p:nvPr/>
        </p:nvSpPr>
        <p:spPr>
          <a:xfrm>
            <a:off x="1928794" y="2928934"/>
            <a:ext cx="914400" cy="914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+ 18,5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1500166" y="4714884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+ 23,1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7" name="Elipsa 6"/>
          <p:cNvSpPr/>
          <p:nvPr/>
        </p:nvSpPr>
        <p:spPr>
          <a:xfrm>
            <a:off x="3786182" y="4714884"/>
            <a:ext cx="914400" cy="914400"/>
          </a:xfrm>
          <a:prstGeom prst="ellipse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000" b="1" dirty="0" smtClean="0">
                <a:solidFill>
                  <a:schemeClr val="bg1"/>
                </a:solidFill>
              </a:rPr>
              <a:t>10</a:t>
            </a:r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8" name="Elipsa 7"/>
          <p:cNvSpPr/>
          <p:nvPr/>
        </p:nvSpPr>
        <p:spPr>
          <a:xfrm>
            <a:off x="1857356" y="3857628"/>
            <a:ext cx="914400" cy="914400"/>
          </a:xfrm>
          <a:prstGeom prst="ellipse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- 2,9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9" name="Elipsa 8"/>
          <p:cNvSpPr/>
          <p:nvPr/>
        </p:nvSpPr>
        <p:spPr>
          <a:xfrm>
            <a:off x="2357422" y="5786454"/>
            <a:ext cx="914400" cy="914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+ 3,5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0" name="Elipsa 9"/>
          <p:cNvSpPr/>
          <p:nvPr/>
        </p:nvSpPr>
        <p:spPr>
          <a:xfrm>
            <a:off x="1643042" y="2071678"/>
            <a:ext cx="914400" cy="914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+ 13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1" name="Elipsa 10"/>
          <p:cNvSpPr/>
          <p:nvPr/>
        </p:nvSpPr>
        <p:spPr>
          <a:xfrm>
            <a:off x="2928926" y="5072074"/>
            <a:ext cx="914400" cy="914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+ 2,7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2" name="Elipsa 11"/>
          <p:cNvSpPr/>
          <p:nvPr/>
        </p:nvSpPr>
        <p:spPr>
          <a:xfrm>
            <a:off x="1428728" y="5643578"/>
            <a:ext cx="914400" cy="9144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- 6, 4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3" name="Elipsa 12"/>
          <p:cNvSpPr/>
          <p:nvPr/>
        </p:nvSpPr>
        <p:spPr>
          <a:xfrm>
            <a:off x="7929586" y="2143116"/>
            <a:ext cx="914400" cy="914400"/>
          </a:xfrm>
          <a:prstGeom prst="ellipse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- 39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4" name="Elipsa 13"/>
          <p:cNvSpPr/>
          <p:nvPr/>
        </p:nvSpPr>
        <p:spPr>
          <a:xfrm>
            <a:off x="7286644" y="1500174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- 24,2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5" name="Elipsa 14"/>
          <p:cNvSpPr/>
          <p:nvPr/>
        </p:nvSpPr>
        <p:spPr>
          <a:xfrm>
            <a:off x="6357950" y="1571612"/>
            <a:ext cx="914400" cy="9144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+ 11,1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6" name="Elipsa 15"/>
          <p:cNvSpPr/>
          <p:nvPr/>
        </p:nvSpPr>
        <p:spPr>
          <a:xfrm>
            <a:off x="5500694" y="1785926"/>
            <a:ext cx="914400" cy="914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- 31,9 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7" name="Elipsa 16"/>
          <p:cNvSpPr/>
          <p:nvPr/>
        </p:nvSpPr>
        <p:spPr>
          <a:xfrm>
            <a:off x="4786314" y="1214422"/>
            <a:ext cx="914400" cy="914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+ 0,7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8" name="Elipsa 17"/>
          <p:cNvSpPr/>
          <p:nvPr/>
        </p:nvSpPr>
        <p:spPr>
          <a:xfrm>
            <a:off x="3929058" y="1500174"/>
            <a:ext cx="914400" cy="914400"/>
          </a:xfrm>
          <a:prstGeom prst="ellipse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- 18.7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19" name="Elipsa 18"/>
          <p:cNvSpPr/>
          <p:nvPr/>
        </p:nvSpPr>
        <p:spPr>
          <a:xfrm>
            <a:off x="3143240" y="1071546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+ 45,5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20" name="Elipsa 19"/>
          <p:cNvSpPr/>
          <p:nvPr/>
        </p:nvSpPr>
        <p:spPr>
          <a:xfrm>
            <a:off x="2357422" y="1500174"/>
            <a:ext cx="914400" cy="9144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- </a:t>
            </a:r>
            <a:r>
              <a:rPr lang="cs-CZ" sz="1500" b="1" dirty="0" smtClean="0">
                <a:solidFill>
                  <a:schemeClr val="bg1"/>
                </a:solidFill>
              </a:rPr>
              <a:t>0,9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21" name="Elipsa 20"/>
          <p:cNvSpPr/>
          <p:nvPr/>
        </p:nvSpPr>
        <p:spPr>
          <a:xfrm>
            <a:off x="5429256" y="5500702"/>
            <a:ext cx="914400" cy="914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sz="2000" b="1" dirty="0">
              <a:solidFill>
                <a:schemeClr val="bg1"/>
              </a:solidFill>
            </a:endParaRPr>
          </a:p>
        </p:txBody>
      </p:sp>
      <p:sp>
        <p:nvSpPr>
          <p:cNvPr id="22" name="Elipsa 21"/>
          <p:cNvSpPr/>
          <p:nvPr/>
        </p:nvSpPr>
        <p:spPr>
          <a:xfrm>
            <a:off x="5000628" y="4714884"/>
            <a:ext cx="914400" cy="914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- 5,7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24" name="Elipsa 23"/>
          <p:cNvSpPr/>
          <p:nvPr/>
        </p:nvSpPr>
        <p:spPr>
          <a:xfrm>
            <a:off x="5715008" y="4143380"/>
            <a:ext cx="914400" cy="914400"/>
          </a:xfrm>
          <a:prstGeom prst="ellipse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- 13,7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25" name="Elipsa 24"/>
          <p:cNvSpPr/>
          <p:nvPr/>
        </p:nvSpPr>
        <p:spPr>
          <a:xfrm>
            <a:off x="6572264" y="4500570"/>
            <a:ext cx="914400" cy="91440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+ 89,4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26" name="Elipsa 25"/>
          <p:cNvSpPr/>
          <p:nvPr/>
        </p:nvSpPr>
        <p:spPr>
          <a:xfrm>
            <a:off x="7500958" y="4572008"/>
            <a:ext cx="914400" cy="914400"/>
          </a:xfrm>
          <a:prstGeom prst="ellipse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b="1" dirty="0" smtClean="0">
                <a:solidFill>
                  <a:schemeClr val="bg1"/>
                </a:solidFill>
              </a:rPr>
              <a:t>+ 8,6</a:t>
            </a:r>
            <a:endParaRPr lang="cs-CZ" b="1" dirty="0">
              <a:solidFill>
                <a:schemeClr val="bg1"/>
              </a:solidFill>
            </a:endParaRPr>
          </a:p>
        </p:txBody>
      </p:sp>
      <p:sp>
        <p:nvSpPr>
          <p:cNvPr id="27" name="Elipsa 26"/>
          <p:cNvSpPr/>
          <p:nvPr/>
        </p:nvSpPr>
        <p:spPr>
          <a:xfrm>
            <a:off x="7643834" y="3643314"/>
            <a:ext cx="914400" cy="91440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+ 1,2</a:t>
            </a:r>
          </a:p>
        </p:txBody>
      </p:sp>
      <p:sp>
        <p:nvSpPr>
          <p:cNvPr id="28" name="Elipsa 27"/>
          <p:cNvSpPr/>
          <p:nvPr/>
        </p:nvSpPr>
        <p:spPr>
          <a:xfrm>
            <a:off x="7286644" y="2786058"/>
            <a:ext cx="914400" cy="914400"/>
          </a:xfrm>
          <a:prstGeom prst="ellipse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500" b="1" dirty="0" smtClean="0">
                <a:solidFill>
                  <a:schemeClr val="bg1"/>
                </a:solidFill>
              </a:rPr>
              <a:t>+ 0,4</a:t>
            </a:r>
            <a:endParaRPr lang="cs-CZ" sz="1500" b="1" dirty="0">
              <a:solidFill>
                <a:schemeClr val="bg1"/>
              </a:solidFill>
            </a:endParaRPr>
          </a:p>
        </p:txBody>
      </p:sp>
      <p:sp>
        <p:nvSpPr>
          <p:cNvPr id="29" name="Elipsa 28"/>
          <p:cNvSpPr/>
          <p:nvPr/>
        </p:nvSpPr>
        <p:spPr>
          <a:xfrm>
            <a:off x="3929058" y="3429000"/>
            <a:ext cx="200020" cy="20002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Elipsa 29"/>
          <p:cNvSpPr/>
          <p:nvPr/>
        </p:nvSpPr>
        <p:spPr>
          <a:xfrm>
            <a:off x="4500562" y="3429000"/>
            <a:ext cx="200020" cy="20002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Oblouk 32"/>
          <p:cNvSpPr/>
          <p:nvPr/>
        </p:nvSpPr>
        <p:spPr>
          <a:xfrm rot="7481407">
            <a:off x="3855822" y="3409121"/>
            <a:ext cx="785818" cy="928694"/>
          </a:xfrm>
          <a:prstGeom prst="arc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35" name="Přímá spojovací čára 34"/>
          <p:cNvCxnSpPr/>
          <p:nvPr/>
        </p:nvCxnSpPr>
        <p:spPr>
          <a:xfrm rot="16200000" flipH="1">
            <a:off x="3536149" y="2678901"/>
            <a:ext cx="428628" cy="2143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8" name="Přímá spojovací čára 37"/>
          <p:cNvCxnSpPr/>
          <p:nvPr/>
        </p:nvCxnSpPr>
        <p:spPr>
          <a:xfrm rot="5400000">
            <a:off x="4606033" y="2680587"/>
            <a:ext cx="432000" cy="214314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39" name="Vývojový diagram: spojka 38"/>
          <p:cNvSpPr/>
          <p:nvPr/>
        </p:nvSpPr>
        <p:spPr>
          <a:xfrm>
            <a:off x="3571868" y="2500306"/>
            <a:ext cx="100010" cy="10001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Vývojový diagram: spojka 39"/>
          <p:cNvSpPr/>
          <p:nvPr/>
        </p:nvSpPr>
        <p:spPr>
          <a:xfrm>
            <a:off x="4857752" y="2571744"/>
            <a:ext cx="100010" cy="100010"/>
          </a:xfrm>
          <a:prstGeom prst="flowChartConnector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TextovéPole 35"/>
          <p:cNvSpPr txBox="1"/>
          <p:nvPr/>
        </p:nvSpPr>
        <p:spPr>
          <a:xfrm>
            <a:off x="5572132" y="5929330"/>
            <a:ext cx="6429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……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8096"/>
          </a:xfrm>
        </p:spPr>
        <p:txBody>
          <a:bodyPr/>
          <a:lstStyle/>
          <a:p>
            <a:pPr marL="64008" indent="0">
              <a:buNone/>
            </a:pPr>
            <a:r>
              <a:rPr lang="cs-CZ" dirty="0" smtClean="0"/>
              <a:t>Použitá literatura</a:t>
            </a:r>
            <a:r>
              <a:rPr lang="cs-CZ" dirty="0" smtClean="0"/>
              <a:t>:</a:t>
            </a:r>
          </a:p>
          <a:p>
            <a:r>
              <a:rPr lang="cs-CZ" dirty="0" smtClean="0"/>
              <a:t>Vlastní zdroj</a:t>
            </a:r>
          </a:p>
          <a:p>
            <a:pPr marL="64008" indent="0">
              <a:buNone/>
            </a:pPr>
            <a:endParaRPr lang="cs-CZ" dirty="0" smtClean="0"/>
          </a:p>
          <a:p>
            <a:pPr marL="64008" indent="0">
              <a:buNone/>
            </a:pPr>
            <a:r>
              <a:rPr lang="cs-CZ" dirty="0" smtClean="0"/>
              <a:t>Zdroj obrázků:</a:t>
            </a:r>
            <a:endParaRPr lang="cs-CZ" dirty="0" smtClean="0"/>
          </a:p>
          <a:p>
            <a:r>
              <a:rPr lang="cs-CZ" dirty="0">
                <a:solidFill>
                  <a:srgbClr val="002060"/>
                </a:solidFill>
              </a:rPr>
              <a:t>Klipart (volně ke stažení Microsoft Office)</a:t>
            </a:r>
          </a:p>
          <a:p>
            <a:pPr marL="64008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8124488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alent">
  <a:themeElements>
    <a:clrScheme name="Talent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750</TotalTime>
  <Words>331</Words>
  <Application>Microsoft Office PowerPoint</Application>
  <PresentationFormat>Předvádění na obrazovce (4:3)</PresentationFormat>
  <Paragraphs>95</Paragraphs>
  <Slides>8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8</vt:i4>
      </vt:variant>
    </vt:vector>
  </HeadingPairs>
  <TitlesOfParts>
    <vt:vector size="10" baseType="lpstr">
      <vt:lpstr>Talent</vt:lpstr>
      <vt:lpstr>Motiv sady Office</vt:lpstr>
      <vt:lpstr>Prezentace aplikace PowerPoint</vt:lpstr>
      <vt:lpstr>ANOTACE:</vt:lpstr>
      <vt:lpstr>Prezentace aplikace PowerPoint</vt:lpstr>
      <vt:lpstr>Prezentace aplikace PowerPoint</vt:lpstr>
      <vt:lpstr>Vypočítej:</vt:lpstr>
      <vt:lpstr>Prezentace aplikace PowerPoint</vt:lpstr>
      <vt:lpstr>Vypočítej housenku: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Opakování</dc:title>
  <dc:creator>H</dc:creator>
  <cp:lastModifiedBy>Halúzková Štěpánka</cp:lastModifiedBy>
  <cp:revision>89</cp:revision>
  <dcterms:created xsi:type="dcterms:W3CDTF">2013-05-16T14:17:15Z</dcterms:created>
  <dcterms:modified xsi:type="dcterms:W3CDTF">2013-06-25T12:06:01Z</dcterms:modified>
</cp:coreProperties>
</file>