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05C717F-A22C-4C9C-93AE-20A1E1D7AD0E}">
          <p14:sldIdLst>
            <p14:sldId id="267"/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</p14:sldIdLst>
        </p14:section>
        <p14:section name="Oddíl bez názvu" id="{00F2422A-B968-4B5B-83EA-AAB2E4B2275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>
        <p:scale>
          <a:sx n="58" d="100"/>
          <a:sy n="58" d="100"/>
        </p:scale>
        <p:origin x="-864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30274-B71C-4297-A899-15923A9B3891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1AC0C-A002-4B03-A9FB-9028D5D60D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05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Sportarten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VY_32_INOVACE_02-22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6281147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Sportarten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20. 1. 2011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zaměřený na procvičování a upevňování slovní zásoby k tématu Sport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sportovní disciplíny s důrazem na konverzační využití (odpovědi na otázky, reakce na předem určené situace apod.)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Sportarten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Spojte k sobě složená podstatná jména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indent="0">
              <a:lnSpc>
                <a:spcPct val="160000"/>
              </a:lnSpc>
              <a:buNone/>
            </a:pPr>
            <a:r>
              <a:rPr lang="de-DE" sz="3900" dirty="0" smtClean="0"/>
              <a:t>	</a:t>
            </a:r>
            <a:r>
              <a:rPr lang="cs-CZ" sz="3900" dirty="0" err="1" smtClean="0"/>
              <a:t>Tisch</a:t>
            </a:r>
            <a:r>
              <a:rPr lang="de-DE" sz="3900" dirty="0" smtClean="0"/>
              <a:t>-			fahren</a:t>
            </a:r>
            <a:endParaRPr lang="cs-CZ" sz="3900" dirty="0" smtClean="0"/>
          </a:p>
          <a:p>
            <a:pPr indent="0">
              <a:lnSpc>
                <a:spcPct val="160000"/>
              </a:lnSpc>
              <a:buNone/>
            </a:pPr>
            <a:r>
              <a:rPr lang="de-DE" sz="3900" dirty="0" smtClean="0"/>
              <a:t>	</a:t>
            </a:r>
            <a:r>
              <a:rPr lang="cs-CZ" sz="3900" dirty="0" smtClean="0"/>
              <a:t>Eis</a:t>
            </a:r>
            <a:r>
              <a:rPr lang="de-DE" sz="3900" dirty="0" smtClean="0"/>
              <a:t>-			ball</a:t>
            </a:r>
            <a:endParaRPr lang="cs-CZ" sz="3900" dirty="0" smtClean="0"/>
          </a:p>
          <a:p>
            <a:pPr indent="0">
              <a:lnSpc>
                <a:spcPct val="160000"/>
              </a:lnSpc>
              <a:buNone/>
            </a:pPr>
            <a:r>
              <a:rPr lang="de-DE" sz="3900" dirty="0" smtClean="0"/>
              <a:t>	</a:t>
            </a:r>
            <a:r>
              <a:rPr lang="cs-CZ" sz="3900" dirty="0" err="1" smtClean="0"/>
              <a:t>Fu</a:t>
            </a:r>
            <a:r>
              <a:rPr lang="de-DE" sz="3900" dirty="0" smtClean="0"/>
              <a:t>ß-			laufen</a:t>
            </a:r>
          </a:p>
          <a:p>
            <a:pPr indent="0">
              <a:lnSpc>
                <a:spcPct val="160000"/>
              </a:lnSpc>
              <a:buNone/>
            </a:pPr>
            <a:r>
              <a:rPr lang="de-DE" sz="3900" dirty="0" smtClean="0"/>
              <a:t>	Rad-			</a:t>
            </a:r>
            <a:r>
              <a:rPr lang="de-DE" sz="3900" dirty="0" err="1" smtClean="0"/>
              <a:t>tennis</a:t>
            </a:r>
            <a:endParaRPr lang="de-DE" sz="3900" dirty="0" smtClean="0"/>
          </a:p>
          <a:p>
            <a:pPr indent="0">
              <a:lnSpc>
                <a:spcPct val="160000"/>
              </a:lnSpc>
              <a:buNone/>
            </a:pPr>
            <a:r>
              <a:rPr lang="de-DE" sz="3900" dirty="0" smtClean="0"/>
              <a:t>	Hand	-		</a:t>
            </a:r>
            <a:r>
              <a:rPr lang="de-DE" sz="3900" dirty="0" err="1" smtClean="0"/>
              <a:t>hockey</a:t>
            </a:r>
            <a:endParaRPr lang="de-DE" sz="3900" dirty="0" smtClean="0"/>
          </a:p>
          <a:p>
            <a:pPr indent="0">
              <a:lnSpc>
                <a:spcPct val="160000"/>
              </a:lnSpc>
              <a:buNone/>
            </a:pPr>
            <a:r>
              <a:rPr lang="de-DE" sz="3900" dirty="0" smtClean="0"/>
              <a:t>	Ski-			ball</a:t>
            </a:r>
          </a:p>
          <a:p>
            <a:pPr indent="0">
              <a:lnSpc>
                <a:spcPct val="150000"/>
              </a:lnSpc>
              <a:buNone/>
            </a:pPr>
            <a:endParaRPr lang="de-DE" dirty="0" smtClean="0"/>
          </a:p>
          <a:p>
            <a:pPr indent="0"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286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 indent="0">
              <a:lnSpc>
                <a:spcPct val="160000"/>
              </a:lnSpc>
              <a:buNone/>
            </a:pPr>
            <a:r>
              <a:rPr lang="de-DE" dirty="0" smtClean="0"/>
              <a:t>	</a:t>
            </a:r>
            <a:r>
              <a:rPr lang="cs-CZ" sz="3600" dirty="0" err="1" smtClean="0"/>
              <a:t>Tisch</a:t>
            </a:r>
            <a:r>
              <a:rPr lang="de-DE" sz="3600" dirty="0" err="1" smtClean="0"/>
              <a:t>tennis</a:t>
            </a:r>
            <a:r>
              <a:rPr lang="de-DE" sz="3600" dirty="0" smtClean="0"/>
              <a:t>		</a:t>
            </a:r>
          </a:p>
          <a:p>
            <a:pPr indent="0">
              <a:lnSpc>
                <a:spcPct val="160000"/>
              </a:lnSpc>
              <a:buNone/>
            </a:pPr>
            <a:r>
              <a:rPr lang="de-DE" sz="3600" dirty="0"/>
              <a:t>	</a:t>
            </a:r>
            <a:r>
              <a:rPr lang="cs-CZ" sz="3600" dirty="0" smtClean="0"/>
              <a:t>Eis</a:t>
            </a:r>
            <a:r>
              <a:rPr lang="de-DE" sz="3600" dirty="0" err="1" smtClean="0"/>
              <a:t>hockey</a:t>
            </a:r>
            <a:endParaRPr lang="cs-CZ" sz="3600" dirty="0"/>
          </a:p>
          <a:p>
            <a:pPr indent="0">
              <a:lnSpc>
                <a:spcPct val="160000"/>
              </a:lnSpc>
              <a:buNone/>
            </a:pPr>
            <a:r>
              <a:rPr lang="de-DE" sz="3600" dirty="0"/>
              <a:t>	</a:t>
            </a:r>
            <a:r>
              <a:rPr lang="cs-CZ" sz="3600" dirty="0" err="1"/>
              <a:t>Fu</a:t>
            </a:r>
            <a:r>
              <a:rPr lang="de-DE" sz="3600" dirty="0" err="1" smtClean="0"/>
              <a:t>ßball</a:t>
            </a:r>
            <a:endParaRPr lang="de-DE" sz="3600" dirty="0" smtClean="0"/>
          </a:p>
          <a:p>
            <a:pPr indent="0">
              <a:lnSpc>
                <a:spcPct val="160000"/>
              </a:lnSpc>
              <a:buNone/>
            </a:pPr>
            <a:r>
              <a:rPr lang="de-DE" sz="3600" dirty="0"/>
              <a:t>	</a:t>
            </a:r>
            <a:r>
              <a:rPr lang="de-DE" sz="3600" dirty="0" smtClean="0"/>
              <a:t>Radfahren</a:t>
            </a:r>
          </a:p>
          <a:p>
            <a:pPr indent="0">
              <a:lnSpc>
                <a:spcPct val="160000"/>
              </a:lnSpc>
              <a:buNone/>
            </a:pPr>
            <a:r>
              <a:rPr lang="de-DE" sz="3600" dirty="0"/>
              <a:t>	</a:t>
            </a:r>
            <a:r>
              <a:rPr lang="de-DE" sz="3600" dirty="0" smtClean="0"/>
              <a:t>Handball</a:t>
            </a:r>
            <a:endParaRPr lang="de-DE" sz="3600" dirty="0"/>
          </a:p>
          <a:p>
            <a:pPr indent="0">
              <a:lnSpc>
                <a:spcPct val="160000"/>
              </a:lnSpc>
              <a:buNone/>
            </a:pPr>
            <a:r>
              <a:rPr lang="de-DE" sz="3600" dirty="0"/>
              <a:t>	</a:t>
            </a:r>
            <a:r>
              <a:rPr lang="de-DE" sz="3600" dirty="0" smtClean="0"/>
              <a:t>Skilaufen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188641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251" y="1268761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291" y="2187400"/>
            <a:ext cx="1115765" cy="1115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348" y="3212976"/>
            <a:ext cx="953925" cy="953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097" y="3933056"/>
            <a:ext cx="1080119" cy="1080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149" y="4892841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93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smtClean="0"/>
              <a:t>Welche Sportarten kennen Sie noch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b="1" u="sng" dirty="0" err="1" smtClean="0"/>
              <a:t>Deutsch</a:t>
            </a:r>
            <a:r>
              <a:rPr lang="cs-CZ" b="1" u="sng" dirty="0" smtClean="0"/>
              <a:t>					</a:t>
            </a:r>
            <a:r>
              <a:rPr lang="cs-CZ" b="1" u="sng" dirty="0" err="1" smtClean="0"/>
              <a:t>Tschechisch</a:t>
            </a:r>
            <a:endParaRPr lang="cs-CZ" b="1" u="sng" dirty="0" smtClean="0"/>
          </a:p>
          <a:p>
            <a:pPr indent="0">
              <a:buNone/>
            </a:pPr>
            <a:r>
              <a:rPr lang="cs-CZ" dirty="0" smtClean="0"/>
              <a:t>...................................		.......................................</a:t>
            </a:r>
          </a:p>
          <a:p>
            <a:pPr indent="0">
              <a:buNone/>
            </a:pPr>
            <a:r>
              <a:rPr lang="cs-CZ" dirty="0"/>
              <a:t>...................................		.......................................</a:t>
            </a:r>
          </a:p>
          <a:p>
            <a:pPr indent="0">
              <a:buNone/>
            </a:pPr>
            <a:r>
              <a:rPr lang="cs-CZ" dirty="0"/>
              <a:t>...................................		.......................................</a:t>
            </a:r>
          </a:p>
          <a:p>
            <a:pPr indent="0">
              <a:buNone/>
            </a:pPr>
            <a:r>
              <a:rPr lang="cs-CZ" dirty="0"/>
              <a:t>...................................		.......................................</a:t>
            </a:r>
          </a:p>
          <a:p>
            <a:pPr indent="0">
              <a:buNone/>
            </a:pPr>
            <a:r>
              <a:rPr lang="cs-CZ" dirty="0"/>
              <a:t>...................................		.......................................</a:t>
            </a:r>
          </a:p>
          <a:p>
            <a:pPr indent="0">
              <a:buNone/>
            </a:pPr>
            <a:r>
              <a:rPr lang="cs-CZ" dirty="0"/>
              <a:t>...................................		.......................................</a:t>
            </a:r>
          </a:p>
          <a:p>
            <a:pPr indent="0">
              <a:buNone/>
            </a:pPr>
            <a:r>
              <a:rPr lang="cs-CZ" dirty="0"/>
              <a:t>...................................		.......................................</a:t>
            </a:r>
          </a:p>
          <a:p>
            <a:pPr indent="0">
              <a:buNone/>
            </a:pPr>
            <a:r>
              <a:rPr lang="cs-CZ" dirty="0"/>
              <a:t>...................................		.......................................</a:t>
            </a:r>
          </a:p>
          <a:p>
            <a:pPr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Neznámá slovíčka si zapište do slovníčku...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38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3600" b="1" u="sng" dirty="0" err="1" smtClean="0"/>
              <a:t>Beantworten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Sie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folgende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Fragen</a:t>
            </a:r>
            <a:r>
              <a:rPr lang="cs-CZ" sz="3600" b="1" u="sng" dirty="0" smtClean="0"/>
              <a:t>:</a:t>
            </a:r>
          </a:p>
          <a:p>
            <a:pPr indent="0">
              <a:buNone/>
            </a:pPr>
            <a:endParaRPr lang="cs-CZ" sz="3600" b="1" u="sng" dirty="0"/>
          </a:p>
          <a:p>
            <a:pPr marL="571500" indent="-571500"/>
            <a:r>
              <a:rPr lang="cs-CZ" sz="3200" dirty="0" err="1" smtClean="0"/>
              <a:t>Welche</a:t>
            </a:r>
            <a:r>
              <a:rPr lang="cs-CZ" sz="3200" dirty="0" smtClean="0"/>
              <a:t> </a:t>
            </a:r>
            <a:r>
              <a:rPr lang="cs-CZ" sz="3200" dirty="0" err="1" smtClean="0"/>
              <a:t>Sportarten</a:t>
            </a:r>
            <a:r>
              <a:rPr lang="cs-CZ" sz="3200" dirty="0" smtClean="0"/>
              <a:t> kann man </a:t>
            </a:r>
            <a:r>
              <a:rPr lang="cs-CZ" sz="3200" dirty="0" err="1" smtClean="0">
                <a:solidFill>
                  <a:srgbClr val="FFC000"/>
                </a:solidFill>
              </a:rPr>
              <a:t>im</a:t>
            </a:r>
            <a:r>
              <a:rPr lang="cs-CZ" sz="3200" dirty="0" smtClean="0">
                <a:solidFill>
                  <a:srgbClr val="FFC000"/>
                </a:solidFill>
              </a:rPr>
              <a:t> Sommer</a:t>
            </a:r>
          </a:p>
          <a:p>
            <a:pPr indent="0">
              <a:buNone/>
            </a:pPr>
            <a:r>
              <a:rPr lang="cs-CZ" sz="3200" dirty="0" smtClean="0"/>
              <a:t>       </a:t>
            </a:r>
            <a:r>
              <a:rPr lang="cs-CZ" sz="3200" dirty="0" err="1" smtClean="0"/>
              <a:t>treiben</a:t>
            </a:r>
            <a:r>
              <a:rPr lang="cs-CZ" sz="3200" dirty="0" smtClean="0"/>
              <a:t>?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welche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0070C0"/>
                </a:solidFill>
              </a:rPr>
              <a:t>im</a:t>
            </a:r>
            <a:r>
              <a:rPr lang="cs-CZ" sz="3200" dirty="0" smtClean="0">
                <a:solidFill>
                  <a:srgbClr val="0070C0"/>
                </a:solidFill>
              </a:rPr>
              <a:t> Winter</a:t>
            </a:r>
            <a:r>
              <a:rPr lang="cs-CZ" sz="3200" dirty="0" smtClean="0"/>
              <a:t>?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jeder</a:t>
            </a:r>
            <a:r>
              <a:rPr lang="cs-CZ" sz="3200" dirty="0" smtClean="0"/>
              <a:t> Kategorie </a:t>
            </a:r>
            <a:r>
              <a:rPr lang="cs-CZ" sz="3200" dirty="0" err="1" smtClean="0"/>
              <a:t>nennen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5 </a:t>
            </a:r>
            <a:r>
              <a:rPr lang="cs-CZ" sz="3200" dirty="0" err="1" smtClean="0"/>
              <a:t>Sportarten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marL="457200" indent="-457200"/>
            <a:r>
              <a:rPr lang="cs-CZ" sz="3200" dirty="0" err="1" smtClean="0"/>
              <a:t>Welche</a:t>
            </a:r>
            <a:r>
              <a:rPr lang="cs-CZ" sz="3200" dirty="0" smtClean="0"/>
              <a:t> </a:t>
            </a:r>
            <a:r>
              <a:rPr lang="cs-CZ" sz="3200" dirty="0" err="1" smtClean="0"/>
              <a:t>Sportarten</a:t>
            </a:r>
            <a:r>
              <a:rPr lang="cs-CZ" sz="3200" dirty="0" smtClean="0"/>
              <a:t> kann man </a:t>
            </a:r>
            <a:r>
              <a:rPr lang="cs-CZ" sz="3200" dirty="0" err="1" smtClean="0">
                <a:solidFill>
                  <a:srgbClr val="FF0000"/>
                </a:solidFill>
              </a:rPr>
              <a:t>drau</a:t>
            </a:r>
            <a:r>
              <a:rPr lang="de-DE" sz="3200" dirty="0" err="1" smtClean="0">
                <a:solidFill>
                  <a:srgbClr val="FF0000"/>
                </a:solidFill>
              </a:rPr>
              <a:t>ßen</a:t>
            </a:r>
            <a:r>
              <a:rPr lang="de-DE" sz="3200" dirty="0" smtClean="0">
                <a:solidFill>
                  <a:srgbClr val="FF0000"/>
                </a:solidFill>
              </a:rPr>
              <a:t> </a:t>
            </a:r>
          </a:p>
          <a:p>
            <a:pPr indent="0">
              <a:buNone/>
            </a:pPr>
            <a:r>
              <a:rPr lang="de-DE" sz="3200" dirty="0"/>
              <a:t> </a:t>
            </a:r>
            <a:r>
              <a:rPr lang="de-DE" sz="3200" dirty="0" smtClean="0"/>
              <a:t>     treiben</a:t>
            </a:r>
            <a:r>
              <a:rPr lang="cs-CZ" sz="3200" dirty="0" smtClean="0"/>
              <a:t>?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welche</a:t>
            </a:r>
            <a:r>
              <a:rPr lang="cs-CZ" sz="3200" dirty="0" smtClean="0"/>
              <a:t> </a:t>
            </a:r>
            <a:r>
              <a:rPr lang="cs-CZ" sz="3200" dirty="0" err="1" smtClean="0"/>
              <a:t>muss</a:t>
            </a:r>
            <a:r>
              <a:rPr lang="cs-CZ" sz="3200" dirty="0" smtClean="0"/>
              <a:t> man </a:t>
            </a:r>
            <a:r>
              <a:rPr lang="cs-CZ" sz="3200" dirty="0" smtClean="0">
                <a:solidFill>
                  <a:srgbClr val="00B050"/>
                </a:solidFill>
              </a:rPr>
              <a:t>in </a:t>
            </a:r>
            <a:r>
              <a:rPr lang="cs-CZ" sz="3200" dirty="0" err="1" smtClean="0">
                <a:solidFill>
                  <a:srgbClr val="00B050"/>
                </a:solidFill>
              </a:rPr>
              <a:t>einer</a:t>
            </a:r>
            <a:endParaRPr lang="cs-CZ" sz="3200" dirty="0" smtClean="0">
              <a:solidFill>
                <a:srgbClr val="00B050"/>
              </a:solidFill>
            </a:endParaRPr>
          </a:p>
          <a:p>
            <a:pPr indent="0">
              <a:buNone/>
            </a:pPr>
            <a:r>
              <a:rPr lang="cs-CZ" sz="3200" dirty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     </a:t>
            </a:r>
            <a:r>
              <a:rPr lang="cs-CZ" sz="3200" dirty="0" err="1" smtClean="0">
                <a:solidFill>
                  <a:srgbClr val="00B050"/>
                </a:solidFill>
              </a:rPr>
              <a:t>Sporthalle</a:t>
            </a:r>
            <a:r>
              <a:rPr lang="cs-CZ" sz="3200" dirty="0" smtClean="0"/>
              <a:t> </a:t>
            </a:r>
            <a:r>
              <a:rPr lang="cs-CZ" sz="3200" dirty="0" err="1" smtClean="0"/>
              <a:t>treiben</a:t>
            </a:r>
            <a:r>
              <a:rPr lang="cs-CZ" sz="3200" dirty="0" smtClean="0"/>
              <a:t>?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jeder</a:t>
            </a:r>
            <a:r>
              <a:rPr lang="cs-CZ" sz="3200" dirty="0" smtClean="0"/>
              <a:t> Kategorie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</a:t>
            </a:r>
            <a:r>
              <a:rPr lang="cs-CZ" sz="3200" dirty="0" err="1" smtClean="0"/>
              <a:t>nennen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weider</a:t>
            </a:r>
            <a:r>
              <a:rPr lang="cs-CZ" sz="3200" dirty="0" smtClean="0"/>
              <a:t> 5 </a:t>
            </a:r>
            <a:r>
              <a:rPr lang="cs-CZ" sz="3200" dirty="0" err="1" smtClean="0"/>
              <a:t>Beispiele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7868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Welche</a:t>
            </a:r>
            <a:r>
              <a:rPr lang="cs-CZ" sz="3200" dirty="0" smtClean="0"/>
              <a:t> </a:t>
            </a:r>
            <a:r>
              <a:rPr lang="cs-CZ" sz="3200" dirty="0" err="1" smtClean="0"/>
              <a:t>Sportarten</a:t>
            </a:r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</a:t>
            </a:r>
            <a:r>
              <a:rPr lang="cs-CZ" sz="3200" b="1" dirty="0" err="1" smtClean="0"/>
              <a:t>teuer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welche</a:t>
            </a:r>
            <a:r>
              <a:rPr lang="cs-CZ" sz="3200" dirty="0" smtClean="0"/>
              <a:t>  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b="1" dirty="0" err="1" smtClean="0">
                <a:solidFill>
                  <a:srgbClr val="00B0F0"/>
                </a:solidFill>
              </a:rPr>
              <a:t>billig</a:t>
            </a:r>
            <a:r>
              <a:rPr lang="cs-CZ" sz="3200" dirty="0" smtClean="0"/>
              <a:t>?</a:t>
            </a:r>
          </a:p>
          <a:p>
            <a:pPr indent="0">
              <a:buNone/>
            </a:pPr>
            <a:endParaRPr lang="cs-CZ" sz="3200" dirty="0"/>
          </a:p>
          <a:p>
            <a:pPr marL="457200" indent="-457200"/>
            <a:r>
              <a:rPr lang="cs-CZ" sz="3200" dirty="0" err="1" smtClean="0"/>
              <a:t>Welche</a:t>
            </a:r>
            <a:r>
              <a:rPr lang="cs-CZ" sz="3200" dirty="0" smtClean="0"/>
              <a:t> </a:t>
            </a:r>
            <a:r>
              <a:rPr lang="cs-CZ" sz="3200" dirty="0" err="1" smtClean="0"/>
              <a:t>Sportarten</a:t>
            </a:r>
            <a:r>
              <a:rPr lang="cs-CZ" sz="3200" dirty="0" smtClean="0"/>
              <a:t> </a:t>
            </a:r>
            <a:r>
              <a:rPr lang="cs-CZ" sz="3200" dirty="0" err="1" smtClean="0"/>
              <a:t>sind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für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Männer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welche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für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Frauen</a:t>
            </a:r>
            <a:r>
              <a:rPr lang="cs-CZ" sz="3200" dirty="0" smtClean="0"/>
              <a:t>?</a:t>
            </a:r>
          </a:p>
          <a:p>
            <a:pPr indent="0">
              <a:buNone/>
            </a:pPr>
            <a:endParaRPr lang="cs-CZ" sz="3200" dirty="0"/>
          </a:p>
          <a:p>
            <a:pPr marL="457200" indent="-457200"/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Ihre</a:t>
            </a:r>
            <a:r>
              <a:rPr lang="cs-CZ" sz="3200" dirty="0" smtClean="0"/>
              <a:t> </a:t>
            </a:r>
            <a:r>
              <a:rPr lang="cs-CZ" sz="3200" dirty="0" err="1" smtClean="0"/>
              <a:t>beliebte</a:t>
            </a:r>
            <a:r>
              <a:rPr lang="cs-CZ" sz="3200" dirty="0" smtClean="0"/>
              <a:t> </a:t>
            </a:r>
            <a:r>
              <a:rPr lang="cs-CZ" sz="3200" dirty="0" err="1" smtClean="0"/>
              <a:t>Sportart</a:t>
            </a:r>
            <a:r>
              <a:rPr lang="cs-CZ" sz="3200" dirty="0" smtClean="0"/>
              <a:t>?</a:t>
            </a:r>
          </a:p>
          <a:p>
            <a:pPr marL="457200" indent="-457200"/>
            <a:endParaRPr lang="cs-CZ" sz="3200" dirty="0"/>
          </a:p>
          <a:p>
            <a:pPr marL="457200" indent="-457200"/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oft</a:t>
            </a:r>
            <a:r>
              <a:rPr lang="cs-CZ" sz="3200" dirty="0" smtClean="0"/>
              <a:t> </a:t>
            </a:r>
            <a:r>
              <a:rPr lang="cs-CZ" sz="3200" dirty="0" err="1" smtClean="0"/>
              <a:t>treiben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Sport?</a:t>
            </a:r>
          </a:p>
          <a:p>
            <a:pPr marL="457200" indent="-457200"/>
            <a:endParaRPr lang="cs-CZ" sz="3200" dirty="0"/>
          </a:p>
          <a:p>
            <a:pPr marL="457200" indent="-457200"/>
            <a:r>
              <a:rPr lang="cs-CZ" sz="3200" dirty="0" err="1" smtClean="0"/>
              <a:t>Sehen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Sport </a:t>
            </a:r>
            <a:r>
              <a:rPr lang="cs-CZ" sz="3200" dirty="0" err="1" smtClean="0"/>
              <a:t>auch</a:t>
            </a:r>
            <a:r>
              <a:rPr lang="cs-CZ" sz="3200" dirty="0" smtClean="0"/>
              <a:t> </a:t>
            </a:r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Fernsehen</a:t>
            </a:r>
            <a:r>
              <a:rPr lang="cs-CZ" sz="3200" dirty="0" smtClean="0"/>
              <a:t>?</a:t>
            </a:r>
          </a:p>
          <a:p>
            <a:pPr marL="457200" indent="-457200"/>
            <a:endParaRPr lang="cs-CZ" sz="3200" dirty="0"/>
          </a:p>
          <a:p>
            <a:pPr marL="457200" indent="-457200"/>
            <a:endParaRPr lang="cs-CZ" sz="3200" dirty="0" smtClean="0"/>
          </a:p>
          <a:p>
            <a:pPr marL="457200" indent="-457200"/>
            <a:endParaRPr lang="cs-CZ" sz="3200" dirty="0"/>
          </a:p>
          <a:p>
            <a:pPr marL="457200" indent="-457200"/>
            <a:endParaRPr lang="cs-CZ" sz="3200" dirty="0" smtClean="0"/>
          </a:p>
          <a:p>
            <a:pPr marL="457200" indent="-457200"/>
            <a:endParaRPr lang="cs-CZ" sz="3200" dirty="0"/>
          </a:p>
          <a:p>
            <a:pPr marL="457200" indent="-457200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6094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würden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machen?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u="sng" dirty="0" err="1" smtClean="0"/>
              <a:t>Situation</a:t>
            </a:r>
            <a:r>
              <a:rPr lang="cs-CZ" sz="3200" b="1" u="sng" dirty="0" smtClean="0"/>
              <a:t>  1</a:t>
            </a:r>
          </a:p>
          <a:p>
            <a:pPr indent="0">
              <a:buNone/>
            </a:pPr>
            <a:endParaRPr lang="cs-CZ" b="1" u="sng" dirty="0"/>
          </a:p>
          <a:p>
            <a:pPr indent="0">
              <a:buNone/>
            </a:pPr>
            <a:r>
              <a:rPr lang="cs-CZ" sz="3200" dirty="0" err="1" smtClean="0"/>
              <a:t>Nächste</a:t>
            </a:r>
            <a:r>
              <a:rPr lang="cs-CZ" sz="3200" dirty="0" smtClean="0"/>
              <a:t> </a:t>
            </a:r>
            <a:r>
              <a:rPr lang="cs-CZ" sz="3200" dirty="0" err="1" smtClean="0"/>
              <a:t>Woche</a:t>
            </a:r>
            <a:r>
              <a:rPr lang="cs-CZ" sz="3200" dirty="0" smtClean="0"/>
              <a:t> </a:t>
            </a:r>
            <a:r>
              <a:rPr lang="cs-CZ" sz="3200" dirty="0" err="1" smtClean="0"/>
              <a:t>fahren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mit</a:t>
            </a:r>
            <a:r>
              <a:rPr lang="cs-CZ" sz="3200" dirty="0" smtClean="0"/>
              <a:t> </a:t>
            </a:r>
            <a:r>
              <a:rPr lang="cs-CZ" sz="3200" dirty="0" err="1" smtClean="0"/>
              <a:t>Ihrer</a:t>
            </a:r>
            <a:r>
              <a:rPr lang="cs-CZ" sz="3200" dirty="0" smtClean="0"/>
              <a:t> </a:t>
            </a:r>
            <a:r>
              <a:rPr lang="cs-CZ" sz="3200" dirty="0" err="1" smtClean="0"/>
              <a:t>Familie</a:t>
            </a:r>
            <a:r>
              <a:rPr lang="cs-CZ" sz="3200" dirty="0" smtClean="0"/>
              <a:t> in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Alpen</a:t>
            </a:r>
            <a:r>
              <a:rPr lang="cs-CZ" sz="3200" dirty="0" smtClean="0"/>
              <a:t>.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möchten</a:t>
            </a:r>
            <a:r>
              <a:rPr lang="cs-CZ" sz="3200" dirty="0" smtClean="0"/>
              <a:t> dort </a:t>
            </a:r>
            <a:r>
              <a:rPr lang="cs-CZ" sz="3200" dirty="0" err="1" smtClean="0"/>
              <a:t>Skifahren</a:t>
            </a:r>
            <a:r>
              <a:rPr lang="cs-CZ" sz="3200" dirty="0" smtClean="0"/>
              <a:t>. </a:t>
            </a:r>
          </a:p>
          <a:p>
            <a:pPr indent="0">
              <a:buNone/>
            </a:pPr>
            <a:endParaRPr lang="cs-CZ" sz="3200" dirty="0"/>
          </a:p>
          <a:p>
            <a:pPr marL="457200" indent="-457200"/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alles</a:t>
            </a:r>
            <a:r>
              <a:rPr lang="cs-CZ" sz="3200" dirty="0" smtClean="0"/>
              <a:t> </a:t>
            </a:r>
            <a:r>
              <a:rPr lang="cs-CZ" sz="3200" dirty="0" err="1" smtClean="0"/>
              <a:t>müssen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packen</a:t>
            </a:r>
            <a:r>
              <a:rPr lang="cs-CZ" sz="3200" dirty="0" smtClean="0"/>
              <a:t>? </a:t>
            </a:r>
          </a:p>
          <a:p>
            <a:pPr indent="0">
              <a:buNone/>
            </a:pPr>
            <a:endParaRPr lang="cs-CZ" sz="3200" dirty="0" smtClean="0"/>
          </a:p>
          <a:p>
            <a:pPr marL="457200" indent="-457200"/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müssen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noch</a:t>
            </a:r>
            <a:r>
              <a:rPr lang="cs-CZ" sz="3200" dirty="0" smtClean="0"/>
              <a:t> </a:t>
            </a:r>
            <a:r>
              <a:rPr lang="cs-CZ" sz="3200" dirty="0" err="1" smtClean="0"/>
              <a:t>kaufen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61048"/>
            <a:ext cx="244827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389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würden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machen?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/>
            <a:r>
              <a:rPr lang="cs-CZ" sz="3200" b="1" u="sng" dirty="0" err="1" smtClean="0"/>
              <a:t>Situation</a:t>
            </a:r>
            <a:r>
              <a:rPr lang="cs-CZ" sz="3200" b="1" u="sng" dirty="0" smtClean="0"/>
              <a:t> 2</a:t>
            </a:r>
          </a:p>
          <a:p>
            <a:pPr indent="0">
              <a:buNone/>
            </a:pPr>
            <a:endParaRPr lang="cs-CZ" sz="3200" b="1" u="sng" dirty="0"/>
          </a:p>
          <a:p>
            <a:pPr indent="0">
              <a:buNone/>
            </a:pPr>
            <a:r>
              <a:rPr lang="cs-CZ" sz="3200" dirty="0" smtClean="0"/>
              <a:t>Sie möchten</a:t>
            </a:r>
            <a:r>
              <a:rPr lang="cs-CZ" sz="3200" dirty="0"/>
              <a:t> </a:t>
            </a:r>
            <a:r>
              <a:rPr lang="cs-CZ" sz="3200" dirty="0" smtClean="0"/>
              <a:t>in Südböhmen fünf Tage </a:t>
            </a:r>
            <a:r>
              <a:rPr lang="cs-CZ" sz="3200" dirty="0" smtClean="0"/>
              <a:t>Rad fahren</a:t>
            </a:r>
            <a:r>
              <a:rPr lang="cs-CZ" sz="3200" dirty="0" smtClean="0"/>
              <a:t>.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haben</a:t>
            </a:r>
            <a:r>
              <a:rPr lang="cs-CZ" sz="3200" dirty="0" smtClean="0"/>
              <a:t> </a:t>
            </a:r>
            <a:r>
              <a:rPr lang="cs-CZ" sz="3200" dirty="0" err="1" smtClean="0"/>
              <a:t>kein</a:t>
            </a:r>
            <a:r>
              <a:rPr lang="cs-CZ" sz="3200" dirty="0" smtClean="0"/>
              <a:t> Auto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möchten</a:t>
            </a:r>
            <a:r>
              <a:rPr lang="cs-CZ" sz="3200" dirty="0" smtClean="0"/>
              <a:t> </a:t>
            </a:r>
            <a:r>
              <a:rPr lang="cs-CZ" sz="3200" dirty="0" err="1" smtClean="0"/>
              <a:t>mit</a:t>
            </a:r>
            <a:r>
              <a:rPr lang="cs-CZ" sz="3200" dirty="0" smtClean="0"/>
              <a:t> dem </a:t>
            </a:r>
            <a:r>
              <a:rPr lang="cs-CZ" sz="3200" dirty="0" err="1" smtClean="0"/>
              <a:t>Zug</a:t>
            </a:r>
            <a:r>
              <a:rPr lang="cs-CZ" sz="3200" dirty="0" smtClean="0"/>
              <a:t> </a:t>
            </a:r>
            <a:r>
              <a:rPr lang="cs-CZ" sz="3200" dirty="0" err="1" smtClean="0"/>
              <a:t>fahren</a:t>
            </a:r>
            <a:r>
              <a:rPr lang="cs-CZ" sz="3200" dirty="0" smtClean="0"/>
              <a:t>.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wollen</a:t>
            </a:r>
            <a:r>
              <a:rPr lang="cs-CZ" sz="3200" dirty="0" smtClean="0"/>
              <a:t> </a:t>
            </a:r>
            <a:r>
              <a:rPr lang="cs-CZ" sz="3200" dirty="0" err="1" smtClean="0"/>
              <a:t>unter</a:t>
            </a:r>
            <a:r>
              <a:rPr lang="cs-CZ" sz="3200" dirty="0" smtClean="0"/>
              <a:t> dem </a:t>
            </a:r>
            <a:r>
              <a:rPr lang="cs-CZ" sz="3200" dirty="0" err="1" smtClean="0"/>
              <a:t>Zelt</a:t>
            </a:r>
            <a:r>
              <a:rPr lang="cs-CZ" sz="3200" dirty="0" smtClean="0"/>
              <a:t> </a:t>
            </a:r>
            <a:r>
              <a:rPr lang="cs-CZ" sz="3200" dirty="0" err="1" smtClean="0"/>
              <a:t>schlafen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marL="457200" indent="-457200"/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müssen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erledigen</a:t>
            </a:r>
            <a:r>
              <a:rPr lang="cs-CZ" sz="3200" dirty="0" smtClean="0"/>
              <a:t>?</a:t>
            </a:r>
          </a:p>
          <a:p>
            <a:pPr marL="457200" indent="-457200"/>
            <a:endParaRPr lang="cs-CZ" sz="3200" dirty="0"/>
          </a:p>
          <a:p>
            <a:pPr marL="457200" indent="-457200"/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müssen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noch</a:t>
            </a:r>
            <a:r>
              <a:rPr lang="cs-CZ" sz="3200" dirty="0" smtClean="0"/>
              <a:t> </a:t>
            </a:r>
            <a:r>
              <a:rPr lang="cs-CZ" sz="3200" dirty="0" err="1" smtClean="0"/>
              <a:t>kaufen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77072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734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správná písmena: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Er  </a:t>
            </a:r>
            <a:r>
              <a:rPr lang="cs-CZ" sz="3600" dirty="0" err="1" smtClean="0"/>
              <a:t>k_nn</a:t>
            </a:r>
            <a:r>
              <a:rPr lang="cs-CZ" sz="3600" dirty="0" smtClean="0"/>
              <a:t>	    gut 	</a:t>
            </a:r>
            <a:r>
              <a:rPr lang="cs-CZ" sz="3600" dirty="0" err="1" smtClean="0"/>
              <a:t>Fu_bal</a:t>
            </a:r>
            <a:r>
              <a:rPr lang="cs-CZ" sz="3600" dirty="0" smtClean="0"/>
              <a:t>_	</a:t>
            </a:r>
            <a:r>
              <a:rPr lang="cs-CZ" sz="3600" dirty="0" err="1" smtClean="0"/>
              <a:t>s_ie_en</a:t>
            </a:r>
            <a:r>
              <a:rPr lang="cs-CZ" sz="3600" dirty="0" smtClean="0"/>
              <a:t>.</a:t>
            </a:r>
          </a:p>
          <a:p>
            <a:pPr indent="0">
              <a:buNone/>
            </a:pPr>
            <a:r>
              <a:rPr lang="cs-CZ" sz="3600" b="1" dirty="0" smtClean="0"/>
              <a:t>   Er 	k</a:t>
            </a:r>
            <a:r>
              <a:rPr lang="cs-CZ" sz="3600" b="1" dirty="0" smtClean="0">
                <a:solidFill>
                  <a:srgbClr val="FF0000"/>
                </a:solidFill>
              </a:rPr>
              <a:t>a</a:t>
            </a:r>
            <a:r>
              <a:rPr lang="cs-CZ" sz="3600" b="1" dirty="0" smtClean="0"/>
              <a:t>nn    gut	</a:t>
            </a:r>
            <a:r>
              <a:rPr lang="cs-CZ" sz="3600" b="1" dirty="0" err="1" smtClean="0"/>
              <a:t>Fu</a:t>
            </a:r>
            <a:r>
              <a:rPr lang="de-DE" sz="3600" b="1" dirty="0" err="1" smtClean="0">
                <a:solidFill>
                  <a:srgbClr val="FF0000"/>
                </a:solidFill>
              </a:rPr>
              <a:t>ß</a:t>
            </a:r>
            <a:r>
              <a:rPr lang="de-DE" sz="3600" b="1" dirty="0" err="1" smtClean="0"/>
              <a:t>bal</a:t>
            </a:r>
            <a:r>
              <a:rPr lang="de-DE" sz="3600" b="1" dirty="0" err="1" smtClean="0">
                <a:solidFill>
                  <a:srgbClr val="FF0000"/>
                </a:solidFill>
              </a:rPr>
              <a:t>l</a:t>
            </a:r>
            <a:r>
              <a:rPr lang="de-DE" sz="3600" b="1" dirty="0" smtClean="0"/>
              <a:t>	s</a:t>
            </a:r>
            <a:r>
              <a:rPr lang="de-DE" sz="3600" b="1" dirty="0" smtClean="0">
                <a:solidFill>
                  <a:srgbClr val="FF0000"/>
                </a:solidFill>
              </a:rPr>
              <a:t>p</a:t>
            </a:r>
            <a:r>
              <a:rPr lang="de-DE" sz="3600" b="1" dirty="0" smtClean="0"/>
              <a:t>ie</a:t>
            </a:r>
            <a:r>
              <a:rPr lang="de-DE" sz="3600" b="1" dirty="0" smtClean="0">
                <a:solidFill>
                  <a:srgbClr val="FF0000"/>
                </a:solidFill>
              </a:rPr>
              <a:t>l</a:t>
            </a:r>
            <a:r>
              <a:rPr lang="de-DE" sz="3600" b="1" dirty="0" smtClean="0"/>
              <a:t>en.</a:t>
            </a:r>
            <a:r>
              <a:rPr lang="cs-CZ" sz="3600" dirty="0" smtClean="0"/>
              <a:t>	</a:t>
            </a:r>
            <a:endParaRPr lang="de-DE" sz="3600" dirty="0" smtClean="0"/>
          </a:p>
          <a:p>
            <a:pPr indent="0">
              <a:buNone/>
            </a:pPr>
            <a:endParaRPr lang="de-DE" sz="3600" dirty="0"/>
          </a:p>
          <a:p>
            <a:pPr marL="457200" indent="-457200"/>
            <a:r>
              <a:rPr lang="de-DE" sz="3600" dirty="0" smtClean="0"/>
              <a:t>Martin    </a:t>
            </a:r>
            <a:r>
              <a:rPr lang="de-DE" sz="3600" dirty="0" err="1" smtClean="0"/>
              <a:t>f_h_t</a:t>
            </a:r>
            <a:r>
              <a:rPr lang="de-DE" sz="3600" dirty="0" smtClean="0"/>
              <a:t>	gern     </a:t>
            </a:r>
            <a:r>
              <a:rPr lang="de-DE" sz="3600" dirty="0" err="1" smtClean="0"/>
              <a:t>R_d</a:t>
            </a:r>
            <a:r>
              <a:rPr lang="de-DE" sz="3600" dirty="0" smtClean="0"/>
              <a:t>.</a:t>
            </a:r>
          </a:p>
          <a:p>
            <a:pPr indent="0">
              <a:buNone/>
            </a:pPr>
            <a:r>
              <a:rPr lang="de-DE" sz="3600" b="1" dirty="0"/>
              <a:t> </a:t>
            </a:r>
            <a:r>
              <a:rPr lang="de-DE" sz="3600" b="1" dirty="0" smtClean="0"/>
              <a:t>    Martin	   f</a:t>
            </a:r>
            <a:r>
              <a:rPr lang="cs-CZ" sz="3600" b="1" dirty="0" err="1" smtClean="0">
                <a:solidFill>
                  <a:srgbClr val="FF0000"/>
                </a:solidFill>
              </a:rPr>
              <a:t>ä</a:t>
            </a:r>
            <a:r>
              <a:rPr lang="cs-CZ" sz="3600" b="1" dirty="0" err="1" smtClean="0"/>
              <a:t>h</a:t>
            </a:r>
            <a:r>
              <a:rPr lang="cs-CZ" sz="3600" b="1" dirty="0" err="1" smtClean="0">
                <a:solidFill>
                  <a:srgbClr val="FF0000"/>
                </a:solidFill>
              </a:rPr>
              <a:t>r</a:t>
            </a:r>
            <a:r>
              <a:rPr lang="cs-CZ" sz="3600" b="1" dirty="0" err="1" smtClean="0"/>
              <a:t>t</a:t>
            </a:r>
            <a:r>
              <a:rPr lang="cs-CZ" sz="3600" b="1" dirty="0" smtClean="0"/>
              <a:t>	</a:t>
            </a:r>
            <a:r>
              <a:rPr lang="cs-CZ" sz="3600" b="1" dirty="0" err="1" smtClean="0"/>
              <a:t>gern</a:t>
            </a:r>
            <a:r>
              <a:rPr lang="cs-CZ" sz="3600" b="1" dirty="0" smtClean="0"/>
              <a:t>     R</a:t>
            </a:r>
            <a:r>
              <a:rPr lang="cs-CZ" sz="3600" b="1" dirty="0" smtClean="0">
                <a:solidFill>
                  <a:srgbClr val="FF0000"/>
                </a:solidFill>
              </a:rPr>
              <a:t>a</a:t>
            </a:r>
            <a:r>
              <a:rPr lang="cs-CZ" sz="3600" b="1" dirty="0" smtClean="0"/>
              <a:t>d.</a:t>
            </a:r>
            <a:r>
              <a:rPr lang="de-DE" sz="3600" dirty="0" smtClean="0"/>
              <a:t>	</a:t>
            </a:r>
            <a:endParaRPr lang="cs-CZ" sz="3600" dirty="0" smtClean="0"/>
          </a:p>
          <a:p>
            <a:pPr indent="0">
              <a:buNone/>
            </a:pPr>
            <a:endParaRPr lang="cs-CZ" sz="3600" dirty="0"/>
          </a:p>
          <a:p>
            <a:pPr marL="571500" indent="-571500"/>
            <a:r>
              <a:rPr lang="cs-CZ" sz="3600" dirty="0" smtClean="0"/>
              <a:t>Rolf    </a:t>
            </a:r>
            <a:r>
              <a:rPr lang="cs-CZ" sz="3600" dirty="0" err="1" smtClean="0"/>
              <a:t>sch_im_t</a:t>
            </a:r>
            <a:r>
              <a:rPr lang="de-DE" sz="3600" dirty="0" smtClean="0"/>
              <a:t>	</a:t>
            </a:r>
            <a:r>
              <a:rPr lang="cs-CZ" sz="3600" dirty="0" smtClean="0"/>
              <a:t>     </a:t>
            </a:r>
            <a:r>
              <a:rPr lang="cs-CZ" sz="3600" dirty="0" err="1" smtClean="0"/>
              <a:t>sehr</a:t>
            </a:r>
            <a:r>
              <a:rPr lang="cs-CZ" sz="3600" dirty="0" smtClean="0"/>
              <a:t>    </a:t>
            </a:r>
            <a:r>
              <a:rPr lang="cs-CZ" sz="3600" dirty="0" err="1" smtClean="0"/>
              <a:t>sch_e_l</a:t>
            </a:r>
            <a:r>
              <a:rPr lang="cs-CZ" sz="3600" dirty="0" smtClean="0"/>
              <a:t>.</a:t>
            </a:r>
          </a:p>
          <a:p>
            <a:pPr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Rolf	</a:t>
            </a:r>
            <a:r>
              <a:rPr lang="cs-CZ" sz="3600" b="1" dirty="0" err="1" smtClean="0"/>
              <a:t>sch</a:t>
            </a:r>
            <a:r>
              <a:rPr lang="cs-CZ" sz="3600" b="1" dirty="0" err="1" smtClean="0">
                <a:solidFill>
                  <a:srgbClr val="FF0000"/>
                </a:solidFill>
              </a:rPr>
              <a:t>w</a:t>
            </a:r>
            <a:r>
              <a:rPr lang="cs-CZ" sz="3600" b="1" dirty="0" err="1" smtClean="0"/>
              <a:t>im</a:t>
            </a:r>
            <a:r>
              <a:rPr lang="cs-CZ" sz="3600" b="1" dirty="0" err="1" smtClean="0">
                <a:solidFill>
                  <a:srgbClr val="FF0000"/>
                </a:solidFill>
              </a:rPr>
              <a:t>m</a:t>
            </a:r>
            <a:r>
              <a:rPr lang="cs-CZ" sz="3600" b="1" dirty="0" err="1" smtClean="0"/>
              <a:t>t</a:t>
            </a:r>
            <a:r>
              <a:rPr lang="cs-CZ" sz="3600" b="1" dirty="0" smtClean="0"/>
              <a:t>   </a:t>
            </a:r>
            <a:r>
              <a:rPr lang="cs-CZ" sz="3600" b="1" dirty="0" err="1" smtClean="0"/>
              <a:t>sehr</a:t>
            </a:r>
            <a:r>
              <a:rPr lang="cs-CZ" sz="3600" b="1" dirty="0" smtClean="0"/>
              <a:t>    </a:t>
            </a:r>
            <a:r>
              <a:rPr lang="cs-CZ" sz="3600" b="1" dirty="0" err="1" smtClean="0"/>
              <a:t>sch</a:t>
            </a:r>
            <a:r>
              <a:rPr lang="cs-CZ" sz="3600" b="1" dirty="0" err="1" smtClean="0">
                <a:solidFill>
                  <a:srgbClr val="FF0000"/>
                </a:solidFill>
              </a:rPr>
              <a:t>n</a:t>
            </a:r>
            <a:r>
              <a:rPr lang="cs-CZ" sz="3600" b="1" dirty="0" err="1" smtClean="0"/>
              <a:t>e</a:t>
            </a:r>
            <a:r>
              <a:rPr lang="cs-CZ" sz="3600" b="1" dirty="0" err="1" smtClean="0">
                <a:solidFill>
                  <a:srgbClr val="FF0000"/>
                </a:solidFill>
              </a:rPr>
              <a:t>l</a:t>
            </a:r>
            <a:r>
              <a:rPr lang="cs-CZ" sz="3600" b="1" dirty="0" err="1" smtClean="0"/>
              <a:t>l</a:t>
            </a:r>
            <a:r>
              <a:rPr lang="cs-CZ" sz="3600" b="1" dirty="0" smtClean="0"/>
              <a:t>.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88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err="1" smtClean="0"/>
              <a:t>Wir</a:t>
            </a:r>
            <a:r>
              <a:rPr lang="cs-CZ" sz="3600" dirty="0" smtClean="0"/>
              <a:t>    </a:t>
            </a:r>
            <a:r>
              <a:rPr lang="cs-CZ" sz="3600" dirty="0" err="1" smtClean="0"/>
              <a:t>sp_el_n</a:t>
            </a: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cs-CZ" sz="3600" dirty="0" err="1" smtClean="0"/>
              <a:t>jed_n</a:t>
            </a:r>
            <a:r>
              <a:rPr lang="cs-CZ" sz="3600" dirty="0" smtClean="0"/>
              <a:t>     </a:t>
            </a:r>
            <a:r>
              <a:rPr lang="cs-CZ" sz="3600" dirty="0" err="1" smtClean="0"/>
              <a:t>T_g</a:t>
            </a:r>
            <a:r>
              <a:rPr lang="cs-CZ" sz="3600" dirty="0" smtClean="0"/>
              <a:t>    </a:t>
            </a:r>
            <a:r>
              <a:rPr lang="cs-CZ" sz="3600" dirty="0" err="1" smtClean="0"/>
              <a:t>Sch_ac</a:t>
            </a:r>
            <a:r>
              <a:rPr lang="cs-CZ" sz="3600" dirty="0" smtClean="0"/>
              <a:t>_.</a:t>
            </a:r>
          </a:p>
          <a:p>
            <a:pPr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</a:t>
            </a:r>
            <a:r>
              <a:rPr lang="cs-CZ" sz="3600" b="1" dirty="0" err="1" smtClean="0"/>
              <a:t>Wir</a:t>
            </a:r>
            <a:r>
              <a:rPr lang="cs-CZ" sz="3600" b="1" dirty="0" smtClean="0"/>
              <a:t>    </a:t>
            </a:r>
            <a:r>
              <a:rPr lang="cs-CZ" sz="3600" b="1" dirty="0" err="1" smtClean="0"/>
              <a:t>sp</a:t>
            </a:r>
            <a:r>
              <a:rPr lang="cs-CZ" sz="3600" b="1" dirty="0" err="1" smtClean="0">
                <a:solidFill>
                  <a:srgbClr val="FF0000"/>
                </a:solidFill>
              </a:rPr>
              <a:t>i</a:t>
            </a:r>
            <a:r>
              <a:rPr lang="cs-CZ" sz="3600" b="1" dirty="0" err="1" smtClean="0"/>
              <a:t>el</a:t>
            </a:r>
            <a:r>
              <a:rPr lang="cs-CZ" sz="3600" b="1" dirty="0" err="1" smtClean="0">
                <a:solidFill>
                  <a:srgbClr val="FF0000"/>
                </a:solidFill>
              </a:rPr>
              <a:t>e</a:t>
            </a:r>
            <a:r>
              <a:rPr lang="cs-CZ" sz="3600" b="1" dirty="0" err="1" smtClean="0"/>
              <a:t>n</a:t>
            </a:r>
            <a:r>
              <a:rPr lang="cs-CZ" sz="3600" b="1" dirty="0" smtClean="0"/>
              <a:t>    jed</a:t>
            </a:r>
            <a:r>
              <a:rPr lang="cs-CZ" sz="3600" b="1" dirty="0" smtClean="0">
                <a:solidFill>
                  <a:srgbClr val="FF0000"/>
                </a:solidFill>
              </a:rPr>
              <a:t>e</a:t>
            </a:r>
            <a:r>
              <a:rPr lang="cs-CZ" sz="3600" b="1" dirty="0" smtClean="0"/>
              <a:t>n     </a:t>
            </a:r>
            <a:r>
              <a:rPr lang="cs-CZ" sz="3600" b="1" dirty="0" err="1" smtClean="0"/>
              <a:t>T</a:t>
            </a:r>
            <a:r>
              <a:rPr lang="cs-CZ" sz="3600" b="1" dirty="0" err="1" smtClean="0">
                <a:solidFill>
                  <a:srgbClr val="FF0000"/>
                </a:solidFill>
              </a:rPr>
              <a:t>a</a:t>
            </a:r>
            <a:r>
              <a:rPr lang="cs-CZ" sz="3600" b="1" dirty="0" err="1" smtClean="0"/>
              <a:t>g</a:t>
            </a:r>
            <a:r>
              <a:rPr lang="cs-CZ" sz="3600" b="1" dirty="0" smtClean="0"/>
              <a:t>    </a:t>
            </a:r>
            <a:r>
              <a:rPr lang="cs-CZ" sz="3600" b="1" dirty="0" err="1" smtClean="0"/>
              <a:t>Sch</a:t>
            </a:r>
            <a:r>
              <a:rPr lang="cs-CZ" sz="3600" b="1" dirty="0" err="1" smtClean="0">
                <a:solidFill>
                  <a:srgbClr val="FF0000"/>
                </a:solidFill>
              </a:rPr>
              <a:t>a</a:t>
            </a:r>
            <a:r>
              <a:rPr lang="cs-CZ" sz="3600" b="1" dirty="0" err="1" smtClean="0"/>
              <a:t>c</a:t>
            </a:r>
            <a:r>
              <a:rPr lang="cs-CZ" sz="3600" b="1" dirty="0" err="1" smtClean="0">
                <a:solidFill>
                  <a:srgbClr val="FF0000"/>
                </a:solidFill>
              </a:rPr>
              <a:t>h</a:t>
            </a:r>
            <a:r>
              <a:rPr lang="cs-CZ" sz="3600" b="1" dirty="0" smtClean="0"/>
              <a:t>.</a:t>
            </a:r>
          </a:p>
          <a:p>
            <a:pPr indent="0">
              <a:buNone/>
            </a:pPr>
            <a:endParaRPr lang="cs-CZ" sz="3600" b="1" dirty="0" smtClean="0"/>
          </a:p>
          <a:p>
            <a:pPr marL="571500" indent="-571500"/>
            <a:r>
              <a:rPr lang="cs-CZ" sz="3600" dirty="0" err="1" smtClean="0"/>
              <a:t>Sie</a:t>
            </a:r>
            <a:r>
              <a:rPr lang="cs-CZ" sz="3600" dirty="0" smtClean="0"/>
              <a:t>   </a:t>
            </a:r>
            <a:r>
              <a:rPr lang="cs-CZ" sz="3600" dirty="0" err="1" smtClean="0"/>
              <a:t>l_uf_n</a:t>
            </a:r>
            <a:r>
              <a:rPr lang="cs-CZ" sz="3600" dirty="0" smtClean="0"/>
              <a:t>	   </a:t>
            </a:r>
            <a:r>
              <a:rPr lang="cs-CZ" sz="3600" dirty="0" err="1" smtClean="0"/>
              <a:t>im</a:t>
            </a:r>
            <a:r>
              <a:rPr lang="cs-CZ" sz="3600" dirty="0" smtClean="0"/>
              <a:t>	  W__</a:t>
            </a:r>
            <a:r>
              <a:rPr lang="cs-CZ" sz="3600" dirty="0" err="1" smtClean="0"/>
              <a:t>nt_r</a:t>
            </a: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cs-CZ" sz="3600" dirty="0" err="1" smtClean="0"/>
              <a:t>Sc_i</a:t>
            </a:r>
            <a:r>
              <a:rPr lang="cs-CZ" sz="3600" dirty="0" smtClean="0"/>
              <a:t>.</a:t>
            </a:r>
          </a:p>
          <a:p>
            <a:pPr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</a:t>
            </a:r>
            <a:r>
              <a:rPr lang="cs-CZ" sz="3600" b="1" dirty="0" err="1" smtClean="0"/>
              <a:t>Sie</a:t>
            </a:r>
            <a:r>
              <a:rPr lang="cs-CZ" sz="3600" b="1" dirty="0" smtClean="0"/>
              <a:t>   </a:t>
            </a:r>
            <a:r>
              <a:rPr lang="cs-CZ" sz="3600" b="1" dirty="0" err="1" smtClean="0"/>
              <a:t>l</a:t>
            </a:r>
            <a:r>
              <a:rPr lang="cs-CZ" sz="3600" b="1" dirty="0" err="1" smtClean="0">
                <a:solidFill>
                  <a:srgbClr val="FF0000"/>
                </a:solidFill>
              </a:rPr>
              <a:t>a</a:t>
            </a:r>
            <a:r>
              <a:rPr lang="cs-CZ" sz="3600" b="1" dirty="0" err="1" smtClean="0"/>
              <a:t>uf</a:t>
            </a:r>
            <a:r>
              <a:rPr lang="cs-CZ" sz="3600" b="1" dirty="0" err="1" smtClean="0">
                <a:solidFill>
                  <a:srgbClr val="FF0000"/>
                </a:solidFill>
              </a:rPr>
              <a:t>e</a:t>
            </a:r>
            <a:r>
              <a:rPr lang="cs-CZ" sz="3600" b="1" dirty="0" err="1" smtClean="0"/>
              <a:t>n</a:t>
            </a:r>
            <a:r>
              <a:rPr lang="cs-CZ" sz="3600" b="1" dirty="0" smtClean="0"/>
              <a:t>   </a:t>
            </a:r>
            <a:r>
              <a:rPr lang="cs-CZ" sz="3600" b="1" dirty="0" err="1" smtClean="0"/>
              <a:t>im</a:t>
            </a:r>
            <a:r>
              <a:rPr lang="cs-CZ" sz="3600" b="1" dirty="0" smtClean="0"/>
              <a:t>    W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b="1" dirty="0" smtClean="0"/>
              <a:t>nt</a:t>
            </a:r>
            <a:r>
              <a:rPr lang="cs-CZ" sz="3600" b="1" dirty="0" smtClean="0">
                <a:solidFill>
                  <a:srgbClr val="FF0000"/>
                </a:solidFill>
              </a:rPr>
              <a:t>e</a:t>
            </a:r>
            <a:r>
              <a:rPr lang="cs-CZ" sz="3600" b="1" dirty="0" smtClean="0"/>
              <a:t>r       </a:t>
            </a:r>
            <a:r>
              <a:rPr lang="cs-CZ" sz="3600" b="1" dirty="0" err="1" smtClean="0"/>
              <a:t>Sc</a:t>
            </a:r>
            <a:r>
              <a:rPr lang="cs-CZ" sz="3600" b="1" dirty="0" err="1" smtClean="0">
                <a:solidFill>
                  <a:srgbClr val="FF0000"/>
                </a:solidFill>
              </a:rPr>
              <a:t>h</a:t>
            </a:r>
            <a:r>
              <a:rPr lang="cs-CZ" sz="3600" b="1" dirty="0" err="1" smtClean="0"/>
              <a:t>i</a:t>
            </a:r>
            <a:r>
              <a:rPr lang="cs-CZ" sz="3600" b="1" dirty="0" smtClean="0"/>
              <a:t>.</a:t>
            </a:r>
          </a:p>
          <a:p>
            <a:pPr indent="0">
              <a:buNone/>
            </a:pPr>
            <a:endParaRPr lang="cs-CZ" sz="3600" b="1" dirty="0" smtClean="0"/>
          </a:p>
          <a:p>
            <a:pPr marL="571500" indent="-571500"/>
            <a:r>
              <a:rPr lang="cs-CZ" sz="3600" dirty="0" err="1" smtClean="0"/>
              <a:t>T_e_bst</a:t>
            </a:r>
            <a:r>
              <a:rPr lang="cs-CZ" sz="3600" dirty="0"/>
              <a:t> </a:t>
            </a:r>
            <a:r>
              <a:rPr lang="cs-CZ" sz="3600" dirty="0" smtClean="0"/>
              <a:t>  d_      </a:t>
            </a:r>
            <a:r>
              <a:rPr lang="cs-CZ" sz="3600" dirty="0" err="1" smtClean="0"/>
              <a:t>ger</a:t>
            </a:r>
            <a:r>
              <a:rPr lang="cs-CZ" sz="3600" dirty="0" smtClean="0"/>
              <a:t>_        </a:t>
            </a:r>
            <a:r>
              <a:rPr lang="cs-CZ" sz="3600" dirty="0" err="1" smtClean="0"/>
              <a:t>S_o_t</a:t>
            </a:r>
            <a:r>
              <a:rPr lang="cs-CZ" sz="3600" dirty="0" smtClean="0"/>
              <a:t>?</a:t>
            </a:r>
          </a:p>
          <a:p>
            <a:pPr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</a:t>
            </a:r>
            <a:r>
              <a:rPr lang="cs-CZ" sz="3600" b="1" dirty="0" err="1" smtClean="0"/>
              <a:t>T</a:t>
            </a:r>
            <a:r>
              <a:rPr lang="cs-CZ" sz="3600" b="1" dirty="0" err="1" smtClean="0">
                <a:solidFill>
                  <a:srgbClr val="FF0000"/>
                </a:solidFill>
              </a:rPr>
              <a:t>r</a:t>
            </a:r>
            <a:r>
              <a:rPr lang="cs-CZ" sz="3600" b="1" dirty="0" err="1" smtClean="0"/>
              <a:t>e</a:t>
            </a:r>
            <a:r>
              <a:rPr lang="cs-CZ" sz="3600" b="1" dirty="0" err="1" smtClean="0">
                <a:solidFill>
                  <a:srgbClr val="FF0000"/>
                </a:solidFill>
              </a:rPr>
              <a:t>i</a:t>
            </a:r>
            <a:r>
              <a:rPr lang="cs-CZ" sz="3600" b="1" dirty="0" err="1" smtClean="0"/>
              <a:t>bst</a:t>
            </a:r>
            <a:r>
              <a:rPr lang="cs-CZ" sz="3600" b="1" dirty="0" smtClean="0"/>
              <a:t>     </a:t>
            </a:r>
            <a:r>
              <a:rPr lang="cs-CZ" sz="3600" b="1" dirty="0" err="1" smtClean="0"/>
              <a:t>d</a:t>
            </a:r>
            <a:r>
              <a:rPr lang="cs-CZ" sz="3600" b="1" dirty="0" err="1" smtClean="0">
                <a:solidFill>
                  <a:srgbClr val="FF0000"/>
                </a:solidFill>
              </a:rPr>
              <a:t>u</a:t>
            </a:r>
            <a:r>
              <a:rPr lang="cs-CZ" sz="3600" b="1" dirty="0"/>
              <a:t> </a:t>
            </a:r>
            <a:r>
              <a:rPr lang="cs-CZ" sz="3600" b="1" dirty="0" smtClean="0"/>
              <a:t>    </a:t>
            </a:r>
            <a:r>
              <a:rPr lang="cs-CZ" sz="3600" b="1" dirty="0" err="1" smtClean="0"/>
              <a:t>ger</a:t>
            </a:r>
            <a:r>
              <a:rPr lang="cs-CZ" sz="3600" b="1" dirty="0" err="1" smtClean="0">
                <a:solidFill>
                  <a:srgbClr val="FF0000"/>
                </a:solidFill>
              </a:rPr>
              <a:t>n</a:t>
            </a:r>
            <a:r>
              <a:rPr lang="cs-CZ" sz="3600" b="1" dirty="0" smtClean="0"/>
              <a:t>	      S</a:t>
            </a:r>
            <a:r>
              <a:rPr lang="cs-CZ" sz="3600" b="1" dirty="0" smtClean="0">
                <a:solidFill>
                  <a:srgbClr val="FF0000"/>
                </a:solidFill>
              </a:rPr>
              <a:t>p</a:t>
            </a:r>
            <a:r>
              <a:rPr lang="cs-CZ" sz="3600" b="1" dirty="0" smtClean="0"/>
              <a:t>o</a:t>
            </a:r>
            <a:r>
              <a:rPr lang="cs-CZ" sz="3600" b="1" dirty="0" smtClean="0">
                <a:solidFill>
                  <a:srgbClr val="FF0000"/>
                </a:solidFill>
              </a:rPr>
              <a:t>r</a:t>
            </a:r>
            <a:r>
              <a:rPr lang="cs-CZ" sz="3600" b="1" dirty="0" smtClean="0"/>
              <a:t>t?</a:t>
            </a:r>
            <a:endParaRPr lang="cs-CZ" sz="3600" b="1" dirty="0"/>
          </a:p>
          <a:p>
            <a:pPr marL="571500" indent="-571500"/>
            <a:endParaRPr lang="cs-CZ" sz="3600" b="1" dirty="0"/>
          </a:p>
          <a:p>
            <a:pPr marL="571500" indent="-571500"/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81340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Obrázky 1 – 8</a:t>
            </a:r>
            <a:r>
              <a:rPr lang="cs-CZ" sz="1800" dirty="0" smtClean="0"/>
              <a:t> </a:t>
            </a:r>
            <a:r>
              <a:rPr lang="cs-CZ" sz="1800" dirty="0"/>
              <a:t>použity 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2011-0</a:t>
            </a:r>
            <a:r>
              <a:rPr lang="cs-CZ" sz="1800" dirty="0" smtClean="0"/>
              <a:t>1</a:t>
            </a:r>
            <a:r>
              <a:rPr lang="it-IT" sz="1800" dirty="0" smtClean="0"/>
              <a:t>-</a:t>
            </a:r>
            <a:r>
              <a:rPr lang="cs-CZ" sz="1800" dirty="0" smtClean="0"/>
              <a:t>20</a:t>
            </a:r>
            <a:r>
              <a:rPr lang="it-IT" sz="1800" dirty="0" smtClean="0"/>
              <a:t>]. </a:t>
            </a:r>
            <a:endParaRPr lang="it-IT" sz="1800" dirty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49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1089</TotalTime>
  <Words>317</Words>
  <Application>Microsoft Office PowerPoint</Application>
  <PresentationFormat>On-screen Show (4:3)</PresentationFormat>
  <Paragraphs>107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Human</vt:lpstr>
      <vt:lpstr>Německý jazyk – Cvičení na podporu konverzace </vt:lpstr>
      <vt:lpstr>Sportarten</vt:lpstr>
      <vt:lpstr>Spojte k sobě složená podstatná jména</vt:lpstr>
      <vt:lpstr>PowerPoint Presentation</vt:lpstr>
      <vt:lpstr>Welche Sportarten kennen Sie noch?</vt:lpstr>
      <vt:lpstr>PowerPoint Presentation</vt:lpstr>
      <vt:lpstr>PowerPoint Presentation</vt:lpstr>
      <vt:lpstr>Was würden Sie machen?</vt:lpstr>
      <vt:lpstr>Was würden Sie machen?</vt:lpstr>
      <vt:lpstr>Doplňte správná písmena:</vt:lpstr>
      <vt:lpstr>PowerPoint Presentation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Valued Acer Customer</cp:lastModifiedBy>
  <cp:revision>120</cp:revision>
  <dcterms:created xsi:type="dcterms:W3CDTF">2011-11-03T18:30:26Z</dcterms:created>
  <dcterms:modified xsi:type="dcterms:W3CDTF">2012-04-18T17:57:54Z</dcterms:modified>
</cp:coreProperties>
</file>