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81" r:id="rId2"/>
    <p:sldId id="256" r:id="rId3"/>
    <p:sldId id="271" r:id="rId4"/>
    <p:sldId id="274" r:id="rId5"/>
    <p:sldId id="275" r:id="rId6"/>
    <p:sldId id="272" r:id="rId7"/>
    <p:sldId id="276" r:id="rId8"/>
    <p:sldId id="277" r:id="rId9"/>
    <p:sldId id="278" r:id="rId10"/>
    <p:sldId id="279" r:id="rId11"/>
    <p:sldId id="280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30274-B71C-4297-A899-15923A9B389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1AC0C-A002-4B03-A9FB-9028D5D60D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05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Der </a:t>
            </a:r>
            <a:r>
              <a:rPr lang="cs-CZ" sz="3200" b="1" dirty="0" err="1" smtClean="0">
                <a:solidFill>
                  <a:schemeClr val="tx1"/>
                </a:solidFill>
              </a:rPr>
              <a:t>menschliche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Körper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VY_32_INOVACE_02-25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9582340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Der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menschliche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Körper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15. 4. 2011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je zaměřen na pojmenování částí lidského těla, popis vzhledu osob.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Žáci nejprve procvičí danou slovní zásobu a poté samostatně popisují vzhled osob uvedených ve cvičení.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menschliche</a:t>
            </a:r>
            <a:r>
              <a:rPr lang="cs-CZ" dirty="0" smtClean="0"/>
              <a:t> </a:t>
            </a:r>
            <a:r>
              <a:rPr lang="cs-CZ" dirty="0" err="1" smtClean="0"/>
              <a:t>Körper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správný výraz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indent="0">
              <a:buNone/>
            </a:pPr>
            <a:r>
              <a:rPr lang="cs-CZ" dirty="0" smtClean="0"/>
              <a:t>		</a:t>
            </a:r>
            <a:endParaRPr lang="cs-CZ" sz="3500" dirty="0" smtClean="0"/>
          </a:p>
          <a:p>
            <a:pPr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	s </a:t>
            </a:r>
            <a:r>
              <a:rPr lang="cs-CZ" sz="3500" dirty="0" err="1" smtClean="0"/>
              <a:t>Auge</a:t>
            </a:r>
            <a:r>
              <a:rPr lang="cs-CZ" sz="3500" dirty="0" smtClean="0"/>
              <a:t>	e </a:t>
            </a:r>
            <a:r>
              <a:rPr lang="cs-CZ" sz="3500" dirty="0" err="1" smtClean="0"/>
              <a:t>Zunge</a:t>
            </a:r>
            <a:r>
              <a:rPr lang="cs-CZ" sz="3500" dirty="0" smtClean="0"/>
              <a:t>	r </a:t>
            </a:r>
            <a:r>
              <a:rPr lang="cs-CZ" sz="3500" dirty="0" err="1" smtClean="0"/>
              <a:t>Rücken</a:t>
            </a:r>
            <a:endParaRPr lang="cs-CZ" sz="3500" dirty="0" smtClean="0"/>
          </a:p>
          <a:p>
            <a:pPr indent="0">
              <a:buNone/>
            </a:pPr>
            <a:endParaRPr lang="cs-CZ" sz="3500" dirty="0"/>
          </a:p>
          <a:p>
            <a:pPr indent="0">
              <a:buNone/>
            </a:pPr>
            <a:r>
              <a:rPr lang="cs-CZ" sz="3500" dirty="0" smtClean="0"/>
              <a:t>		</a:t>
            </a:r>
          </a:p>
          <a:p>
            <a:pPr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	</a:t>
            </a:r>
          </a:p>
          <a:p>
            <a:pPr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	</a:t>
            </a:r>
            <a:r>
              <a:rPr lang="cs-CZ" sz="3500" dirty="0" err="1" smtClean="0"/>
              <a:t>die</a:t>
            </a:r>
            <a:r>
              <a:rPr lang="cs-CZ" sz="3500" dirty="0" smtClean="0"/>
              <a:t> </a:t>
            </a:r>
            <a:r>
              <a:rPr lang="cs-CZ" sz="3500" dirty="0" err="1" smtClean="0"/>
              <a:t>Brust</a:t>
            </a:r>
            <a:r>
              <a:rPr lang="cs-CZ" sz="3500" dirty="0" smtClean="0"/>
              <a:t>	</a:t>
            </a:r>
            <a:r>
              <a:rPr lang="cs-CZ" sz="3500" dirty="0" err="1" smtClean="0"/>
              <a:t>das</a:t>
            </a:r>
            <a:r>
              <a:rPr lang="cs-CZ" sz="3500" dirty="0" smtClean="0"/>
              <a:t> </a:t>
            </a:r>
            <a:r>
              <a:rPr lang="cs-CZ" sz="3500" dirty="0" err="1" smtClean="0"/>
              <a:t>Ohr</a:t>
            </a:r>
            <a:r>
              <a:rPr lang="cs-CZ" sz="3500" dirty="0" smtClean="0"/>
              <a:t>	</a:t>
            </a:r>
            <a:r>
              <a:rPr lang="cs-CZ" sz="3500" dirty="0" err="1" smtClean="0"/>
              <a:t>die</a:t>
            </a:r>
            <a:r>
              <a:rPr lang="cs-CZ" sz="3500" dirty="0" smtClean="0"/>
              <a:t> </a:t>
            </a:r>
            <a:r>
              <a:rPr lang="cs-CZ" sz="3500" dirty="0" err="1" smtClean="0"/>
              <a:t>Zunge</a:t>
            </a:r>
            <a:endParaRPr lang="cs-CZ" sz="3500" dirty="0" smtClean="0"/>
          </a:p>
          <a:p>
            <a:pPr indent="0">
              <a:buNone/>
            </a:pPr>
            <a:endParaRPr lang="cs-CZ" sz="3500" dirty="0" smtClean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		</a:t>
            </a:r>
            <a:r>
              <a:rPr lang="cs-CZ" sz="3500" dirty="0" err="1"/>
              <a:t>die</a:t>
            </a:r>
            <a:r>
              <a:rPr lang="cs-CZ" sz="3500" dirty="0"/>
              <a:t> </a:t>
            </a:r>
            <a:r>
              <a:rPr lang="cs-CZ" sz="3500" dirty="0" err="1" smtClean="0"/>
              <a:t>Haare</a:t>
            </a:r>
            <a:r>
              <a:rPr lang="cs-CZ" sz="3500" dirty="0"/>
              <a:t>	</a:t>
            </a:r>
            <a:r>
              <a:rPr lang="cs-CZ" sz="3500" dirty="0" err="1"/>
              <a:t>die</a:t>
            </a:r>
            <a:r>
              <a:rPr lang="cs-CZ" sz="3500" dirty="0"/>
              <a:t> </a:t>
            </a:r>
            <a:r>
              <a:rPr lang="cs-CZ" sz="3500" dirty="0" err="1"/>
              <a:t>Brust</a:t>
            </a:r>
            <a:r>
              <a:rPr lang="cs-CZ" sz="3500" dirty="0"/>
              <a:t>	</a:t>
            </a:r>
            <a:r>
              <a:rPr lang="cs-CZ" sz="3500" dirty="0" err="1"/>
              <a:t>die</a:t>
            </a:r>
            <a:r>
              <a:rPr lang="cs-CZ" sz="3500" dirty="0"/>
              <a:t> </a:t>
            </a:r>
            <a:r>
              <a:rPr lang="cs-CZ" sz="3500" dirty="0" err="1"/>
              <a:t>Zähne</a:t>
            </a:r>
            <a:endParaRPr lang="cs-CZ" sz="3500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1403796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2996953"/>
            <a:ext cx="1440160" cy="1224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4581129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4986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			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sz="3200" dirty="0" smtClean="0"/>
              <a:t>s </a:t>
            </a:r>
            <a:r>
              <a:rPr lang="cs-CZ" sz="3200" dirty="0" err="1" smtClean="0"/>
              <a:t>Ohr</a:t>
            </a:r>
            <a:r>
              <a:rPr lang="cs-CZ" sz="3200" dirty="0" smtClean="0"/>
              <a:t>		r </a:t>
            </a:r>
            <a:r>
              <a:rPr lang="cs-CZ" sz="3200" dirty="0" err="1" smtClean="0"/>
              <a:t>Bauch</a:t>
            </a:r>
            <a:r>
              <a:rPr lang="cs-CZ" sz="3200" dirty="0" smtClean="0"/>
              <a:t>	s </a:t>
            </a:r>
            <a:r>
              <a:rPr lang="cs-CZ" sz="3200" dirty="0" err="1" smtClean="0"/>
              <a:t>Bein</a:t>
            </a:r>
            <a:endParaRPr lang="cs-CZ" sz="3200" dirty="0" smtClean="0"/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r>
              <a:rPr lang="cs-CZ" sz="3200" dirty="0" smtClean="0"/>
              <a:t>			s Herz	e </a:t>
            </a:r>
            <a:r>
              <a:rPr lang="cs-CZ" sz="3200" dirty="0" err="1" smtClean="0"/>
              <a:t>Zehe</a:t>
            </a:r>
            <a:r>
              <a:rPr lang="cs-CZ" sz="3200" dirty="0" smtClean="0"/>
              <a:t>	s </a:t>
            </a:r>
            <a:r>
              <a:rPr lang="cs-CZ" sz="3200" dirty="0" err="1" smtClean="0"/>
              <a:t>Knie</a:t>
            </a:r>
            <a:endParaRPr lang="cs-CZ" sz="3200" dirty="0" smtClean="0"/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r </a:t>
            </a:r>
            <a:r>
              <a:rPr lang="cs-CZ" sz="3200" dirty="0" err="1" smtClean="0"/>
              <a:t>Rücken</a:t>
            </a:r>
            <a:r>
              <a:rPr lang="cs-CZ" sz="3200" dirty="0" smtClean="0"/>
              <a:t>	r </a:t>
            </a:r>
            <a:r>
              <a:rPr lang="cs-CZ" sz="3200" dirty="0" err="1" smtClean="0"/>
              <a:t>Hals</a:t>
            </a:r>
            <a:r>
              <a:rPr lang="cs-CZ" sz="3200" dirty="0" smtClean="0"/>
              <a:t>	s </a:t>
            </a:r>
            <a:r>
              <a:rPr lang="cs-CZ" sz="3200" dirty="0" err="1" smtClean="0"/>
              <a:t>Gesicht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332657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734" y="2564904"/>
            <a:ext cx="1907853" cy="1907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005" y="4797152"/>
            <a:ext cx="1895633" cy="1895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31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			</a:t>
            </a:r>
          </a:p>
          <a:p>
            <a:pPr indent="0">
              <a:buNone/>
            </a:pPr>
            <a:r>
              <a:rPr lang="cs-CZ" sz="3200" dirty="0" smtClean="0"/>
              <a:t>			e </a:t>
            </a:r>
            <a:r>
              <a:rPr lang="cs-CZ" sz="3200" dirty="0" err="1" smtClean="0"/>
              <a:t>Schulter</a:t>
            </a:r>
            <a:r>
              <a:rPr lang="cs-CZ" sz="3200" dirty="0" smtClean="0"/>
              <a:t>	   e </a:t>
            </a:r>
            <a:r>
              <a:rPr lang="cs-CZ" sz="3200" dirty="0" err="1" smtClean="0"/>
              <a:t>Haut</a:t>
            </a:r>
            <a:r>
              <a:rPr lang="cs-CZ" sz="3200" dirty="0" smtClean="0"/>
              <a:t>	e </a:t>
            </a:r>
            <a:r>
              <a:rPr lang="cs-CZ" sz="3200" dirty="0" err="1" smtClean="0"/>
              <a:t>Zunge</a:t>
            </a:r>
            <a:endParaRPr lang="cs-CZ" sz="3200" dirty="0" smtClean="0"/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r>
              <a:rPr lang="cs-CZ" sz="3200" dirty="0" smtClean="0"/>
              <a:t>			r Finger	e </a:t>
            </a:r>
            <a:r>
              <a:rPr lang="cs-CZ" sz="3200" dirty="0" err="1" smtClean="0"/>
              <a:t>Zehe</a:t>
            </a:r>
            <a:r>
              <a:rPr lang="cs-CZ" sz="3200" dirty="0" smtClean="0"/>
              <a:t>	s Herz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r>
              <a:rPr lang="cs-CZ" sz="3200" dirty="0" smtClean="0"/>
              <a:t>			</a:t>
            </a:r>
          </a:p>
          <a:p>
            <a:pPr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e Hand	s </a:t>
            </a:r>
            <a:r>
              <a:rPr lang="cs-CZ" sz="3200" dirty="0" err="1" smtClean="0"/>
              <a:t>Ohr</a:t>
            </a:r>
            <a:r>
              <a:rPr lang="cs-CZ" sz="3200" dirty="0" smtClean="0"/>
              <a:t>		s </a:t>
            </a:r>
            <a:r>
              <a:rPr lang="cs-CZ" sz="3200" dirty="0" err="1" smtClean="0"/>
              <a:t>Bein</a:t>
            </a:r>
            <a:endParaRPr lang="cs-CZ" sz="32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20688"/>
            <a:ext cx="1691829" cy="169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2708920"/>
            <a:ext cx="1691829" cy="169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07" y="4869160"/>
            <a:ext cx="1565995" cy="1565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761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3600" b="1" u="sng" dirty="0" smtClean="0"/>
              <a:t>Doplňte vhodné části těla:</a:t>
            </a:r>
          </a:p>
          <a:p>
            <a:pPr indent="0">
              <a:buNone/>
            </a:pPr>
            <a:endParaRPr lang="cs-CZ" sz="3600" b="1" u="sng" dirty="0"/>
          </a:p>
          <a:p>
            <a:pPr indent="0">
              <a:lnSpc>
                <a:spcPct val="150000"/>
              </a:lnSpc>
              <a:buNone/>
            </a:pP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hat</a:t>
            </a:r>
            <a:r>
              <a:rPr lang="cs-CZ" sz="3200" dirty="0" smtClean="0"/>
              <a:t> .......................... </a:t>
            </a:r>
            <a:r>
              <a:rPr lang="cs-CZ" sz="3200" dirty="0" err="1" smtClean="0"/>
              <a:t>fürs</a:t>
            </a:r>
            <a:r>
              <a:rPr lang="cs-CZ" sz="3200" dirty="0" smtClean="0"/>
              <a:t> </a:t>
            </a:r>
            <a:r>
              <a:rPr lang="cs-CZ" sz="3200" dirty="0" err="1" smtClean="0"/>
              <a:t>Denken</a:t>
            </a:r>
            <a:r>
              <a:rPr lang="cs-CZ" sz="3200" dirty="0" smtClean="0"/>
              <a:t>,</a:t>
            </a:r>
          </a:p>
          <a:p>
            <a:pPr marL="457200" indent="-457200">
              <a:lnSpc>
                <a:spcPct val="150000"/>
              </a:lnSpc>
            </a:pPr>
            <a:r>
              <a:rPr lang="cs-CZ" sz="3200" dirty="0" smtClean="0"/>
              <a:t>............................ </a:t>
            </a:r>
            <a:r>
              <a:rPr lang="cs-CZ" sz="3200" dirty="0" err="1" smtClean="0"/>
              <a:t>fürs</a:t>
            </a:r>
            <a:r>
              <a:rPr lang="cs-CZ" sz="3200" dirty="0" smtClean="0"/>
              <a:t> </a:t>
            </a:r>
            <a:r>
              <a:rPr lang="cs-CZ" sz="3200" dirty="0" err="1" smtClean="0"/>
              <a:t>Sehen</a:t>
            </a:r>
            <a:r>
              <a:rPr lang="cs-CZ" sz="3200" dirty="0" smtClean="0"/>
              <a:t>, </a:t>
            </a:r>
          </a:p>
          <a:p>
            <a:pPr marL="457200" indent="-457200">
              <a:lnSpc>
                <a:spcPct val="150000"/>
              </a:lnSpc>
            </a:pPr>
            <a:r>
              <a:rPr lang="cs-CZ" sz="3200" dirty="0" err="1" smtClean="0"/>
              <a:t>einen</a:t>
            </a:r>
            <a:r>
              <a:rPr lang="cs-CZ" sz="3200" dirty="0" smtClean="0"/>
              <a:t> ...................</a:t>
            </a:r>
            <a:r>
              <a:rPr lang="cs-CZ" sz="3200" dirty="0" err="1" smtClean="0"/>
              <a:t>fürs</a:t>
            </a:r>
            <a:r>
              <a:rPr lang="cs-CZ" sz="3200" dirty="0" smtClean="0"/>
              <a:t> Essen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Sprechen</a:t>
            </a:r>
            <a:r>
              <a:rPr lang="cs-CZ" sz="3200" dirty="0" smtClean="0"/>
              <a:t>,</a:t>
            </a:r>
          </a:p>
          <a:p>
            <a:pPr marL="457200" indent="-457200">
              <a:lnSpc>
                <a:spcPct val="150000"/>
              </a:lnSpc>
            </a:pPr>
            <a:r>
              <a:rPr lang="cs-CZ" sz="3200" dirty="0" smtClean="0"/>
              <a:t>............................ </a:t>
            </a:r>
            <a:r>
              <a:rPr lang="cs-CZ" sz="3200" dirty="0" err="1" smtClean="0"/>
              <a:t>fürs</a:t>
            </a:r>
            <a:r>
              <a:rPr lang="cs-CZ" sz="3200" dirty="0" smtClean="0"/>
              <a:t> </a:t>
            </a:r>
            <a:r>
              <a:rPr lang="cs-CZ" sz="3200" dirty="0" err="1" smtClean="0"/>
              <a:t>Hören</a:t>
            </a:r>
            <a:r>
              <a:rPr lang="cs-CZ" sz="3200" dirty="0" smtClean="0"/>
              <a:t>,</a:t>
            </a:r>
          </a:p>
          <a:p>
            <a:pPr marL="457200" indent="-457200">
              <a:lnSpc>
                <a:spcPct val="150000"/>
              </a:lnSpc>
            </a:pPr>
            <a:r>
              <a:rPr lang="cs-CZ" sz="3200" dirty="0" smtClean="0"/>
              <a:t>............................ </a:t>
            </a:r>
            <a:r>
              <a:rPr lang="cs-CZ" sz="3200" dirty="0" err="1" smtClean="0"/>
              <a:t>fürs</a:t>
            </a:r>
            <a:r>
              <a:rPr lang="cs-CZ" sz="3200" dirty="0" smtClean="0"/>
              <a:t> </a:t>
            </a:r>
            <a:r>
              <a:rPr lang="cs-CZ" sz="3200" dirty="0" err="1" smtClean="0"/>
              <a:t>Spielen</a:t>
            </a:r>
            <a:r>
              <a:rPr lang="cs-CZ" sz="3200" dirty="0" smtClean="0"/>
              <a:t>,</a:t>
            </a:r>
          </a:p>
          <a:p>
            <a:pPr marL="457200" indent="-457200">
              <a:lnSpc>
                <a:spcPct val="150000"/>
              </a:lnSpc>
            </a:pPr>
            <a:r>
              <a:rPr lang="cs-CZ" sz="3200" dirty="0" smtClean="0"/>
              <a:t>............................ </a:t>
            </a:r>
            <a:r>
              <a:rPr lang="cs-CZ" sz="3200" dirty="0" err="1" smtClean="0"/>
              <a:t>fürs</a:t>
            </a:r>
            <a:r>
              <a:rPr lang="cs-CZ" sz="3200" dirty="0" smtClean="0"/>
              <a:t> </a:t>
            </a:r>
            <a:r>
              <a:rPr lang="cs-CZ" sz="3200" dirty="0" err="1" smtClean="0"/>
              <a:t>Laufen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05064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4211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3600" b="1" u="sng" dirty="0" smtClean="0"/>
              <a:t>Přiřaďte k přídavnému jménu podstatné:</a:t>
            </a:r>
          </a:p>
          <a:p>
            <a:pPr indent="0">
              <a:buNone/>
            </a:pPr>
            <a:endParaRPr lang="cs-CZ" sz="3600" b="1" u="sng" dirty="0"/>
          </a:p>
          <a:p>
            <a:pPr indent="0">
              <a:buNone/>
            </a:pPr>
            <a:r>
              <a:rPr lang="cs-CZ" sz="3600" b="1" dirty="0" err="1" smtClean="0"/>
              <a:t>blonde</a:t>
            </a:r>
            <a:r>
              <a:rPr lang="de-DE" sz="3600" b="1" dirty="0" smtClean="0"/>
              <a:t>		</a:t>
            </a:r>
            <a:r>
              <a:rPr lang="cs-CZ" sz="3600" b="1" dirty="0" smtClean="0"/>
              <a:t>			</a:t>
            </a:r>
            <a:r>
              <a:rPr lang="de-DE" sz="3600" b="1" dirty="0" smtClean="0"/>
              <a:t>Augen</a:t>
            </a:r>
            <a:endParaRPr lang="cs-CZ" sz="3600" b="1" dirty="0" smtClean="0"/>
          </a:p>
          <a:p>
            <a:pPr indent="0">
              <a:buNone/>
            </a:pPr>
            <a:r>
              <a:rPr lang="cs-CZ" sz="3600" b="1" dirty="0" err="1" smtClean="0"/>
              <a:t>wei</a:t>
            </a:r>
            <a:r>
              <a:rPr lang="de-DE" sz="3600" b="1" dirty="0" err="1" smtClean="0"/>
              <a:t>ße</a:t>
            </a:r>
            <a:r>
              <a:rPr lang="de-DE" sz="3600" b="1" dirty="0" smtClean="0"/>
              <a:t>		</a:t>
            </a:r>
            <a:r>
              <a:rPr lang="cs-CZ" sz="3600" b="1" dirty="0" smtClean="0"/>
              <a:t>			</a:t>
            </a:r>
            <a:r>
              <a:rPr lang="cs-CZ" sz="3600" b="1" dirty="0" err="1" smtClean="0"/>
              <a:t>Nase</a:t>
            </a:r>
            <a:endParaRPr lang="de-DE" sz="3600" b="1" dirty="0" smtClean="0"/>
          </a:p>
          <a:p>
            <a:pPr indent="0">
              <a:buNone/>
            </a:pPr>
            <a:r>
              <a:rPr lang="cs-CZ" sz="3600" b="1" dirty="0" err="1" smtClean="0"/>
              <a:t>gro</a:t>
            </a:r>
            <a:r>
              <a:rPr lang="de-DE" sz="3600" b="1" dirty="0" err="1" smtClean="0"/>
              <a:t>ße</a:t>
            </a:r>
            <a:r>
              <a:rPr lang="cs-CZ" sz="3600" b="1" dirty="0" smtClean="0"/>
              <a:t>					</a:t>
            </a:r>
            <a:r>
              <a:rPr lang="cs-CZ" sz="3600" b="1" dirty="0" err="1" smtClean="0"/>
              <a:t>Haare</a:t>
            </a:r>
            <a:endParaRPr lang="de-DE" sz="3600" b="1" dirty="0" smtClean="0"/>
          </a:p>
          <a:p>
            <a:pPr indent="0">
              <a:buNone/>
            </a:pPr>
            <a:r>
              <a:rPr lang="de-DE" sz="3600" b="1" dirty="0" smtClean="0"/>
              <a:t>starke</a:t>
            </a:r>
            <a:r>
              <a:rPr lang="cs-CZ" sz="3600" b="1" dirty="0"/>
              <a:t>	</a:t>
            </a:r>
            <a:r>
              <a:rPr lang="cs-CZ" sz="3600" b="1" dirty="0" smtClean="0"/>
              <a:t>				</a:t>
            </a:r>
            <a:r>
              <a:rPr lang="cs-CZ" sz="3600" b="1" dirty="0" err="1" smtClean="0"/>
              <a:t>Arme</a:t>
            </a:r>
            <a:endParaRPr lang="de-DE" sz="3600" b="1" dirty="0" smtClean="0"/>
          </a:p>
          <a:p>
            <a:pPr indent="0">
              <a:buNone/>
            </a:pPr>
            <a:r>
              <a:rPr lang="de-DE" sz="3600" b="1" dirty="0" smtClean="0"/>
              <a:t>blaue</a:t>
            </a:r>
            <a:r>
              <a:rPr lang="cs-CZ" sz="3600" b="1" dirty="0" smtClean="0"/>
              <a:t>					</a:t>
            </a:r>
            <a:r>
              <a:rPr lang="cs-CZ" sz="3600" b="1" dirty="0" err="1" smtClean="0"/>
              <a:t>Zähne</a:t>
            </a:r>
            <a:endParaRPr lang="de-DE" sz="3600" b="1" dirty="0" smtClean="0"/>
          </a:p>
          <a:p>
            <a:pPr indent="0">
              <a:buNone/>
            </a:pPr>
            <a:r>
              <a:rPr lang="de-DE" sz="3600" b="1" dirty="0" smtClean="0"/>
              <a:t>lange</a:t>
            </a:r>
            <a:r>
              <a:rPr lang="cs-CZ" sz="3600" b="1" dirty="0" smtClean="0"/>
              <a:t>					Finger</a:t>
            </a:r>
            <a:endParaRPr lang="cs-CZ" sz="3600" b="1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81187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669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indent="0">
              <a:lnSpc>
                <a:spcPct val="150000"/>
              </a:lnSpc>
              <a:buNone/>
            </a:pPr>
            <a:r>
              <a:rPr lang="cs-CZ" sz="3600" dirty="0" err="1" smtClean="0"/>
              <a:t>blonde</a:t>
            </a:r>
            <a:r>
              <a:rPr lang="cs-CZ" sz="3600" dirty="0"/>
              <a:t> </a:t>
            </a:r>
            <a:r>
              <a:rPr lang="de-DE" sz="3600" dirty="0" smtClean="0"/>
              <a:t>	</a:t>
            </a:r>
            <a:r>
              <a:rPr lang="cs-CZ" sz="3600" dirty="0" err="1" smtClean="0"/>
              <a:t>Haare</a:t>
            </a:r>
            <a:endParaRPr lang="cs-CZ" sz="3600" dirty="0" smtClean="0"/>
          </a:p>
          <a:p>
            <a:pPr indent="0">
              <a:lnSpc>
                <a:spcPct val="150000"/>
              </a:lnSpc>
              <a:buNone/>
            </a:pPr>
            <a:r>
              <a:rPr lang="cs-CZ" sz="3600" dirty="0" err="1" smtClean="0"/>
              <a:t>wei</a:t>
            </a:r>
            <a:r>
              <a:rPr lang="de-DE" sz="3600" dirty="0" err="1" smtClean="0"/>
              <a:t>ße</a:t>
            </a:r>
            <a:r>
              <a:rPr lang="de-DE" sz="3600" dirty="0" smtClean="0"/>
              <a:t> 	Zähne</a:t>
            </a:r>
          </a:p>
          <a:p>
            <a:pPr indent="0">
              <a:lnSpc>
                <a:spcPct val="150000"/>
              </a:lnSpc>
              <a:buNone/>
            </a:pPr>
            <a:r>
              <a:rPr lang="de-DE" sz="3600" dirty="0" smtClean="0"/>
              <a:t>große 	Nase</a:t>
            </a:r>
          </a:p>
          <a:p>
            <a:pPr indent="0">
              <a:lnSpc>
                <a:spcPct val="150000"/>
              </a:lnSpc>
              <a:buNone/>
            </a:pPr>
            <a:r>
              <a:rPr lang="de-DE" sz="3600" dirty="0" smtClean="0"/>
              <a:t>starke 	Arme</a:t>
            </a:r>
          </a:p>
          <a:p>
            <a:pPr indent="0">
              <a:lnSpc>
                <a:spcPct val="150000"/>
              </a:lnSpc>
              <a:buNone/>
            </a:pPr>
            <a:r>
              <a:rPr lang="de-DE" sz="3600" dirty="0" smtClean="0"/>
              <a:t>blaue 	Augen</a:t>
            </a:r>
          </a:p>
          <a:p>
            <a:pPr indent="0">
              <a:lnSpc>
                <a:spcPct val="150000"/>
              </a:lnSpc>
              <a:buNone/>
            </a:pPr>
            <a:r>
              <a:rPr lang="de-DE" sz="3600" dirty="0" smtClean="0"/>
              <a:t>lange 	Finger</a:t>
            </a:r>
            <a:endParaRPr lang="cs-CZ" sz="36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908720"/>
            <a:ext cx="4391769" cy="4391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3616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 algn="ctr">
              <a:buNone/>
            </a:pPr>
            <a:r>
              <a:rPr lang="de-DE" sz="3600" b="1" u="sng" dirty="0" err="1" smtClean="0"/>
              <a:t>Hledejte</a:t>
            </a:r>
            <a:r>
              <a:rPr lang="de-DE" sz="3600" b="1" u="sng" dirty="0" smtClean="0"/>
              <a:t> </a:t>
            </a:r>
            <a:r>
              <a:rPr lang="de-DE" sz="3600" b="1" u="sng" dirty="0" err="1" smtClean="0"/>
              <a:t>oposita</a:t>
            </a:r>
            <a:r>
              <a:rPr lang="de-DE" sz="3600" b="1" u="sng" dirty="0" smtClean="0"/>
              <a:t> a </a:t>
            </a:r>
            <a:r>
              <a:rPr lang="de-DE" sz="3600" b="1" u="sng" dirty="0" err="1" smtClean="0"/>
              <a:t>zkuste</a:t>
            </a:r>
            <a:r>
              <a:rPr lang="de-DE" sz="3600" b="1" u="sng" dirty="0" smtClean="0"/>
              <a:t> </a:t>
            </a:r>
            <a:r>
              <a:rPr lang="de-DE" sz="3600" b="1" u="sng" dirty="0" err="1" smtClean="0"/>
              <a:t>vymyslet</a:t>
            </a:r>
            <a:r>
              <a:rPr lang="cs-CZ" sz="3600" b="1" u="sng" dirty="0" smtClean="0"/>
              <a:t> další dvojice:</a:t>
            </a:r>
          </a:p>
          <a:p>
            <a:pPr indent="0">
              <a:buNone/>
            </a:pPr>
            <a:endParaRPr lang="cs-CZ" sz="3600" b="1" u="sng" dirty="0"/>
          </a:p>
          <a:p>
            <a:pPr indent="0">
              <a:buNone/>
            </a:pPr>
            <a:endParaRPr lang="cs-CZ" sz="3600" b="1" u="sng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043608" y="1844824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klein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6615220" y="1319808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hässlich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3638631" y="4756631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schön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467544" y="3501008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dick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6444208" y="3645024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schwach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6732240" y="5938459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gro</a:t>
            </a:r>
            <a:r>
              <a:rPr lang="de-DE" sz="3200" b="1" dirty="0" smtClean="0"/>
              <a:t>ß</a:t>
            </a:r>
            <a:endParaRPr lang="cs-CZ" sz="3200" b="1" dirty="0"/>
          </a:p>
        </p:txBody>
      </p:sp>
      <p:sp>
        <p:nvSpPr>
          <p:cNvPr id="12" name="Obdélník 11"/>
          <p:cNvSpPr/>
          <p:nvPr/>
        </p:nvSpPr>
        <p:spPr>
          <a:xfrm>
            <a:off x="3638631" y="2852936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schlank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899592" y="5509801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stark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44926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cs-CZ" sz="3600" b="1" u="sng" dirty="0"/>
          </a:p>
          <a:p>
            <a:pPr indent="0">
              <a:buNone/>
            </a:pPr>
            <a:endParaRPr lang="cs-CZ" sz="3600" b="1" u="sng" dirty="0" smtClean="0"/>
          </a:p>
        </p:txBody>
      </p:sp>
      <p:sp>
        <p:nvSpPr>
          <p:cNvPr id="4" name="Obdélník 3"/>
          <p:cNvSpPr/>
          <p:nvPr/>
        </p:nvSpPr>
        <p:spPr>
          <a:xfrm>
            <a:off x="611560" y="620688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klein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5789062" y="3501008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hässlich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611560" y="3501008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schön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611560" y="2060848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dick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5787904" y="5093336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schwach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5796136" y="620688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gro</a:t>
            </a:r>
            <a:r>
              <a:rPr lang="de-DE" sz="3200" b="1" dirty="0" smtClean="0"/>
              <a:t>ß</a:t>
            </a:r>
            <a:endParaRPr lang="cs-CZ" sz="3200" b="1" dirty="0"/>
          </a:p>
        </p:txBody>
      </p:sp>
      <p:sp>
        <p:nvSpPr>
          <p:cNvPr id="12" name="Obdélník 11"/>
          <p:cNvSpPr/>
          <p:nvPr/>
        </p:nvSpPr>
        <p:spPr>
          <a:xfrm>
            <a:off x="5789062" y="2060848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schlank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618100" y="5078052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200" b="1" dirty="0" smtClean="0"/>
              <a:t>stark</a:t>
            </a:r>
            <a:endParaRPr lang="cs-CZ" sz="32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89" y="764704"/>
            <a:ext cx="2627932" cy="5120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004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de-DE" sz="3200" b="1" u="sng" dirty="0" err="1" smtClean="0"/>
              <a:t>Vyberte</a:t>
            </a:r>
            <a:r>
              <a:rPr lang="de-DE" sz="3200" b="1" u="sng" dirty="0" smtClean="0"/>
              <a:t> </a:t>
            </a:r>
            <a:r>
              <a:rPr lang="de-DE" sz="3200" b="1" u="sng" dirty="0" err="1" smtClean="0"/>
              <a:t>jednu</a:t>
            </a:r>
            <a:r>
              <a:rPr lang="de-DE" sz="3200" b="1" u="sng" dirty="0" smtClean="0"/>
              <a:t> </a:t>
            </a:r>
            <a:r>
              <a:rPr lang="de-DE" sz="3200" b="1" u="sng" dirty="0" err="1" smtClean="0"/>
              <a:t>osobu</a:t>
            </a:r>
            <a:r>
              <a:rPr lang="de-DE" sz="3200" b="1" u="sng" dirty="0" smtClean="0"/>
              <a:t> na </a:t>
            </a:r>
            <a:r>
              <a:rPr lang="de-DE" sz="3200" b="1" u="sng" dirty="0" err="1" smtClean="0"/>
              <a:t>obr</a:t>
            </a:r>
            <a:r>
              <a:rPr lang="cs-CZ" sz="3200" b="1" u="sng" dirty="0" err="1" smtClean="0"/>
              <a:t>ázku</a:t>
            </a:r>
            <a:r>
              <a:rPr lang="cs-CZ" sz="3200" b="1" u="sng" dirty="0" smtClean="0"/>
              <a:t> a popište ji:</a:t>
            </a:r>
          </a:p>
          <a:p>
            <a:pPr indent="0">
              <a:buNone/>
            </a:pPr>
            <a:endParaRPr lang="cs-CZ" sz="3200" b="1" u="sng" dirty="0"/>
          </a:p>
          <a:p>
            <a:pPr indent="0">
              <a:buNone/>
            </a:pPr>
            <a:endParaRPr lang="cs-CZ" sz="3200" b="1" u="sng" dirty="0" smtClean="0"/>
          </a:p>
          <a:p>
            <a:pPr indent="0">
              <a:buNone/>
            </a:pPr>
            <a:endParaRPr lang="cs-CZ" sz="3200" b="1" u="sng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799"/>
            <a:ext cx="2591569" cy="2591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628798"/>
            <a:ext cx="2591569" cy="2591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628748"/>
            <a:ext cx="2591619" cy="2591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395536" y="4581128"/>
            <a:ext cx="21602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Jürgen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520" y="4581128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Hans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45352" y="4581127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Ulrike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55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Obrázky 1 – </a:t>
            </a:r>
            <a:r>
              <a:rPr lang="cs-CZ" sz="1800" dirty="0" smtClean="0"/>
              <a:t>16 </a:t>
            </a:r>
            <a:r>
              <a:rPr lang="cs-CZ" sz="1800" dirty="0"/>
              <a:t>použity z </a:t>
            </a:r>
            <a:r>
              <a:rPr lang="it-IT" sz="1800" dirty="0"/>
              <a:t>www.office.microsoft.com [online]. c2011 [cit. </a:t>
            </a:r>
            <a:r>
              <a:rPr lang="it-IT" sz="1800" dirty="0" smtClean="0"/>
              <a:t>2011-04-1</a:t>
            </a:r>
            <a:r>
              <a:rPr lang="cs-CZ" sz="1800" dirty="0" smtClean="0"/>
              <a:t>5</a:t>
            </a:r>
            <a:r>
              <a:rPr lang="it-IT" sz="1800" dirty="0" smtClean="0"/>
              <a:t>]. </a:t>
            </a:r>
            <a:endParaRPr lang="it-IT" sz="1800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43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749</TotalTime>
  <Words>193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Německý jazyk – Cvičení na podporu konverzace </vt:lpstr>
      <vt:lpstr>Der menschliche Körper</vt:lpstr>
      <vt:lpstr>Vyberte správný výraz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Přehled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Petr Chvojka</cp:lastModifiedBy>
  <cp:revision>82</cp:revision>
  <dcterms:created xsi:type="dcterms:W3CDTF">2011-11-03T18:30:26Z</dcterms:created>
  <dcterms:modified xsi:type="dcterms:W3CDTF">2012-04-15T18:41:13Z</dcterms:modified>
</cp:coreProperties>
</file>