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5"/>
  </p:notesMasterIdLst>
  <p:sldIdLst>
    <p:sldId id="281" r:id="rId2"/>
    <p:sldId id="256" r:id="rId3"/>
    <p:sldId id="271" r:id="rId4"/>
    <p:sldId id="272" r:id="rId5"/>
    <p:sldId id="273" r:id="rId6"/>
    <p:sldId id="274" r:id="rId7"/>
    <p:sldId id="275" r:id="rId8"/>
    <p:sldId id="276" r:id="rId9"/>
    <p:sldId id="278" r:id="rId10"/>
    <p:sldId id="280" r:id="rId11"/>
    <p:sldId id="279" r:id="rId12"/>
    <p:sldId id="277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30274-B71C-4297-A899-15923A9B3891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81AC0C-A002-4B03-A9FB-9028D5D60D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3058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4.jpeg"/><Relationship Id="rId7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15.jpe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7808" y="332657"/>
            <a:ext cx="7772400" cy="648072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/>
              <a:t>Německý jazyk – Cvičení na podporu konverzace 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1052736"/>
            <a:ext cx="6400800" cy="864096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Essen </a:t>
            </a:r>
            <a:r>
              <a:rPr lang="cs-CZ" sz="3200" b="1" dirty="0" err="1" smtClean="0">
                <a:solidFill>
                  <a:schemeClr val="tx1"/>
                </a:solidFill>
              </a:rPr>
              <a:t>und</a:t>
            </a:r>
            <a:r>
              <a:rPr lang="cs-CZ" sz="3200" b="1" dirty="0" smtClean="0">
                <a:solidFill>
                  <a:schemeClr val="tx1"/>
                </a:solidFill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</a:rPr>
              <a:t>Trinken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475656" y="1700808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VY_32_INOVACE_02-26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1038371"/>
              </p:ext>
            </p:extLst>
          </p:nvPr>
        </p:nvGraphicFramePr>
        <p:xfrm>
          <a:off x="1691680" y="2348880"/>
          <a:ext cx="6208395" cy="21168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288032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9.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Jazyk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a jazyková komunikace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Německý jazyk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Cvičení na podporu konverzace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Essen </a:t>
                      </a:r>
                      <a:r>
                        <a:rPr lang="cs-CZ" sz="1200" kern="50" dirty="0" err="1" smtClean="0">
                          <a:effectLst/>
                          <a:latin typeface="Times New Roman"/>
                          <a:ea typeface="Times New Roman"/>
                        </a:rPr>
                        <a:t>und</a:t>
                      </a: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cs-CZ" sz="1200" kern="50" dirty="0" err="1" smtClean="0">
                          <a:effectLst/>
                          <a:latin typeface="Times New Roman"/>
                          <a:ea typeface="Times New Roman"/>
                        </a:rPr>
                        <a:t>Trinken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Mgr.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Petr Kozlovský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15. 4. 2011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Materiál určený pro procvičení slovní zásoby k tématu jídlo a pití. Věnuje se také problematice zdravého životního stylu (zdravé x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nezdravé stravování) a problematice onemocnění souvisejících s příjmem potravy.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620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Essen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Trinken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255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r>
              <a:rPr lang="cs-CZ" dirty="0" smtClean="0"/>
              <a:t> dem </a:t>
            </a:r>
            <a:r>
              <a:rPr lang="cs-CZ" dirty="0" err="1" smtClean="0"/>
              <a:t>Bild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buNone/>
            </a:pPr>
            <a:r>
              <a:rPr lang="cs-CZ" dirty="0" smtClean="0"/>
              <a:t>			</a:t>
            </a:r>
            <a:r>
              <a:rPr lang="cs-CZ" sz="3600" b="1" u="sng" dirty="0" err="1" smtClean="0"/>
              <a:t>das</a:t>
            </a:r>
            <a:r>
              <a:rPr lang="cs-CZ" sz="3600" b="1" u="sng" dirty="0" smtClean="0"/>
              <a:t> </a:t>
            </a:r>
            <a:r>
              <a:rPr lang="cs-CZ" sz="3600" b="1" u="sng" dirty="0" err="1" smtClean="0"/>
              <a:t>Frühstück</a:t>
            </a:r>
            <a:endParaRPr lang="cs-CZ" sz="3600" b="1" u="sng" dirty="0" smtClean="0"/>
          </a:p>
          <a:p>
            <a:pPr indent="0">
              <a:buNone/>
            </a:pPr>
            <a:endParaRPr lang="cs-CZ" sz="3600" dirty="0"/>
          </a:p>
          <a:p>
            <a:pPr indent="0">
              <a:buNone/>
            </a:pPr>
            <a:r>
              <a:rPr lang="cs-CZ" sz="3600" dirty="0" smtClean="0"/>
              <a:t>			</a:t>
            </a:r>
            <a:r>
              <a:rPr lang="cs-CZ" sz="3600" b="1" dirty="0" err="1" smtClean="0">
                <a:solidFill>
                  <a:srgbClr val="FF0000"/>
                </a:solidFill>
              </a:rPr>
              <a:t>frühstücken</a:t>
            </a:r>
            <a:endParaRPr lang="cs-CZ" sz="3600" b="1" dirty="0" smtClean="0">
              <a:solidFill>
                <a:srgbClr val="FF0000"/>
              </a:solidFill>
            </a:endParaRPr>
          </a:p>
          <a:p>
            <a:pPr indent="0">
              <a:buNone/>
            </a:pPr>
            <a:endParaRPr lang="cs-CZ" sz="3600" b="1" dirty="0">
              <a:solidFill>
                <a:srgbClr val="FF0000"/>
              </a:solidFill>
            </a:endParaRPr>
          </a:p>
          <a:p>
            <a:pPr indent="0">
              <a:buNone/>
            </a:pPr>
            <a:r>
              <a:rPr lang="cs-CZ" sz="3600" dirty="0" err="1" smtClean="0"/>
              <a:t>Frühstücken</a:t>
            </a:r>
            <a:r>
              <a:rPr lang="cs-CZ" sz="3600" dirty="0" smtClean="0"/>
              <a:t> </a:t>
            </a:r>
            <a:r>
              <a:rPr lang="cs-CZ" sz="3600" dirty="0" err="1" smtClean="0"/>
              <a:t>Sie</a:t>
            </a:r>
            <a:r>
              <a:rPr lang="cs-CZ" sz="3600" dirty="0" smtClean="0"/>
              <a:t> </a:t>
            </a:r>
            <a:r>
              <a:rPr lang="cs-CZ" sz="3600" dirty="0" err="1" smtClean="0"/>
              <a:t>regelmä</a:t>
            </a:r>
            <a:r>
              <a:rPr lang="de-DE" sz="3600" dirty="0" err="1" smtClean="0"/>
              <a:t>ßig</a:t>
            </a:r>
            <a:r>
              <a:rPr lang="de-DE" sz="3600" dirty="0" smtClean="0"/>
              <a:t> jeden Tag</a:t>
            </a:r>
            <a:r>
              <a:rPr lang="cs-CZ" sz="3600" dirty="0" smtClean="0"/>
              <a:t>?</a:t>
            </a:r>
          </a:p>
          <a:p>
            <a:pPr indent="0">
              <a:buNone/>
            </a:pPr>
            <a:endParaRPr lang="cs-CZ" sz="3600" dirty="0"/>
          </a:p>
          <a:p>
            <a:pPr indent="0">
              <a:buNone/>
            </a:pPr>
            <a:r>
              <a:rPr lang="cs-CZ" sz="3600" dirty="0" err="1" smtClean="0"/>
              <a:t>Was</a:t>
            </a:r>
            <a:r>
              <a:rPr lang="cs-CZ" sz="3600" dirty="0" smtClean="0"/>
              <a:t> </a:t>
            </a:r>
            <a:r>
              <a:rPr lang="cs-CZ" sz="3600" dirty="0" err="1" smtClean="0"/>
              <a:t>frühstücken</a:t>
            </a:r>
            <a:r>
              <a:rPr lang="cs-CZ" sz="3600" dirty="0" smtClean="0"/>
              <a:t> </a:t>
            </a:r>
            <a:r>
              <a:rPr lang="cs-CZ" sz="3600" dirty="0" err="1" smtClean="0"/>
              <a:t>Sie</a:t>
            </a:r>
            <a:r>
              <a:rPr lang="cs-CZ" sz="3600" dirty="0" smtClean="0"/>
              <a:t>?</a:t>
            </a:r>
            <a:endParaRPr lang="cs-CZ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800"/>
            <a:ext cx="1547813" cy="15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4660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</a:t>
            </a:r>
          </a:p>
          <a:p>
            <a:pPr indent="0">
              <a:buNone/>
            </a:pPr>
            <a:r>
              <a:rPr lang="cs-CZ" sz="3200" b="1" dirty="0" smtClean="0"/>
              <a:t>			</a:t>
            </a:r>
            <a:r>
              <a:rPr lang="cs-CZ" sz="3200" b="1" u="sng" dirty="0" err="1" smtClean="0"/>
              <a:t>das</a:t>
            </a:r>
            <a:r>
              <a:rPr lang="cs-CZ" sz="3200" b="1" u="sng" dirty="0" smtClean="0"/>
              <a:t> </a:t>
            </a:r>
            <a:r>
              <a:rPr lang="cs-CZ" sz="3200" b="1" u="sng" dirty="0" err="1" smtClean="0"/>
              <a:t>Mittagessen</a:t>
            </a:r>
            <a:endParaRPr lang="cs-CZ" sz="3200" b="1" u="sng" dirty="0" smtClean="0"/>
          </a:p>
          <a:p>
            <a:pPr indent="0">
              <a:buNone/>
            </a:pPr>
            <a:endParaRPr lang="cs-CZ" b="1" u="sng" dirty="0"/>
          </a:p>
          <a:p>
            <a:pPr indent="0">
              <a:buNone/>
            </a:pPr>
            <a:r>
              <a:rPr lang="cs-CZ" b="1" dirty="0"/>
              <a:t>	</a:t>
            </a:r>
            <a:r>
              <a:rPr lang="cs-CZ" b="1" dirty="0" smtClean="0"/>
              <a:t>		</a:t>
            </a:r>
            <a:r>
              <a:rPr lang="cs-CZ" sz="3200" b="1" dirty="0" err="1" smtClean="0">
                <a:solidFill>
                  <a:srgbClr val="FF0000"/>
                </a:solidFill>
              </a:rPr>
              <a:t>zu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Mittag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essen</a:t>
            </a:r>
            <a:r>
              <a:rPr lang="cs-CZ" sz="3200" b="1" dirty="0" smtClean="0">
                <a:solidFill>
                  <a:srgbClr val="FF0000"/>
                </a:solidFill>
              </a:rPr>
              <a:t>, </a:t>
            </a:r>
            <a:r>
              <a:rPr lang="cs-CZ" sz="3200" b="1" dirty="0" err="1" smtClean="0">
                <a:solidFill>
                  <a:srgbClr val="FF0000"/>
                </a:solidFill>
              </a:rPr>
              <a:t>mittagessen</a:t>
            </a:r>
            <a:endParaRPr lang="cs-CZ" sz="3200" b="1" dirty="0" smtClean="0">
              <a:solidFill>
                <a:srgbClr val="FF0000"/>
              </a:solidFill>
            </a:endParaRPr>
          </a:p>
          <a:p>
            <a:pPr indent="0">
              <a:buNone/>
            </a:pPr>
            <a:endParaRPr lang="cs-CZ" sz="3200" b="1" dirty="0">
              <a:solidFill>
                <a:srgbClr val="FF0000"/>
              </a:solidFill>
            </a:endParaRPr>
          </a:p>
          <a:p>
            <a:pPr indent="0">
              <a:buNone/>
            </a:pPr>
            <a:endParaRPr lang="cs-CZ" sz="3200" b="1" dirty="0" smtClean="0">
              <a:solidFill>
                <a:srgbClr val="FF0000"/>
              </a:solidFill>
            </a:endParaRPr>
          </a:p>
          <a:p>
            <a:pPr indent="0">
              <a:buNone/>
            </a:pPr>
            <a:endParaRPr lang="cs-CZ" sz="3200" dirty="0" smtClean="0"/>
          </a:p>
          <a:p>
            <a:pPr indent="0">
              <a:buNone/>
            </a:pPr>
            <a:r>
              <a:rPr lang="cs-CZ" sz="3200" dirty="0" err="1" smtClean="0"/>
              <a:t>Wo</a:t>
            </a:r>
            <a:r>
              <a:rPr lang="cs-CZ" sz="3200" dirty="0" smtClean="0"/>
              <a:t> </a:t>
            </a:r>
            <a:r>
              <a:rPr lang="cs-CZ" sz="3200" dirty="0" err="1" smtClean="0"/>
              <a:t>essen</a:t>
            </a:r>
            <a:r>
              <a:rPr lang="cs-CZ" sz="3200" dirty="0" smtClean="0"/>
              <a:t> </a:t>
            </a:r>
            <a:r>
              <a:rPr lang="cs-CZ" sz="3200" dirty="0" err="1" smtClean="0"/>
              <a:t>Sie</a:t>
            </a:r>
            <a:r>
              <a:rPr lang="cs-CZ" sz="3200" dirty="0" smtClean="0"/>
              <a:t> in der </a:t>
            </a:r>
            <a:r>
              <a:rPr lang="cs-CZ" sz="3200" dirty="0" err="1" smtClean="0"/>
              <a:t>Woche</a:t>
            </a:r>
            <a:r>
              <a:rPr lang="cs-CZ" sz="3200" dirty="0" smtClean="0"/>
              <a:t> </a:t>
            </a:r>
            <a:r>
              <a:rPr lang="cs-CZ" sz="3200" dirty="0" err="1" smtClean="0"/>
              <a:t>zu</a:t>
            </a:r>
            <a:r>
              <a:rPr lang="cs-CZ" sz="3200" dirty="0" smtClean="0"/>
              <a:t> </a:t>
            </a:r>
            <a:r>
              <a:rPr lang="cs-CZ" sz="3200" dirty="0" err="1" smtClean="0"/>
              <a:t>Mittag</a:t>
            </a:r>
            <a:r>
              <a:rPr lang="cs-CZ" sz="3200" dirty="0" smtClean="0"/>
              <a:t>?</a:t>
            </a:r>
          </a:p>
          <a:p>
            <a:pPr indent="0">
              <a:buNone/>
            </a:pPr>
            <a:endParaRPr lang="cs-CZ" sz="3200" dirty="0"/>
          </a:p>
          <a:p>
            <a:pPr indent="0">
              <a:buNone/>
            </a:pPr>
            <a:r>
              <a:rPr lang="cs-CZ" sz="3200" dirty="0" err="1" smtClean="0"/>
              <a:t>Was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</a:t>
            </a:r>
            <a:r>
              <a:rPr lang="cs-CZ" sz="3200" dirty="0" err="1" smtClean="0"/>
              <a:t>Ihr</a:t>
            </a:r>
            <a:r>
              <a:rPr lang="cs-CZ" sz="3200" dirty="0" smtClean="0"/>
              <a:t> </a:t>
            </a:r>
            <a:r>
              <a:rPr lang="cs-CZ" sz="3200" dirty="0" err="1" smtClean="0"/>
              <a:t>beliebtes</a:t>
            </a:r>
            <a:r>
              <a:rPr lang="cs-CZ" sz="3200" dirty="0" smtClean="0"/>
              <a:t> </a:t>
            </a:r>
            <a:r>
              <a:rPr lang="cs-CZ" sz="3200" dirty="0" err="1" smtClean="0"/>
              <a:t>Mittagessen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08720"/>
            <a:ext cx="223224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9852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92688"/>
          </a:xfrm>
        </p:spPr>
        <p:txBody>
          <a:bodyPr>
            <a:normAutofit lnSpcReduction="10000"/>
          </a:bodyPr>
          <a:lstStyle/>
          <a:p>
            <a:pPr indent="0">
              <a:buNone/>
            </a:pPr>
            <a:r>
              <a:rPr lang="cs-CZ" dirty="0" smtClean="0"/>
              <a:t>			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</a:t>
            </a:r>
          </a:p>
          <a:p>
            <a:pPr indent="0">
              <a:buNone/>
            </a:pPr>
            <a:r>
              <a:rPr lang="cs-CZ" dirty="0"/>
              <a:t>	</a:t>
            </a:r>
            <a:r>
              <a:rPr lang="cs-CZ" dirty="0" smtClean="0"/>
              <a:t>		</a:t>
            </a:r>
            <a:r>
              <a:rPr lang="cs-CZ" sz="3200" b="1" u="sng" dirty="0" err="1" smtClean="0"/>
              <a:t>das</a:t>
            </a:r>
            <a:r>
              <a:rPr lang="cs-CZ" sz="3200" b="1" u="sng" dirty="0" smtClean="0"/>
              <a:t> </a:t>
            </a:r>
            <a:r>
              <a:rPr lang="cs-CZ" sz="3200" b="1" u="sng" dirty="0" err="1" smtClean="0"/>
              <a:t>Pausenbrot</a:t>
            </a:r>
            <a:r>
              <a:rPr lang="cs-CZ" sz="3200" b="1" u="sng" dirty="0" smtClean="0"/>
              <a:t>, </a:t>
            </a:r>
            <a:r>
              <a:rPr lang="cs-CZ" sz="3200" b="1" u="sng" dirty="0" err="1" smtClean="0"/>
              <a:t>die</a:t>
            </a:r>
            <a:r>
              <a:rPr lang="cs-CZ" sz="3200" b="1" u="sng" dirty="0" smtClean="0"/>
              <a:t> </a:t>
            </a:r>
            <a:r>
              <a:rPr lang="cs-CZ" sz="3200" b="1" u="sng" dirty="0" err="1" smtClean="0"/>
              <a:t>Jause</a:t>
            </a:r>
            <a:endParaRPr lang="cs-CZ" sz="3200" b="1" u="sng" dirty="0" smtClean="0"/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r>
              <a:rPr lang="cs-CZ" dirty="0" smtClean="0"/>
              <a:t>			</a:t>
            </a:r>
            <a:r>
              <a:rPr lang="cs-CZ" sz="3200" b="1" dirty="0" err="1" smtClean="0">
                <a:solidFill>
                  <a:srgbClr val="FF0000"/>
                </a:solidFill>
              </a:rPr>
              <a:t>das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Pausenbrot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essen</a:t>
            </a:r>
            <a:r>
              <a:rPr lang="cs-CZ" sz="3200" b="1" dirty="0" smtClean="0">
                <a:solidFill>
                  <a:srgbClr val="FF0000"/>
                </a:solidFill>
              </a:rPr>
              <a:t>, </a:t>
            </a:r>
            <a:r>
              <a:rPr lang="cs-CZ" sz="3200" b="1" dirty="0" err="1" smtClean="0">
                <a:solidFill>
                  <a:srgbClr val="FF0000"/>
                </a:solidFill>
              </a:rPr>
              <a:t>haben</a:t>
            </a:r>
            <a:endParaRPr lang="cs-CZ" sz="3200" b="1" dirty="0" smtClean="0">
              <a:solidFill>
                <a:srgbClr val="FF0000"/>
              </a:solidFill>
            </a:endParaRPr>
          </a:p>
          <a:p>
            <a:pPr indent="0">
              <a:buNone/>
            </a:pPr>
            <a:endParaRPr lang="cs-CZ" sz="3200" b="1" dirty="0">
              <a:solidFill>
                <a:srgbClr val="FF0000"/>
              </a:solidFill>
            </a:endParaRPr>
          </a:p>
          <a:p>
            <a:pPr indent="0">
              <a:buNone/>
            </a:pPr>
            <a:endParaRPr lang="cs-CZ" sz="3200" b="1" dirty="0" smtClean="0">
              <a:solidFill>
                <a:srgbClr val="FF0000"/>
              </a:solidFill>
            </a:endParaRPr>
          </a:p>
          <a:p>
            <a:pPr indent="0">
              <a:buNone/>
            </a:pPr>
            <a:r>
              <a:rPr lang="cs-CZ" sz="3200" dirty="0" smtClean="0"/>
              <a:t>Essen </a:t>
            </a:r>
            <a:r>
              <a:rPr lang="cs-CZ" sz="3200" dirty="0" err="1" smtClean="0"/>
              <a:t>Sie</a:t>
            </a:r>
            <a:r>
              <a:rPr lang="cs-CZ" sz="3200" dirty="0" smtClean="0"/>
              <a:t> </a:t>
            </a:r>
            <a:r>
              <a:rPr lang="cs-CZ" sz="3200" dirty="0" err="1" smtClean="0"/>
              <a:t>regelmä</a:t>
            </a:r>
            <a:r>
              <a:rPr lang="de-DE" sz="3200" dirty="0" err="1" smtClean="0"/>
              <a:t>ßig</a:t>
            </a:r>
            <a:r>
              <a:rPr lang="de-DE" sz="3200" dirty="0" smtClean="0"/>
              <a:t> Pausenbrot</a:t>
            </a:r>
            <a:r>
              <a:rPr lang="cs-CZ" sz="3200" dirty="0" smtClean="0"/>
              <a:t>? </a:t>
            </a:r>
            <a:r>
              <a:rPr lang="cs-CZ" sz="3200" dirty="0" err="1" smtClean="0"/>
              <a:t>Und</a:t>
            </a:r>
            <a:r>
              <a:rPr lang="cs-CZ" sz="3200" dirty="0" smtClean="0"/>
              <a:t> </a:t>
            </a:r>
            <a:r>
              <a:rPr lang="cs-CZ" sz="3200" dirty="0" err="1" smtClean="0"/>
              <a:t>Warum</a:t>
            </a:r>
            <a:r>
              <a:rPr lang="cs-CZ" sz="3200" dirty="0" smtClean="0"/>
              <a:t>?</a:t>
            </a:r>
          </a:p>
          <a:p>
            <a:pPr indent="0">
              <a:buNone/>
            </a:pPr>
            <a:endParaRPr lang="cs-CZ" sz="3200" dirty="0"/>
          </a:p>
          <a:p>
            <a:pPr indent="0">
              <a:buNone/>
            </a:pPr>
            <a:r>
              <a:rPr lang="cs-CZ" sz="3200" dirty="0" err="1" smtClean="0"/>
              <a:t>Was</a:t>
            </a:r>
            <a:r>
              <a:rPr lang="cs-CZ" sz="3200" dirty="0" smtClean="0"/>
              <a:t> </a:t>
            </a:r>
            <a:r>
              <a:rPr lang="cs-CZ" sz="3200" dirty="0" err="1" smtClean="0"/>
              <a:t>essen</a:t>
            </a:r>
            <a:r>
              <a:rPr lang="cs-CZ" sz="3200" dirty="0" smtClean="0"/>
              <a:t> </a:t>
            </a:r>
            <a:r>
              <a:rPr lang="cs-CZ" sz="3200" dirty="0" err="1" smtClean="0"/>
              <a:t>Sie</a:t>
            </a:r>
            <a:r>
              <a:rPr lang="cs-CZ" sz="3200" dirty="0" smtClean="0"/>
              <a:t> </a:t>
            </a:r>
            <a:r>
              <a:rPr lang="cs-CZ" sz="3200" dirty="0" err="1" smtClean="0"/>
              <a:t>zum</a:t>
            </a:r>
            <a:r>
              <a:rPr lang="cs-CZ" sz="3200" dirty="0" smtClean="0"/>
              <a:t> </a:t>
            </a:r>
            <a:r>
              <a:rPr lang="cs-CZ" sz="3200" dirty="0" err="1" smtClean="0"/>
              <a:t>Pausenbrot</a:t>
            </a:r>
            <a:r>
              <a:rPr lang="cs-CZ" sz="3200" dirty="0" smtClean="0"/>
              <a:t>?</a:t>
            </a:r>
          </a:p>
          <a:p>
            <a:pPr indent="0">
              <a:buNone/>
            </a:pPr>
            <a:endParaRPr lang="cs-CZ" sz="3200" dirty="0"/>
          </a:p>
          <a:p>
            <a:pPr indent="0">
              <a:buNone/>
            </a:pPr>
            <a:r>
              <a:rPr lang="cs-CZ" sz="3200" dirty="0" err="1" smtClean="0"/>
              <a:t>Kaufen</a:t>
            </a:r>
            <a:r>
              <a:rPr lang="cs-CZ" sz="3200" dirty="0" smtClean="0"/>
              <a:t> </a:t>
            </a:r>
            <a:r>
              <a:rPr lang="cs-CZ" sz="3200" dirty="0" err="1" smtClean="0"/>
              <a:t>Sie</a:t>
            </a:r>
            <a:r>
              <a:rPr lang="cs-CZ" sz="3200" dirty="0" smtClean="0"/>
              <a:t> </a:t>
            </a:r>
            <a:r>
              <a:rPr lang="cs-CZ" sz="3200" dirty="0" err="1" smtClean="0"/>
              <a:t>etwas</a:t>
            </a:r>
            <a:r>
              <a:rPr lang="cs-CZ" sz="3200" dirty="0" smtClean="0"/>
              <a:t>, oder </a:t>
            </a:r>
            <a:r>
              <a:rPr lang="cs-CZ" sz="3200" dirty="0" err="1" smtClean="0"/>
              <a:t>bereiten</a:t>
            </a:r>
            <a:r>
              <a:rPr lang="cs-CZ" sz="3200" dirty="0" smtClean="0"/>
              <a:t> </a:t>
            </a:r>
            <a:r>
              <a:rPr lang="cs-CZ" sz="3200" dirty="0" err="1" smtClean="0"/>
              <a:t>Sie</a:t>
            </a:r>
            <a:r>
              <a:rPr lang="cs-CZ" sz="3200" dirty="0" smtClean="0"/>
              <a:t> </a:t>
            </a:r>
            <a:r>
              <a:rPr lang="cs-CZ" sz="3200" dirty="0" err="1" smtClean="0"/>
              <a:t>Pausenbrot</a:t>
            </a:r>
            <a:r>
              <a:rPr lang="cs-CZ" sz="3200" dirty="0" smtClean="0"/>
              <a:t> </a:t>
            </a:r>
            <a:r>
              <a:rPr lang="cs-CZ" sz="3200" dirty="0" err="1" smtClean="0"/>
              <a:t>zu</a:t>
            </a:r>
            <a:r>
              <a:rPr lang="cs-CZ" sz="3200" dirty="0" smtClean="0"/>
              <a:t> </a:t>
            </a:r>
            <a:r>
              <a:rPr lang="cs-CZ" sz="3200" dirty="0" err="1" smtClean="0"/>
              <a:t>Hause</a:t>
            </a:r>
            <a:r>
              <a:rPr lang="cs-CZ" sz="3200" dirty="0" smtClean="0"/>
              <a:t> </a:t>
            </a:r>
            <a:r>
              <a:rPr lang="cs-CZ" sz="3200" dirty="0" err="1" smtClean="0"/>
              <a:t>im</a:t>
            </a:r>
            <a:r>
              <a:rPr lang="cs-CZ" sz="3200" dirty="0" smtClean="0"/>
              <a:t> </a:t>
            </a:r>
            <a:r>
              <a:rPr lang="cs-CZ" sz="3200" dirty="0" err="1" smtClean="0"/>
              <a:t>Voraus</a:t>
            </a:r>
            <a:r>
              <a:rPr lang="cs-CZ" sz="3200" dirty="0" smtClean="0"/>
              <a:t>?</a:t>
            </a:r>
          </a:p>
          <a:p>
            <a:pPr indent="0">
              <a:buNone/>
            </a:pPr>
            <a:endParaRPr lang="cs-CZ" sz="3200" dirty="0">
              <a:solidFill>
                <a:srgbClr val="FF0000"/>
              </a:solidFill>
            </a:endParaRPr>
          </a:p>
          <a:p>
            <a:pPr indent="0">
              <a:buNone/>
            </a:pP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90" y="620688"/>
            <a:ext cx="2411908" cy="2411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6060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04664"/>
            <a:ext cx="8712968" cy="6120680"/>
          </a:xfrm>
        </p:spPr>
        <p:txBody>
          <a:bodyPr/>
          <a:lstStyle/>
          <a:p>
            <a:pPr indent="0">
              <a:buNone/>
            </a:pPr>
            <a:r>
              <a:rPr lang="cs-CZ" dirty="0" smtClean="0"/>
              <a:t>			</a:t>
            </a:r>
          </a:p>
          <a:p>
            <a:pPr indent="0">
              <a:buNone/>
            </a:pPr>
            <a:endParaRPr lang="cs-CZ" dirty="0"/>
          </a:p>
          <a:p>
            <a:pPr indent="0">
              <a:buNone/>
            </a:pPr>
            <a:r>
              <a:rPr lang="cs-CZ" dirty="0" smtClean="0"/>
              <a:t>			</a:t>
            </a:r>
            <a:r>
              <a:rPr lang="cs-CZ" sz="3200" b="1" dirty="0" err="1" smtClean="0"/>
              <a:t>das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Abendessen</a:t>
            </a:r>
            <a:r>
              <a:rPr lang="cs-CZ" sz="3200" b="1" dirty="0" smtClean="0"/>
              <a:t>, </a:t>
            </a:r>
            <a:r>
              <a:rPr lang="cs-CZ" sz="3200" b="1" dirty="0" err="1" smtClean="0"/>
              <a:t>das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Abendbrot</a:t>
            </a:r>
            <a:endParaRPr lang="cs-CZ" sz="3200" b="1" dirty="0" smtClean="0"/>
          </a:p>
          <a:p>
            <a:pPr indent="0">
              <a:buNone/>
            </a:pPr>
            <a:endParaRPr lang="cs-CZ" sz="3200" b="1" dirty="0"/>
          </a:p>
          <a:p>
            <a:pPr indent="0">
              <a:buNone/>
            </a:pPr>
            <a:r>
              <a:rPr lang="cs-CZ" sz="3200" b="1" dirty="0" smtClean="0"/>
              <a:t>			</a:t>
            </a:r>
            <a:r>
              <a:rPr lang="cs-CZ" sz="3200" b="1" dirty="0" err="1" smtClean="0">
                <a:solidFill>
                  <a:srgbClr val="FF0000"/>
                </a:solidFill>
              </a:rPr>
              <a:t>zu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Abend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essen</a:t>
            </a:r>
            <a:r>
              <a:rPr lang="cs-CZ" sz="3200" b="1" dirty="0" smtClean="0">
                <a:solidFill>
                  <a:srgbClr val="FF0000"/>
                </a:solidFill>
              </a:rPr>
              <a:t>, </a:t>
            </a:r>
            <a:r>
              <a:rPr lang="cs-CZ" sz="3200" b="1" dirty="0" err="1" smtClean="0">
                <a:solidFill>
                  <a:srgbClr val="FF0000"/>
                </a:solidFill>
              </a:rPr>
              <a:t>abendessen</a:t>
            </a:r>
            <a:endParaRPr lang="cs-CZ" sz="3200" b="1" dirty="0" smtClean="0">
              <a:solidFill>
                <a:srgbClr val="FF0000"/>
              </a:solidFill>
            </a:endParaRPr>
          </a:p>
          <a:p>
            <a:pPr indent="0">
              <a:buNone/>
            </a:pPr>
            <a:endParaRPr lang="cs-CZ" sz="3200" b="1" dirty="0">
              <a:solidFill>
                <a:srgbClr val="FF0000"/>
              </a:solidFill>
            </a:endParaRPr>
          </a:p>
          <a:p>
            <a:pPr indent="0">
              <a:buNone/>
            </a:pPr>
            <a:endParaRPr lang="cs-CZ" sz="3200" dirty="0" smtClean="0"/>
          </a:p>
          <a:p>
            <a:pPr indent="0">
              <a:buNone/>
            </a:pPr>
            <a:r>
              <a:rPr lang="cs-CZ" sz="3200" dirty="0" smtClean="0"/>
              <a:t>Essen </a:t>
            </a:r>
            <a:r>
              <a:rPr lang="cs-CZ" sz="3200" dirty="0" err="1" smtClean="0"/>
              <a:t>Sie</a:t>
            </a:r>
            <a:r>
              <a:rPr lang="cs-CZ" sz="3200" dirty="0" smtClean="0"/>
              <a:t> </a:t>
            </a:r>
            <a:r>
              <a:rPr lang="cs-CZ" sz="3200" dirty="0" err="1" smtClean="0"/>
              <a:t>lieber</a:t>
            </a:r>
            <a:r>
              <a:rPr lang="cs-CZ" sz="3200" dirty="0" smtClean="0"/>
              <a:t> </a:t>
            </a:r>
            <a:r>
              <a:rPr lang="cs-CZ" sz="3200" dirty="0" err="1" smtClean="0"/>
              <a:t>warmes</a:t>
            </a:r>
            <a:r>
              <a:rPr lang="cs-CZ" sz="3200" dirty="0" smtClean="0"/>
              <a:t> oder </a:t>
            </a:r>
            <a:r>
              <a:rPr lang="cs-CZ" sz="3200" dirty="0" err="1" smtClean="0"/>
              <a:t>kaltes</a:t>
            </a:r>
            <a:r>
              <a:rPr lang="cs-CZ" sz="3200" dirty="0" smtClean="0"/>
              <a:t> </a:t>
            </a:r>
            <a:r>
              <a:rPr lang="cs-CZ" sz="3200" dirty="0" err="1" smtClean="0"/>
              <a:t>Abendessen</a:t>
            </a:r>
            <a:r>
              <a:rPr lang="cs-CZ" sz="3200" dirty="0" smtClean="0"/>
              <a:t>?</a:t>
            </a:r>
          </a:p>
          <a:p>
            <a:pPr indent="0">
              <a:buNone/>
            </a:pPr>
            <a:endParaRPr lang="cs-CZ" sz="3200" dirty="0"/>
          </a:p>
          <a:p>
            <a:pPr indent="0">
              <a:buNone/>
            </a:pPr>
            <a:r>
              <a:rPr lang="cs-CZ" sz="3200" dirty="0" err="1" smtClean="0"/>
              <a:t>Was</a:t>
            </a:r>
            <a:r>
              <a:rPr lang="cs-CZ" sz="3200" dirty="0" smtClean="0"/>
              <a:t> </a:t>
            </a:r>
            <a:r>
              <a:rPr lang="cs-CZ" sz="3200" dirty="0" err="1" smtClean="0"/>
              <a:t>essen</a:t>
            </a:r>
            <a:r>
              <a:rPr lang="cs-CZ" sz="3200" dirty="0" smtClean="0"/>
              <a:t> </a:t>
            </a:r>
            <a:r>
              <a:rPr lang="cs-CZ" sz="3200" dirty="0" err="1" smtClean="0"/>
              <a:t>Sie</a:t>
            </a:r>
            <a:r>
              <a:rPr lang="cs-CZ" sz="3200" dirty="0" smtClean="0"/>
              <a:t> </a:t>
            </a:r>
            <a:r>
              <a:rPr lang="cs-CZ" sz="3200" dirty="0" err="1" smtClean="0"/>
              <a:t>am</a:t>
            </a:r>
            <a:r>
              <a:rPr lang="cs-CZ" sz="3200" dirty="0" smtClean="0"/>
              <a:t> </a:t>
            </a:r>
            <a:r>
              <a:rPr lang="cs-CZ" sz="3200" dirty="0" err="1" smtClean="0"/>
              <a:t>liebsten</a:t>
            </a:r>
            <a:r>
              <a:rPr lang="cs-CZ" sz="3200" dirty="0" smtClean="0"/>
              <a:t>?</a:t>
            </a:r>
          </a:p>
          <a:p>
            <a:pPr indent="0">
              <a:buNone/>
            </a:pPr>
            <a:endParaRPr lang="cs-CZ" sz="3200" dirty="0"/>
          </a:p>
          <a:p>
            <a:pPr indent="0">
              <a:buNone/>
            </a:pPr>
            <a:r>
              <a:rPr lang="cs-CZ" sz="3200" dirty="0" smtClean="0"/>
              <a:t>Essen </a:t>
            </a:r>
            <a:r>
              <a:rPr lang="cs-CZ" sz="3200" dirty="0" err="1" smtClean="0"/>
              <a:t>Sie</a:t>
            </a:r>
            <a:r>
              <a:rPr lang="cs-CZ" sz="3200" dirty="0" smtClean="0"/>
              <a:t> </a:t>
            </a:r>
            <a:r>
              <a:rPr lang="cs-CZ" sz="3200" dirty="0" err="1" smtClean="0"/>
              <a:t>oft</a:t>
            </a:r>
            <a:r>
              <a:rPr lang="cs-CZ" sz="3200" dirty="0" smtClean="0"/>
              <a:t> (</a:t>
            </a:r>
            <a:r>
              <a:rPr lang="cs-CZ" sz="3200" dirty="0" err="1" smtClean="0"/>
              <a:t>gern</a:t>
            </a:r>
            <a:r>
              <a:rPr lang="cs-CZ" sz="3200" dirty="0" smtClean="0"/>
              <a:t>) </a:t>
            </a:r>
            <a:r>
              <a:rPr lang="cs-CZ" sz="3200" dirty="0" err="1" smtClean="0"/>
              <a:t>im</a:t>
            </a:r>
            <a:r>
              <a:rPr lang="cs-CZ" sz="3200" dirty="0" smtClean="0"/>
              <a:t> Restaurant?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64704"/>
            <a:ext cx="2195884" cy="2195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5120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4478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6700" dirty="0" err="1" smtClean="0">
                <a:solidFill>
                  <a:srgbClr val="FFC000"/>
                </a:solidFill>
              </a:rPr>
              <a:t>gesund</a:t>
            </a:r>
            <a:r>
              <a:rPr lang="cs-CZ" sz="6700" dirty="0" smtClean="0"/>
              <a:t> x </a:t>
            </a:r>
            <a:r>
              <a:rPr lang="cs-CZ" sz="6700" dirty="0" err="1" smtClean="0">
                <a:solidFill>
                  <a:srgbClr val="FF0000"/>
                </a:solidFill>
              </a:rPr>
              <a:t>ungesund</a:t>
            </a:r>
            <a:r>
              <a:rPr lang="cs-CZ" sz="6700" dirty="0" smtClean="0"/>
              <a:t>?</a:t>
            </a:r>
            <a:endParaRPr lang="cs-CZ" sz="6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pPr indent="0">
              <a:buNone/>
            </a:pPr>
            <a:endParaRPr lang="cs-CZ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dirty="0" smtClean="0"/>
              <a:t>e </a:t>
            </a:r>
            <a:r>
              <a:rPr lang="cs-CZ" dirty="0" err="1" smtClean="0"/>
              <a:t>Schokolade</a:t>
            </a:r>
            <a:r>
              <a:rPr lang="cs-CZ" dirty="0" smtClean="0"/>
              <a:t>, s </a:t>
            </a:r>
            <a:r>
              <a:rPr lang="cs-CZ" dirty="0" err="1" smtClean="0"/>
              <a:t>Hühnerfleisch</a:t>
            </a:r>
            <a:r>
              <a:rPr lang="cs-CZ" dirty="0" smtClean="0"/>
              <a:t>, e </a:t>
            </a:r>
            <a:r>
              <a:rPr lang="cs-CZ" dirty="0" err="1" smtClean="0"/>
              <a:t>Kartoffeln</a:t>
            </a:r>
            <a:r>
              <a:rPr lang="cs-CZ" dirty="0" smtClean="0"/>
              <a:t>, e Pizza,</a:t>
            </a:r>
          </a:p>
          <a:p>
            <a:pPr indent="0">
              <a:lnSpc>
                <a:spcPct val="150000"/>
              </a:lnSpc>
              <a:buNone/>
            </a:pPr>
            <a:r>
              <a:rPr lang="cs-CZ" dirty="0" smtClean="0"/>
              <a:t>s </a:t>
            </a:r>
            <a:r>
              <a:rPr lang="cs-CZ" dirty="0" err="1" smtClean="0"/>
              <a:t>Bier</a:t>
            </a:r>
            <a:r>
              <a:rPr lang="cs-CZ" dirty="0" smtClean="0"/>
              <a:t>, e </a:t>
            </a:r>
            <a:r>
              <a:rPr lang="cs-CZ" dirty="0" err="1" smtClean="0"/>
              <a:t>Gurke</a:t>
            </a:r>
            <a:r>
              <a:rPr lang="cs-CZ" dirty="0" smtClean="0"/>
              <a:t>, s </a:t>
            </a:r>
            <a:r>
              <a:rPr lang="cs-CZ" dirty="0" err="1" smtClean="0"/>
              <a:t>Olivenöl</a:t>
            </a:r>
            <a:r>
              <a:rPr lang="cs-CZ" dirty="0" smtClean="0"/>
              <a:t>, e </a:t>
            </a:r>
            <a:r>
              <a:rPr lang="cs-CZ" dirty="0" err="1" smtClean="0"/>
              <a:t>Pommes</a:t>
            </a:r>
            <a:r>
              <a:rPr lang="cs-CZ" dirty="0" smtClean="0"/>
              <a:t>, r </a:t>
            </a:r>
            <a:r>
              <a:rPr lang="cs-CZ" dirty="0" err="1" smtClean="0"/>
              <a:t>Wei</a:t>
            </a:r>
            <a:r>
              <a:rPr lang="de-DE" dirty="0" err="1" smtClean="0"/>
              <a:t>ßwein</a:t>
            </a:r>
            <a:r>
              <a:rPr lang="de-DE" dirty="0" smtClean="0"/>
              <a:t>,</a:t>
            </a:r>
          </a:p>
          <a:p>
            <a:pPr indent="0">
              <a:lnSpc>
                <a:spcPct val="150000"/>
              </a:lnSpc>
              <a:buNone/>
            </a:pPr>
            <a:r>
              <a:rPr lang="cs-CZ" dirty="0" smtClean="0"/>
              <a:t>r </a:t>
            </a:r>
            <a:r>
              <a:rPr lang="cs-CZ" dirty="0" err="1" smtClean="0"/>
              <a:t>Apfelsaft</a:t>
            </a:r>
            <a:r>
              <a:rPr lang="cs-CZ" dirty="0" smtClean="0"/>
              <a:t>, r </a:t>
            </a:r>
            <a:r>
              <a:rPr lang="cs-CZ" dirty="0" err="1" smtClean="0"/>
              <a:t>Schinken</a:t>
            </a:r>
            <a:r>
              <a:rPr lang="cs-CZ" dirty="0" smtClean="0"/>
              <a:t>, s </a:t>
            </a:r>
            <a:r>
              <a:rPr lang="cs-CZ" dirty="0" err="1" smtClean="0"/>
              <a:t>Ei</a:t>
            </a:r>
            <a:r>
              <a:rPr lang="cs-CZ" dirty="0" smtClean="0"/>
              <a:t>, e </a:t>
            </a:r>
            <a:r>
              <a:rPr lang="cs-CZ" dirty="0" err="1" smtClean="0"/>
              <a:t>Milch</a:t>
            </a:r>
            <a:r>
              <a:rPr lang="cs-CZ" dirty="0" smtClean="0"/>
              <a:t>, s </a:t>
            </a:r>
            <a:r>
              <a:rPr lang="cs-CZ" dirty="0" err="1" smtClean="0"/>
              <a:t>Salz</a:t>
            </a:r>
            <a:r>
              <a:rPr lang="cs-CZ" dirty="0" smtClean="0"/>
              <a:t>, s </a:t>
            </a:r>
            <a:r>
              <a:rPr lang="cs-CZ" dirty="0" err="1" smtClean="0"/>
              <a:t>Mineral</a:t>
            </a:r>
            <a:r>
              <a:rPr lang="cs-CZ" dirty="0" smtClean="0"/>
              <a:t>-</a:t>
            </a:r>
          </a:p>
          <a:p>
            <a:pPr indent="0">
              <a:lnSpc>
                <a:spcPct val="150000"/>
              </a:lnSpc>
              <a:buNone/>
            </a:pPr>
            <a:r>
              <a:rPr lang="cs-CZ" dirty="0" err="1" smtClean="0"/>
              <a:t>wasser</a:t>
            </a:r>
            <a:r>
              <a:rPr lang="cs-CZ" dirty="0" smtClean="0"/>
              <a:t>, r </a:t>
            </a:r>
            <a:r>
              <a:rPr lang="cs-CZ" dirty="0" err="1" smtClean="0"/>
              <a:t>Reis</a:t>
            </a:r>
            <a:r>
              <a:rPr lang="cs-CZ" dirty="0" smtClean="0"/>
              <a:t>, r </a:t>
            </a:r>
            <a:r>
              <a:rPr lang="cs-CZ" dirty="0" err="1" smtClean="0"/>
              <a:t>Fisch</a:t>
            </a:r>
            <a:r>
              <a:rPr lang="cs-CZ" dirty="0" smtClean="0"/>
              <a:t>, e </a:t>
            </a:r>
            <a:r>
              <a:rPr lang="cs-CZ" dirty="0" err="1" smtClean="0"/>
              <a:t>Erbse</a:t>
            </a:r>
            <a:r>
              <a:rPr lang="cs-CZ" dirty="0" smtClean="0"/>
              <a:t>, r </a:t>
            </a:r>
            <a:r>
              <a:rPr lang="cs-CZ" dirty="0" err="1" smtClean="0"/>
              <a:t>Lachs</a:t>
            </a:r>
            <a:r>
              <a:rPr lang="cs-CZ" dirty="0" smtClean="0"/>
              <a:t>, e </a:t>
            </a:r>
            <a:r>
              <a:rPr lang="cs-CZ" dirty="0" err="1" smtClean="0"/>
              <a:t>Schokoladen</a:t>
            </a:r>
            <a:r>
              <a:rPr lang="cs-CZ" dirty="0" smtClean="0"/>
              <a:t>-</a:t>
            </a:r>
          </a:p>
          <a:p>
            <a:pPr indent="0">
              <a:lnSpc>
                <a:spcPct val="150000"/>
              </a:lnSpc>
              <a:buNone/>
            </a:pPr>
            <a:r>
              <a:rPr lang="cs-CZ" dirty="0" err="1" smtClean="0"/>
              <a:t>torte</a:t>
            </a:r>
            <a:r>
              <a:rPr lang="cs-CZ" dirty="0" smtClean="0"/>
              <a:t>, s </a:t>
            </a:r>
            <a:r>
              <a:rPr lang="cs-CZ" dirty="0" err="1" smtClean="0"/>
              <a:t>Bauchfleisch</a:t>
            </a:r>
            <a:r>
              <a:rPr lang="cs-CZ" dirty="0" smtClean="0"/>
              <a:t>, e </a:t>
            </a:r>
            <a:r>
              <a:rPr lang="cs-CZ" dirty="0" err="1" smtClean="0"/>
              <a:t>Bratwurst</a:t>
            </a:r>
            <a:r>
              <a:rPr lang="cs-CZ" dirty="0" smtClean="0"/>
              <a:t>, r </a:t>
            </a:r>
            <a:r>
              <a:rPr lang="cs-CZ" dirty="0" err="1" smtClean="0"/>
              <a:t>Schnaps</a:t>
            </a:r>
            <a:r>
              <a:rPr lang="cs-CZ" dirty="0" smtClean="0"/>
              <a:t>, s </a:t>
            </a:r>
            <a:r>
              <a:rPr lang="cs-CZ" dirty="0" err="1" smtClean="0"/>
              <a:t>Brot</a:t>
            </a:r>
            <a:r>
              <a:rPr lang="cs-CZ" dirty="0" smtClean="0"/>
              <a:t>,</a:t>
            </a:r>
          </a:p>
          <a:p>
            <a:pPr indent="0">
              <a:lnSpc>
                <a:spcPct val="150000"/>
              </a:lnSpc>
              <a:buNone/>
            </a:pPr>
            <a:r>
              <a:rPr lang="cs-CZ" dirty="0" smtClean="0"/>
              <a:t>r </a:t>
            </a:r>
            <a:r>
              <a:rPr lang="cs-CZ" dirty="0" err="1" smtClean="0"/>
              <a:t>Knödel</a:t>
            </a:r>
            <a:r>
              <a:rPr lang="cs-CZ" dirty="0" smtClean="0"/>
              <a:t>, s </a:t>
            </a:r>
            <a:r>
              <a:rPr lang="cs-CZ" dirty="0" err="1" smtClean="0"/>
              <a:t>Kraut</a:t>
            </a:r>
            <a:r>
              <a:rPr lang="cs-CZ" dirty="0" smtClean="0"/>
              <a:t>....   </a:t>
            </a:r>
          </a:p>
          <a:p>
            <a:pPr indent="0">
              <a:lnSpc>
                <a:spcPct val="150000"/>
              </a:lnSpc>
              <a:buNone/>
            </a:pP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b="1" dirty="0">
                <a:solidFill>
                  <a:srgbClr val="0070C0"/>
                </a:solidFill>
              </a:rPr>
              <a:t>N</a:t>
            </a:r>
            <a:r>
              <a:rPr lang="cs-CZ" b="1" dirty="0" smtClean="0">
                <a:solidFill>
                  <a:srgbClr val="0070C0"/>
                </a:solidFill>
              </a:rPr>
              <a:t>eznámá slovíčka zapište do slovníčku!</a:t>
            </a:r>
          </a:p>
          <a:p>
            <a:pPr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0872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lnSpcReduction="10000"/>
          </a:bodyPr>
          <a:lstStyle/>
          <a:p>
            <a:pPr indent="0">
              <a:buNone/>
            </a:pPr>
            <a:r>
              <a:rPr lang="cs-CZ" sz="3600" b="1" u="sng" dirty="0" smtClean="0"/>
              <a:t>Spojte slovesa s obrázky:</a:t>
            </a:r>
          </a:p>
          <a:p>
            <a:pPr indent="0">
              <a:lnSpc>
                <a:spcPct val="150000"/>
              </a:lnSpc>
              <a:buNone/>
            </a:pPr>
            <a:r>
              <a:rPr lang="cs-CZ" sz="3200" dirty="0" err="1" smtClean="0"/>
              <a:t>scheiden</a:t>
            </a:r>
            <a:endParaRPr lang="cs-CZ" sz="3200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sz="3200" dirty="0" err="1" smtClean="0"/>
              <a:t>kochen</a:t>
            </a:r>
            <a:r>
              <a:rPr lang="cs-CZ" sz="3200" dirty="0" smtClean="0"/>
              <a:t>	</a:t>
            </a:r>
          </a:p>
          <a:p>
            <a:pPr indent="0">
              <a:lnSpc>
                <a:spcPct val="150000"/>
              </a:lnSpc>
              <a:buNone/>
            </a:pPr>
            <a:r>
              <a:rPr lang="cs-CZ" sz="3200" dirty="0" err="1" smtClean="0"/>
              <a:t>backen</a:t>
            </a:r>
            <a:endParaRPr lang="cs-CZ" sz="3200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sz="3200" dirty="0" err="1" smtClean="0"/>
              <a:t>rühren</a:t>
            </a:r>
            <a:endParaRPr lang="cs-CZ" sz="3200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sz="3200" dirty="0" err="1" smtClean="0"/>
              <a:t>schälen</a:t>
            </a:r>
            <a:endParaRPr lang="cs-CZ" sz="3200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sz="3200" dirty="0" err="1" smtClean="0"/>
              <a:t>braten</a:t>
            </a:r>
            <a:r>
              <a:rPr lang="cs-CZ" sz="3200" dirty="0" smtClean="0"/>
              <a:t>	</a:t>
            </a:r>
          </a:p>
          <a:p>
            <a:pPr indent="0">
              <a:lnSpc>
                <a:spcPct val="150000"/>
              </a:lnSpc>
              <a:buNone/>
            </a:pPr>
            <a:r>
              <a:rPr lang="cs-CZ" sz="3200" dirty="0" err="1" smtClean="0"/>
              <a:t>servieren</a:t>
            </a:r>
            <a:endParaRPr lang="cs-CZ" sz="3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894521"/>
            <a:ext cx="1691828" cy="1691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123" y="2996951"/>
            <a:ext cx="1741261" cy="1741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7" y="4832795"/>
            <a:ext cx="1728193" cy="1728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8348" y="3075493"/>
            <a:ext cx="1584176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906" y="1268760"/>
            <a:ext cx="1547813" cy="15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814" y="1172037"/>
            <a:ext cx="1644536" cy="164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268760"/>
            <a:ext cx="1547813" cy="15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77696" y="4947204"/>
            <a:ext cx="44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R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495319" y="2996951"/>
            <a:ext cx="44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7276434" y="6013925"/>
            <a:ext cx="44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C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276434" y="4005064"/>
            <a:ext cx="44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srgbClr val="FF0000"/>
                </a:solidFill>
              </a:rPr>
              <a:t>H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6310844" y="548680"/>
            <a:ext cx="44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T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522147" y="1172037"/>
            <a:ext cx="44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7810049" y="548680"/>
            <a:ext cx="440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srgbClr val="FF0000"/>
                </a:solidFill>
              </a:rPr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289746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cs-CZ" sz="3200" b="1" dirty="0" err="1" smtClean="0"/>
              <a:t>scheiden</a:t>
            </a:r>
            <a:r>
              <a:rPr lang="cs-CZ" sz="3200" b="1" dirty="0" smtClean="0"/>
              <a:t>			</a:t>
            </a:r>
            <a:r>
              <a:rPr lang="cs-CZ" sz="3200" b="1" dirty="0" err="1" smtClean="0"/>
              <a:t>schälen</a:t>
            </a:r>
            <a:endParaRPr lang="cs-CZ" sz="3200" b="1" dirty="0" smtClean="0"/>
          </a:p>
          <a:p>
            <a:pPr indent="0">
              <a:buNone/>
            </a:pPr>
            <a:endParaRPr lang="cs-CZ" sz="3200" b="1" dirty="0" smtClean="0"/>
          </a:p>
          <a:p>
            <a:pPr indent="0">
              <a:buNone/>
            </a:pPr>
            <a:endParaRPr lang="cs-CZ" sz="3200" b="1" dirty="0" smtClean="0"/>
          </a:p>
          <a:p>
            <a:pPr indent="0">
              <a:buNone/>
            </a:pPr>
            <a:r>
              <a:rPr lang="cs-CZ" sz="3200" b="1" dirty="0" err="1" smtClean="0"/>
              <a:t>kochen</a:t>
            </a:r>
            <a:r>
              <a:rPr lang="cs-CZ" sz="3200" b="1" dirty="0" smtClean="0"/>
              <a:t>			</a:t>
            </a:r>
            <a:r>
              <a:rPr lang="cs-CZ" sz="3200" b="1" dirty="0" err="1" smtClean="0"/>
              <a:t>braten</a:t>
            </a:r>
            <a:endParaRPr lang="cs-CZ" sz="3200" b="1" dirty="0" smtClean="0"/>
          </a:p>
          <a:p>
            <a:pPr indent="0">
              <a:buNone/>
            </a:pPr>
            <a:endParaRPr lang="cs-CZ" sz="3200" b="1" dirty="0" smtClean="0"/>
          </a:p>
          <a:p>
            <a:pPr indent="0">
              <a:buNone/>
            </a:pPr>
            <a:endParaRPr lang="cs-CZ" sz="3200" b="1" dirty="0" smtClean="0"/>
          </a:p>
          <a:p>
            <a:pPr indent="0">
              <a:buNone/>
            </a:pPr>
            <a:r>
              <a:rPr lang="cs-CZ" sz="3200" b="1" dirty="0" err="1" smtClean="0"/>
              <a:t>backen</a:t>
            </a:r>
            <a:r>
              <a:rPr lang="cs-CZ" sz="3200" b="1" dirty="0" smtClean="0"/>
              <a:t>			</a:t>
            </a:r>
            <a:r>
              <a:rPr lang="cs-CZ" sz="3200" b="1" dirty="0" err="1" smtClean="0"/>
              <a:t>servieren</a:t>
            </a:r>
            <a:endParaRPr lang="cs-CZ" sz="3200" b="1" dirty="0" smtClean="0"/>
          </a:p>
          <a:p>
            <a:pPr indent="0">
              <a:buNone/>
            </a:pPr>
            <a:endParaRPr lang="cs-CZ" sz="3200" b="1" dirty="0" smtClean="0"/>
          </a:p>
          <a:p>
            <a:pPr indent="0">
              <a:buNone/>
            </a:pPr>
            <a:endParaRPr lang="cs-CZ" sz="3200" b="1" dirty="0" smtClean="0"/>
          </a:p>
          <a:p>
            <a:pPr indent="0">
              <a:buNone/>
            </a:pPr>
            <a:r>
              <a:rPr lang="cs-CZ" sz="3200" b="1" dirty="0" err="1" smtClean="0"/>
              <a:t>rühren</a:t>
            </a:r>
            <a:r>
              <a:rPr lang="cs-CZ" sz="3200" b="1" dirty="0" smtClean="0"/>
              <a:t>			</a:t>
            </a:r>
            <a:r>
              <a:rPr lang="cs-CZ" sz="5400" b="1" dirty="0" smtClean="0">
                <a:solidFill>
                  <a:srgbClr val="FF0000"/>
                </a:solidFill>
              </a:rPr>
              <a:t>RICHTIG!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835" y="134814"/>
            <a:ext cx="1296144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835" y="1628800"/>
            <a:ext cx="1296144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4316" y="3078763"/>
            <a:ext cx="1224136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4316" y="4725144"/>
            <a:ext cx="1299592" cy="1299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34814"/>
            <a:ext cx="1299592" cy="1299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822370"/>
            <a:ext cx="1299592" cy="1299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425552"/>
            <a:ext cx="1299592" cy="1299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5563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571500" indent="-571500"/>
            <a:r>
              <a:rPr lang="cs-CZ" sz="3600" b="1" u="sng" dirty="0" err="1" smtClean="0"/>
              <a:t>Versuchen</a:t>
            </a:r>
            <a:r>
              <a:rPr lang="cs-CZ" sz="3600" b="1" u="sng" dirty="0" smtClean="0"/>
              <a:t> </a:t>
            </a:r>
            <a:r>
              <a:rPr lang="cs-CZ" sz="3600" b="1" u="sng" dirty="0" err="1" smtClean="0"/>
              <a:t>Sie</a:t>
            </a:r>
            <a:r>
              <a:rPr lang="cs-CZ" sz="3600" b="1" u="sng" dirty="0" smtClean="0"/>
              <a:t> </a:t>
            </a:r>
            <a:r>
              <a:rPr lang="cs-CZ" sz="3600" b="1" u="sng" dirty="0" err="1" smtClean="0"/>
              <a:t>im</a:t>
            </a:r>
            <a:r>
              <a:rPr lang="cs-CZ" sz="3600" b="1" u="sng" dirty="0" smtClean="0"/>
              <a:t> </a:t>
            </a:r>
            <a:r>
              <a:rPr lang="cs-CZ" sz="3600" b="1" u="sng" dirty="0" err="1" smtClean="0"/>
              <a:t>Paar</a:t>
            </a:r>
            <a:r>
              <a:rPr lang="cs-CZ" sz="3600" b="1" u="sng" dirty="0" smtClean="0"/>
              <a:t> </a:t>
            </a:r>
            <a:r>
              <a:rPr lang="cs-CZ" sz="3600" b="1" u="sng" dirty="0" err="1" smtClean="0"/>
              <a:t>ein</a:t>
            </a:r>
            <a:r>
              <a:rPr lang="cs-CZ" sz="3600" b="1" u="sng" dirty="0" smtClean="0"/>
              <a:t> </a:t>
            </a:r>
            <a:r>
              <a:rPr lang="cs-CZ" sz="3600" b="1" u="sng" dirty="0" err="1" smtClean="0"/>
              <a:t>Rezept</a:t>
            </a:r>
            <a:r>
              <a:rPr lang="cs-CZ" sz="3600" b="1" u="sng" dirty="0" smtClean="0"/>
              <a:t> </a:t>
            </a:r>
            <a:r>
              <a:rPr lang="cs-CZ" sz="3600" b="1" u="sng" dirty="0" err="1" smtClean="0"/>
              <a:t>zu</a:t>
            </a:r>
            <a:r>
              <a:rPr lang="cs-CZ" sz="3600" b="1" u="sng" dirty="0" smtClean="0"/>
              <a:t> </a:t>
            </a:r>
            <a:r>
              <a:rPr lang="cs-CZ" sz="3600" b="1" u="sng" dirty="0" err="1" smtClean="0"/>
              <a:t>beschreiben</a:t>
            </a:r>
            <a:r>
              <a:rPr lang="cs-CZ" sz="3600" b="1" u="sng" dirty="0"/>
              <a:t> </a:t>
            </a:r>
            <a:r>
              <a:rPr lang="cs-CZ" sz="3600" b="1" u="sng" dirty="0" smtClean="0"/>
              <a:t>(</a:t>
            </a:r>
            <a:r>
              <a:rPr lang="cs-CZ" sz="3600" b="1" u="sng" dirty="0" err="1" smtClean="0"/>
              <a:t>wählen</a:t>
            </a:r>
            <a:r>
              <a:rPr lang="cs-CZ" sz="3600" b="1" u="sng" dirty="0" smtClean="0"/>
              <a:t> </a:t>
            </a:r>
            <a:r>
              <a:rPr lang="cs-CZ" sz="3600" b="1" u="sng" dirty="0" err="1" smtClean="0"/>
              <a:t>Sie</a:t>
            </a:r>
            <a:r>
              <a:rPr lang="cs-CZ" sz="3600" b="1" u="sng" dirty="0" smtClean="0"/>
              <a:t>):</a:t>
            </a:r>
          </a:p>
          <a:p>
            <a:pPr marL="571500" indent="-571500"/>
            <a:endParaRPr lang="cs-CZ" sz="3600" b="1" u="sng" dirty="0"/>
          </a:p>
          <a:p>
            <a:pPr marL="571500" indent="-571500"/>
            <a:r>
              <a:rPr lang="cs-CZ" sz="3600" b="1" dirty="0" err="1" smtClean="0">
                <a:solidFill>
                  <a:srgbClr val="FFC000"/>
                </a:solidFill>
              </a:rPr>
              <a:t>eine</a:t>
            </a:r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3600" b="1" dirty="0" err="1" smtClean="0">
                <a:solidFill>
                  <a:srgbClr val="FFC000"/>
                </a:solidFill>
              </a:rPr>
              <a:t>Suppe</a:t>
            </a:r>
            <a:endParaRPr lang="cs-CZ" sz="3600" b="1" dirty="0" smtClean="0">
              <a:solidFill>
                <a:srgbClr val="FFC000"/>
              </a:solidFill>
            </a:endParaRPr>
          </a:p>
          <a:p>
            <a:pPr marL="571500" indent="-571500"/>
            <a:endParaRPr lang="cs-CZ" sz="3600" b="1" dirty="0">
              <a:solidFill>
                <a:srgbClr val="FFC000"/>
              </a:solidFill>
            </a:endParaRPr>
          </a:p>
          <a:p>
            <a:pPr marL="571500" indent="-571500"/>
            <a:r>
              <a:rPr lang="cs-CZ" sz="3600" b="1" dirty="0" err="1" smtClean="0">
                <a:solidFill>
                  <a:srgbClr val="FFC000"/>
                </a:solidFill>
              </a:rPr>
              <a:t>ein</a:t>
            </a:r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3600" b="1" dirty="0" err="1" smtClean="0">
                <a:solidFill>
                  <a:srgbClr val="FFC000"/>
                </a:solidFill>
              </a:rPr>
              <a:t>Hauptgericht</a:t>
            </a:r>
            <a:endParaRPr lang="cs-CZ" sz="3600" b="1" dirty="0" smtClean="0">
              <a:solidFill>
                <a:srgbClr val="FFC000"/>
              </a:solidFill>
            </a:endParaRPr>
          </a:p>
          <a:p>
            <a:pPr marL="571500" indent="-571500"/>
            <a:endParaRPr lang="cs-CZ" sz="3600" b="1" dirty="0">
              <a:solidFill>
                <a:srgbClr val="FFC000"/>
              </a:solidFill>
            </a:endParaRPr>
          </a:p>
          <a:p>
            <a:pPr marL="571500" indent="-571500"/>
            <a:r>
              <a:rPr lang="cs-CZ" sz="3600" b="1" dirty="0" err="1" smtClean="0">
                <a:solidFill>
                  <a:srgbClr val="FFC000"/>
                </a:solidFill>
              </a:rPr>
              <a:t>ein</a:t>
            </a:r>
            <a:r>
              <a:rPr lang="cs-CZ" sz="3600" b="1" dirty="0" smtClean="0">
                <a:solidFill>
                  <a:srgbClr val="FFC000"/>
                </a:solidFill>
              </a:rPr>
              <a:t> </a:t>
            </a:r>
            <a:r>
              <a:rPr lang="cs-CZ" sz="3600" b="1" dirty="0" err="1" smtClean="0">
                <a:solidFill>
                  <a:srgbClr val="FFC000"/>
                </a:solidFill>
              </a:rPr>
              <a:t>Nachtisch</a:t>
            </a:r>
            <a:endParaRPr lang="cs-CZ" sz="3600" b="1" dirty="0" smtClean="0">
              <a:solidFill>
                <a:srgbClr val="FFC000"/>
              </a:solidFill>
            </a:endParaRPr>
          </a:p>
          <a:p>
            <a:pPr marL="571500" indent="-571500"/>
            <a:endParaRPr lang="cs-CZ" sz="3600" b="1" u="sng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1842" y="1772816"/>
            <a:ext cx="1656184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5" y="3140969"/>
            <a:ext cx="1728192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197" y="4653136"/>
            <a:ext cx="1691829" cy="1691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0629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cs-CZ" sz="3200" b="1" u="sng" dirty="0" err="1" smtClean="0"/>
              <a:t>Nennen</a:t>
            </a:r>
            <a:r>
              <a:rPr lang="cs-CZ" sz="3200" b="1" u="sng" dirty="0" smtClean="0"/>
              <a:t> </a:t>
            </a:r>
            <a:r>
              <a:rPr lang="cs-CZ" sz="3200" b="1" u="sng" dirty="0" err="1" smtClean="0"/>
              <a:t>Sie</a:t>
            </a:r>
            <a:r>
              <a:rPr lang="cs-CZ" sz="3200" b="1" u="sng" dirty="0" smtClean="0"/>
              <a:t> </a:t>
            </a:r>
            <a:r>
              <a:rPr lang="cs-CZ" sz="3200" b="1" u="sng" dirty="0" err="1" smtClean="0"/>
              <a:t>zu</a:t>
            </a:r>
            <a:r>
              <a:rPr lang="cs-CZ" sz="3200" b="1" u="sng" dirty="0" smtClean="0"/>
              <a:t> jedem </a:t>
            </a:r>
            <a:r>
              <a:rPr lang="cs-CZ" sz="3200" b="1" u="sng" dirty="0" err="1" smtClean="0"/>
              <a:t>Wort</a:t>
            </a:r>
            <a:r>
              <a:rPr lang="cs-CZ" sz="3200" b="1" u="sng" dirty="0" smtClean="0"/>
              <a:t> </a:t>
            </a:r>
            <a:r>
              <a:rPr lang="cs-CZ" sz="3200" b="1" u="sng" dirty="0" err="1" smtClean="0"/>
              <a:t>minimal</a:t>
            </a:r>
            <a:r>
              <a:rPr lang="cs-CZ" sz="3200" b="1" u="sng" dirty="0" smtClean="0"/>
              <a:t> </a:t>
            </a:r>
            <a:r>
              <a:rPr lang="cs-CZ" sz="3200" b="1" u="sng" dirty="0" err="1" smtClean="0"/>
              <a:t>vier</a:t>
            </a:r>
            <a:r>
              <a:rPr lang="cs-CZ" sz="3200" b="1" u="sng" dirty="0" smtClean="0"/>
              <a:t> </a:t>
            </a:r>
            <a:r>
              <a:rPr lang="cs-CZ" sz="3200" b="1" u="sng" dirty="0" err="1" smtClean="0"/>
              <a:t>Beispiele</a:t>
            </a:r>
            <a:r>
              <a:rPr lang="cs-CZ" sz="3200" b="1" u="sng" dirty="0" smtClean="0"/>
              <a:t>:</a:t>
            </a:r>
          </a:p>
          <a:p>
            <a:pPr indent="0">
              <a:buNone/>
            </a:pPr>
            <a:endParaRPr lang="cs-CZ" sz="3200" b="1" u="sng" dirty="0"/>
          </a:p>
          <a:p>
            <a:pPr indent="0">
              <a:buNone/>
            </a:pPr>
            <a:r>
              <a:rPr lang="cs-CZ" sz="3200" b="1" dirty="0" err="1" smtClean="0">
                <a:solidFill>
                  <a:srgbClr val="0070C0"/>
                </a:solidFill>
              </a:rPr>
              <a:t>das</a:t>
            </a:r>
            <a:r>
              <a:rPr lang="cs-CZ" sz="3200" b="1" dirty="0" smtClean="0">
                <a:solidFill>
                  <a:srgbClr val="0070C0"/>
                </a:solidFill>
              </a:rPr>
              <a:t> Obst: 			</a:t>
            </a:r>
            <a:r>
              <a:rPr lang="cs-CZ" sz="3200" b="1" dirty="0" smtClean="0"/>
              <a:t>...........................................</a:t>
            </a:r>
          </a:p>
          <a:p>
            <a:pPr indent="0">
              <a:buNone/>
            </a:pPr>
            <a:endParaRPr lang="cs-CZ" sz="3200" b="1" dirty="0"/>
          </a:p>
          <a:p>
            <a:pPr indent="0">
              <a:buNone/>
            </a:pPr>
            <a:r>
              <a:rPr lang="cs-CZ" sz="3200" b="1" dirty="0" err="1" smtClean="0">
                <a:solidFill>
                  <a:srgbClr val="FF0000"/>
                </a:solidFill>
              </a:rPr>
              <a:t>das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Gemüse</a:t>
            </a:r>
            <a:r>
              <a:rPr lang="cs-CZ" sz="3200" b="1" dirty="0" smtClean="0">
                <a:solidFill>
                  <a:srgbClr val="FF0000"/>
                </a:solidFill>
              </a:rPr>
              <a:t>:		</a:t>
            </a:r>
            <a:r>
              <a:rPr lang="cs-CZ" sz="3200" b="1" dirty="0"/>
              <a:t>...........................................</a:t>
            </a:r>
          </a:p>
          <a:p>
            <a:pPr indent="0">
              <a:buNone/>
            </a:pPr>
            <a:endParaRPr lang="cs-CZ" sz="3200" b="1" dirty="0" smtClean="0">
              <a:solidFill>
                <a:srgbClr val="FF0000"/>
              </a:solidFill>
            </a:endParaRPr>
          </a:p>
          <a:p>
            <a:pPr indent="0">
              <a:buNone/>
            </a:pPr>
            <a:r>
              <a:rPr lang="cs-CZ" sz="3200" b="1" dirty="0" err="1" smtClean="0">
                <a:solidFill>
                  <a:srgbClr val="00B050"/>
                </a:solidFill>
              </a:rPr>
              <a:t>das</a:t>
            </a:r>
            <a:r>
              <a:rPr lang="cs-CZ" sz="3200" b="1" dirty="0" smtClean="0">
                <a:solidFill>
                  <a:srgbClr val="00B050"/>
                </a:solidFill>
              </a:rPr>
              <a:t> </a:t>
            </a:r>
            <a:r>
              <a:rPr lang="cs-CZ" sz="3200" b="1" dirty="0" err="1" smtClean="0">
                <a:solidFill>
                  <a:srgbClr val="00B050"/>
                </a:solidFill>
              </a:rPr>
              <a:t>Getränk</a:t>
            </a:r>
            <a:r>
              <a:rPr lang="cs-CZ" sz="3200" b="1" dirty="0" smtClean="0">
                <a:solidFill>
                  <a:srgbClr val="00B050"/>
                </a:solidFill>
              </a:rPr>
              <a:t>:		</a:t>
            </a:r>
            <a:r>
              <a:rPr lang="cs-CZ" sz="3200" b="1" dirty="0"/>
              <a:t>...........................................</a:t>
            </a:r>
          </a:p>
          <a:p>
            <a:pPr indent="0">
              <a:buNone/>
            </a:pPr>
            <a:endParaRPr lang="cs-CZ" sz="3200" b="1" dirty="0" smtClean="0">
              <a:solidFill>
                <a:srgbClr val="00B050"/>
              </a:solidFill>
            </a:endParaRPr>
          </a:p>
          <a:p>
            <a:pPr indent="0">
              <a:buNone/>
            </a:pPr>
            <a:r>
              <a:rPr lang="cs-CZ" sz="3200" b="1" dirty="0" smtClean="0">
                <a:solidFill>
                  <a:srgbClr val="7030A0"/>
                </a:solidFill>
              </a:rPr>
              <a:t>der </a:t>
            </a:r>
            <a:r>
              <a:rPr lang="cs-CZ" sz="3200" b="1" dirty="0" err="1" smtClean="0">
                <a:solidFill>
                  <a:srgbClr val="7030A0"/>
                </a:solidFill>
              </a:rPr>
              <a:t>Snack</a:t>
            </a:r>
            <a:r>
              <a:rPr lang="cs-CZ" sz="3200" b="1" dirty="0" smtClean="0">
                <a:solidFill>
                  <a:srgbClr val="7030A0"/>
                </a:solidFill>
              </a:rPr>
              <a:t>:			</a:t>
            </a:r>
            <a:r>
              <a:rPr lang="cs-CZ" sz="3200" b="1" dirty="0" smtClean="0"/>
              <a:t>...........................................</a:t>
            </a:r>
            <a:endParaRPr lang="cs-CZ" sz="3200" b="1" dirty="0"/>
          </a:p>
          <a:p>
            <a:pPr indent="0">
              <a:buNone/>
            </a:pPr>
            <a:endParaRPr lang="cs-CZ" sz="3200" b="1" dirty="0" smtClean="0">
              <a:solidFill>
                <a:srgbClr val="7030A0"/>
              </a:solidFill>
            </a:endParaRPr>
          </a:p>
          <a:p>
            <a:pPr indent="0">
              <a:buNone/>
            </a:pPr>
            <a:endParaRPr lang="cs-CZ" sz="3200" b="1" dirty="0">
              <a:solidFill>
                <a:srgbClr val="00B050"/>
              </a:solidFill>
            </a:endParaRPr>
          </a:p>
          <a:p>
            <a:pPr indent="0">
              <a:buNone/>
            </a:pPr>
            <a:endParaRPr lang="cs-CZ" sz="3200" b="1" dirty="0" smtClean="0">
              <a:solidFill>
                <a:srgbClr val="00B050"/>
              </a:solidFill>
            </a:endParaRPr>
          </a:p>
          <a:p>
            <a:pPr indent="0">
              <a:buNone/>
            </a:pPr>
            <a:endParaRPr lang="cs-CZ" sz="3200" b="1" dirty="0"/>
          </a:p>
          <a:p>
            <a:pPr indent="0">
              <a:buNone/>
            </a:pPr>
            <a:endParaRPr lang="cs-CZ" sz="3200" b="1" dirty="0" smtClean="0"/>
          </a:p>
          <a:p>
            <a:pPr indent="0">
              <a:buNone/>
            </a:pPr>
            <a:endParaRPr lang="cs-CZ" sz="3200" b="1" dirty="0"/>
          </a:p>
          <a:p>
            <a:pPr indent="0">
              <a:buNone/>
            </a:pP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1113199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cs-CZ" sz="4400" b="1" dirty="0" err="1" smtClean="0">
                <a:solidFill>
                  <a:srgbClr val="7030A0"/>
                </a:solidFill>
              </a:rPr>
              <a:t>Was</a:t>
            </a:r>
            <a:r>
              <a:rPr lang="cs-CZ" sz="4400" b="1" dirty="0" smtClean="0">
                <a:solidFill>
                  <a:srgbClr val="7030A0"/>
                </a:solidFill>
              </a:rPr>
              <a:t> </a:t>
            </a:r>
            <a:r>
              <a:rPr lang="cs-CZ" sz="4400" b="1" dirty="0" err="1" smtClean="0">
                <a:solidFill>
                  <a:srgbClr val="7030A0"/>
                </a:solidFill>
              </a:rPr>
              <a:t>bedeuten</a:t>
            </a:r>
            <a:r>
              <a:rPr lang="cs-CZ" sz="4400" b="1" dirty="0" smtClean="0">
                <a:solidFill>
                  <a:srgbClr val="7030A0"/>
                </a:solidFill>
              </a:rPr>
              <a:t> </a:t>
            </a:r>
            <a:r>
              <a:rPr lang="cs-CZ" sz="4400" b="1" dirty="0" err="1" smtClean="0">
                <a:solidFill>
                  <a:srgbClr val="7030A0"/>
                </a:solidFill>
              </a:rPr>
              <a:t>diese</a:t>
            </a:r>
            <a:r>
              <a:rPr lang="cs-CZ" sz="4400" b="1" dirty="0" smtClean="0">
                <a:solidFill>
                  <a:srgbClr val="7030A0"/>
                </a:solidFill>
              </a:rPr>
              <a:t> </a:t>
            </a:r>
            <a:r>
              <a:rPr lang="cs-CZ" sz="4400" b="1" dirty="0" err="1" smtClean="0">
                <a:solidFill>
                  <a:srgbClr val="7030A0"/>
                </a:solidFill>
              </a:rPr>
              <a:t>Begriffe</a:t>
            </a:r>
            <a:r>
              <a:rPr lang="cs-CZ" sz="4400" b="1" dirty="0" smtClean="0">
                <a:solidFill>
                  <a:srgbClr val="7030A0"/>
                </a:solidFill>
              </a:rPr>
              <a:t>?</a:t>
            </a:r>
            <a:endParaRPr lang="cs-CZ" sz="4400" b="1" dirty="0">
              <a:solidFill>
                <a:srgbClr val="7030A0"/>
              </a:solidFill>
            </a:endParaRPr>
          </a:p>
          <a:p>
            <a:pPr indent="0">
              <a:buNone/>
            </a:pPr>
            <a:endParaRPr lang="cs-CZ" sz="3600" b="1" dirty="0" smtClean="0">
              <a:solidFill>
                <a:srgbClr val="7030A0"/>
              </a:solidFill>
            </a:endParaRPr>
          </a:p>
          <a:p>
            <a:pPr marL="571500" indent="-571500"/>
            <a:r>
              <a:rPr lang="cs-CZ" sz="3600" b="1" dirty="0" err="1" smtClean="0"/>
              <a:t>die</a:t>
            </a:r>
            <a:r>
              <a:rPr lang="cs-CZ" sz="3600" b="1" dirty="0" smtClean="0"/>
              <a:t> Bulimie</a:t>
            </a:r>
          </a:p>
          <a:p>
            <a:pPr marL="571500" indent="-571500"/>
            <a:endParaRPr lang="cs-CZ" sz="3600" b="1" dirty="0"/>
          </a:p>
          <a:p>
            <a:pPr marL="571500" indent="-571500"/>
            <a:r>
              <a:rPr lang="cs-CZ" sz="3600" b="1" dirty="0" err="1" smtClean="0"/>
              <a:t>die</a:t>
            </a:r>
            <a:r>
              <a:rPr lang="cs-CZ" sz="3600" b="1" dirty="0" smtClean="0"/>
              <a:t> Anorexie (</a:t>
            </a:r>
            <a:r>
              <a:rPr lang="cs-CZ" sz="3600" b="1" dirty="0" err="1" smtClean="0"/>
              <a:t>Magersucht</a:t>
            </a:r>
            <a:r>
              <a:rPr lang="cs-CZ" sz="3600" b="1" dirty="0" smtClean="0"/>
              <a:t>)</a:t>
            </a:r>
          </a:p>
          <a:p>
            <a:pPr marL="571500" indent="-571500"/>
            <a:endParaRPr lang="cs-CZ" sz="3600" b="1" dirty="0"/>
          </a:p>
          <a:p>
            <a:pPr marL="571500" indent="-571500"/>
            <a:r>
              <a:rPr lang="cs-CZ" sz="3600" b="1" dirty="0" err="1" smtClean="0"/>
              <a:t>die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Obesität</a:t>
            </a:r>
            <a:endParaRPr lang="cs-CZ" sz="3600" b="1" dirty="0" smtClean="0"/>
          </a:p>
          <a:p>
            <a:pPr marL="571500" indent="-571500"/>
            <a:endParaRPr lang="cs-CZ" sz="3600" b="1" dirty="0"/>
          </a:p>
          <a:p>
            <a:pPr marL="571500" indent="-571500"/>
            <a:r>
              <a:rPr lang="cs-CZ" sz="3600" b="1" dirty="0" smtClean="0"/>
              <a:t>Fast food </a:t>
            </a:r>
            <a:r>
              <a:rPr lang="cs-CZ" sz="3600" b="1" dirty="0" err="1" smtClean="0"/>
              <a:t>Restaurants</a:t>
            </a:r>
            <a:endParaRPr lang="cs-CZ" sz="3600" b="1" dirty="0" smtClean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4161" y="3717032"/>
            <a:ext cx="2519562" cy="251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55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1000" autoRev="1" fill="remove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5" dur="1000" autoRev="1" fill="remove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6" dur="1000" autoRev="1" fill="remove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1000" autoRev="1" fill="remove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/>
              <a:t>Obrázky 1 – </a:t>
            </a:r>
            <a:r>
              <a:rPr lang="cs-CZ" sz="1800" dirty="0" smtClean="0"/>
              <a:t>15 </a:t>
            </a:r>
            <a:r>
              <a:rPr lang="cs-CZ" sz="1800" dirty="0"/>
              <a:t>použity z </a:t>
            </a:r>
            <a:r>
              <a:rPr lang="it-IT" sz="1800" dirty="0"/>
              <a:t>www.office.microsoft.com [online]. c2011 [cit. </a:t>
            </a:r>
            <a:r>
              <a:rPr lang="it-IT" sz="1800" dirty="0" smtClean="0"/>
              <a:t>2011-04-1</a:t>
            </a:r>
            <a:r>
              <a:rPr lang="cs-CZ" sz="1800" dirty="0" smtClean="0"/>
              <a:t>5</a:t>
            </a:r>
            <a:r>
              <a:rPr lang="it-IT" sz="1800" dirty="0" smtClean="0"/>
              <a:t>]. </a:t>
            </a:r>
            <a:endParaRPr lang="it-IT" sz="1800" dirty="0"/>
          </a:p>
          <a:p>
            <a:pPr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343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TC010113062[[fn=Lidský motiv]]</Template>
  <TotalTime>891</TotalTime>
  <Words>269</Words>
  <Application>Microsoft Office PowerPoint</Application>
  <PresentationFormat>Předvádění na obrazovce (4:3)</PresentationFormat>
  <Paragraphs>129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Human</vt:lpstr>
      <vt:lpstr>Německý jazyk – Cvičení na podporu konverzace </vt:lpstr>
      <vt:lpstr>Essen und Trinken</vt:lpstr>
      <vt:lpstr>Was ist auf dem Bild?</vt:lpstr>
      <vt:lpstr>Prezentace aplikace PowerPoint</vt:lpstr>
      <vt:lpstr>Prezentace aplikace PowerPoint</vt:lpstr>
      <vt:lpstr>Prezentace aplikace PowerPoint</vt:lpstr>
      <vt:lpstr>     Was ist gesund x ungesund?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Přehled zdrojů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BERLIN</dc:title>
  <dc:creator>Petr Kozlovský</dc:creator>
  <cp:lastModifiedBy>Petr Chvojka</cp:lastModifiedBy>
  <cp:revision>92</cp:revision>
  <dcterms:created xsi:type="dcterms:W3CDTF">2011-11-03T18:30:26Z</dcterms:created>
  <dcterms:modified xsi:type="dcterms:W3CDTF">2012-04-15T18:48:57Z</dcterms:modified>
</cp:coreProperties>
</file>