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6" r:id="rId2"/>
  </p:sldMasterIdLst>
  <p:notesMasterIdLst>
    <p:notesMasterId r:id="rId10"/>
  </p:notesMasterIdLst>
  <p:sldIdLst>
    <p:sldId id="260" r:id="rId3"/>
    <p:sldId id="257" r:id="rId4"/>
    <p:sldId id="258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49F193-67F4-4A30-9362-C6CD0E5091DA}" type="datetimeFigureOut">
              <a:rPr lang="cs-CZ" smtClean="0"/>
              <a:t>4.11.2014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6F641C-DAA7-4A6B-BBDC-242BC74E86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642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28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77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932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648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627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9039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1717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110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532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687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0396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B11444F-88DD-47FF-9193-E885C8F51E89}" type="datetimeFigureOut">
              <a:rPr lang="cs-CZ" smtClean="0"/>
              <a:t>4.11.2014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1444F-88DD-47FF-9193-E885C8F51E89}" type="datetimeFigureOut">
              <a:rPr lang="cs-CZ" smtClean="0"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B11444F-88DD-47FF-9193-E885C8F51E89}" type="datetimeFigureOut">
              <a:rPr lang="cs-CZ" smtClean="0"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1444F-88DD-47FF-9193-E885C8F51E89}" type="datetimeFigureOut">
              <a:rPr lang="cs-CZ" smtClean="0"/>
              <a:t>4.11.2014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1444F-88DD-47FF-9193-E885C8F51E89}" type="datetimeFigureOut">
              <a:rPr lang="cs-CZ" smtClean="0"/>
              <a:t>4.11.2014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1444F-88DD-47FF-9193-E885C8F51E89}" type="datetimeFigureOut">
              <a:rPr lang="cs-CZ" smtClean="0"/>
              <a:t>4.11.2014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B11444F-88DD-47FF-9193-E885C8F51E89}" type="datetimeFigureOut">
              <a:rPr lang="cs-CZ" smtClean="0"/>
              <a:t>4.11.2014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1444F-88DD-47FF-9193-E885C8F51E89}" type="datetimeFigureOut">
              <a:rPr lang="cs-CZ" smtClean="0"/>
              <a:t>4.11.2014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1444F-88DD-47FF-9193-E885C8F51E89}" type="datetimeFigureOut">
              <a:rPr lang="cs-CZ" smtClean="0"/>
              <a:t>4.11.2014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1444F-88DD-47FF-9193-E885C8F51E89}" type="datetimeFigureOut">
              <a:rPr lang="cs-CZ" smtClean="0"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B11444F-88DD-47FF-9193-E885C8F51E89}" type="datetimeFigureOut">
              <a:rPr lang="cs-CZ" smtClean="0"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96DE1E6-2E20-4A43-B3F1-B6A657CD23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789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F8784ACA-4CB0-4006-BFE7-31E03058BA4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37D83141-A412-4E8C-92C5-54249C2C004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1431698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Mocný Bůh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3_09_CJ_Mocný Bůh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3.11.14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hledají podstatná a přídavná jména , slovesa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 textu.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61763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628800"/>
            <a:ext cx="6203032" cy="1828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dirty="0" smtClean="0"/>
              <a:t>Mocný Bůh 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817034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686800" cy="64087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dirty="0" smtClean="0"/>
              <a:t>Bůh je mocný, Bůh je větší,</a:t>
            </a:r>
          </a:p>
          <a:p>
            <a:pPr marL="0" indent="0">
              <a:buNone/>
            </a:pPr>
            <a:r>
              <a:rPr lang="cs-CZ" sz="4000" b="1" dirty="0" smtClean="0"/>
              <a:t> není nic, nač nestačí.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sz="3600" dirty="0" smtClean="0"/>
              <a:t>Já mívám někdy strach, ale Bůh je mocný, </a:t>
            </a:r>
          </a:p>
          <a:p>
            <a:pPr marL="0" indent="0">
              <a:buNone/>
            </a:pPr>
            <a:r>
              <a:rPr lang="cs-CZ" sz="3600" dirty="0" smtClean="0"/>
              <a:t>i když se trápím v pochybách, </a:t>
            </a:r>
          </a:p>
          <a:p>
            <a:pPr marL="0" indent="0">
              <a:buNone/>
            </a:pPr>
            <a:r>
              <a:rPr lang="cs-CZ" sz="3600" dirty="0" smtClean="0"/>
              <a:t>vím, že Bůh je větší.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sz="3600" dirty="0" smtClean="0"/>
              <a:t>. Já dělám kopance, ale Bůh je mocný,</a:t>
            </a:r>
          </a:p>
          <a:p>
            <a:pPr marL="0" indent="0">
              <a:buNone/>
            </a:pPr>
            <a:r>
              <a:rPr lang="cs-CZ" sz="3600" dirty="0" smtClean="0"/>
              <a:t>i když jsem třeba bez šance,</a:t>
            </a:r>
          </a:p>
          <a:p>
            <a:pPr marL="0" indent="0">
              <a:buNone/>
            </a:pPr>
            <a:r>
              <a:rPr lang="cs-CZ" sz="3600" dirty="0" smtClean="0"/>
              <a:t>vím, že Bůh je větší.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58660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Najdi v textu přídavná jména, ptáme se ně jaký, který, čí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829721" y="1700808"/>
            <a:ext cx="1440160" cy="432048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256076" y="1668350"/>
            <a:ext cx="1080120" cy="432048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596336" y="3284984"/>
            <a:ext cx="1152128" cy="36004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220229" y="4317042"/>
            <a:ext cx="936104" cy="36004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588224" y="5330611"/>
            <a:ext cx="1224136" cy="432048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196319" y="6397260"/>
            <a:ext cx="864096" cy="288032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5257800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sz="4000" b="1" dirty="0">
                <a:solidFill>
                  <a:prstClr val="black"/>
                </a:solidFill>
              </a:rPr>
              <a:t>Bůh je mocný, Bůh je větší,</a:t>
            </a:r>
          </a:p>
          <a:p>
            <a:pPr marL="0" lvl="0" indent="0">
              <a:buNone/>
            </a:pPr>
            <a:r>
              <a:rPr lang="cs-CZ" sz="4000" b="1" dirty="0">
                <a:solidFill>
                  <a:prstClr val="black"/>
                </a:solidFill>
              </a:rPr>
              <a:t> není nic, nač nestačí.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514350" lvl="0" indent="-514350">
              <a:buFont typeface="Arial" panose="020B0604020202020204" pitchFamily="34" charset="0"/>
              <a:buAutoNum type="arabicPeriod"/>
            </a:pPr>
            <a:r>
              <a:rPr lang="cs-CZ" sz="3600" dirty="0">
                <a:solidFill>
                  <a:prstClr val="black"/>
                </a:solidFill>
              </a:rPr>
              <a:t>Já mívám někdy strach, ale Bůh je mocný, 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i když se trápím v pochybách, 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vím, že Bůh je větší.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2</a:t>
            </a:r>
            <a:r>
              <a:rPr lang="cs-CZ" sz="3600" dirty="0">
                <a:solidFill>
                  <a:prstClr val="black"/>
                </a:solidFill>
              </a:rPr>
              <a:t>. Já dělám kopance, ale Bůh je mocný,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i když jsem třeba bez šance,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vím, že Bůh je větší.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455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643192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Hledej v textu podstatná jména: názvy osob, zvířat a věcí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067128" cy="515544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600" b="1" dirty="0">
                <a:solidFill>
                  <a:prstClr val="black"/>
                </a:solidFill>
              </a:rPr>
              <a:t>Bůh je mocný, Bůh je větší,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/>
                </a:solidFill>
              </a:rPr>
              <a:t> není nic, nač nestačí.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514350" lvl="0" indent="-514350">
              <a:buFont typeface="Arial" panose="020B0604020202020204" pitchFamily="34" charset="0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Já mívám někdy strach, ale Bůh je mocný, 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i když se trápím v pochybách, 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vím, že Bůh je větší.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2. Já dělám kopance, ale Bůh je mocný,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i když jsem třeba bez šance,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vím, že Bůh je větší.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450229" y="2060848"/>
            <a:ext cx="1656184" cy="41764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Bůh </a:t>
            </a:r>
          </a:p>
          <a:p>
            <a:pPr algn="ctr"/>
            <a:r>
              <a:rPr lang="cs-CZ" sz="2400" dirty="0" smtClean="0"/>
              <a:t>pochybách</a:t>
            </a:r>
          </a:p>
          <a:p>
            <a:pPr algn="ctr"/>
            <a:r>
              <a:rPr lang="cs-CZ" sz="2400" dirty="0" smtClean="0"/>
              <a:t>kopance</a:t>
            </a:r>
          </a:p>
          <a:p>
            <a:pPr algn="ctr"/>
            <a:r>
              <a:rPr lang="cs-CZ" sz="2400" dirty="0" smtClean="0"/>
              <a:t>šance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40649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Hledej slovesa, co lidé, zvířata a věci dělají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28800"/>
            <a:ext cx="6912768" cy="5400600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sz="3300" b="1" dirty="0">
                <a:solidFill>
                  <a:prstClr val="black"/>
                </a:solidFill>
              </a:rPr>
              <a:t>Bůh je mocný, Bůh je větší,</a:t>
            </a:r>
          </a:p>
          <a:p>
            <a:pPr marL="0" lvl="0" indent="0">
              <a:buNone/>
            </a:pPr>
            <a:r>
              <a:rPr lang="cs-CZ" sz="3300" b="1" dirty="0">
                <a:solidFill>
                  <a:prstClr val="black"/>
                </a:solidFill>
              </a:rPr>
              <a:t> není nic, nač nestačí.</a:t>
            </a:r>
          </a:p>
          <a:p>
            <a:pPr marL="0" lvl="0" indent="0">
              <a:buNone/>
            </a:pPr>
            <a:endParaRPr lang="cs-CZ" sz="3000" dirty="0">
              <a:solidFill>
                <a:prstClr val="black"/>
              </a:solidFill>
            </a:endParaRPr>
          </a:p>
          <a:p>
            <a:pPr marL="514350" lvl="0" indent="-514350">
              <a:buFont typeface="Arial" panose="020B0604020202020204" pitchFamily="34" charset="0"/>
              <a:buAutoNum type="arabicPeriod"/>
            </a:pPr>
            <a:r>
              <a:rPr lang="cs-CZ" sz="3000" b="1" dirty="0">
                <a:solidFill>
                  <a:prstClr val="black"/>
                </a:solidFill>
              </a:rPr>
              <a:t>Já mívám někdy strach, ale Bůh je mocný, </a:t>
            </a:r>
          </a:p>
          <a:p>
            <a:pPr marL="0" lvl="0" indent="0">
              <a:buNone/>
            </a:pPr>
            <a:r>
              <a:rPr lang="cs-CZ" sz="3000" b="1" dirty="0">
                <a:solidFill>
                  <a:prstClr val="black"/>
                </a:solidFill>
              </a:rPr>
              <a:t>i když se trápím v pochybách, </a:t>
            </a:r>
          </a:p>
          <a:p>
            <a:pPr marL="0" lvl="0" indent="0">
              <a:buNone/>
            </a:pPr>
            <a:r>
              <a:rPr lang="cs-CZ" sz="3000" b="1" dirty="0">
                <a:solidFill>
                  <a:prstClr val="black"/>
                </a:solidFill>
              </a:rPr>
              <a:t>vím, že Bůh je větší</a:t>
            </a:r>
            <a:r>
              <a:rPr lang="cs-CZ" sz="3000" b="1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endParaRPr lang="cs-CZ" sz="30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000" b="1" dirty="0">
                <a:solidFill>
                  <a:prstClr val="black"/>
                </a:solidFill>
              </a:rPr>
              <a:t>2. Já dělám kopance, ale Bůh je mocný,</a:t>
            </a:r>
          </a:p>
          <a:p>
            <a:pPr marL="0" lvl="0" indent="0">
              <a:buNone/>
            </a:pPr>
            <a:r>
              <a:rPr lang="cs-CZ" sz="3000" b="1" dirty="0">
                <a:solidFill>
                  <a:prstClr val="black"/>
                </a:solidFill>
              </a:rPr>
              <a:t>i když jsem třeba bez šance,</a:t>
            </a:r>
          </a:p>
          <a:p>
            <a:pPr marL="0" lvl="0" indent="0">
              <a:buNone/>
            </a:pPr>
            <a:r>
              <a:rPr lang="cs-CZ" sz="3000" b="1" dirty="0">
                <a:solidFill>
                  <a:prstClr val="black"/>
                </a:solidFill>
              </a:rPr>
              <a:t>vím, že Bůh je větší.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939959" y="1772816"/>
            <a:ext cx="2204041" cy="49685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je</a:t>
            </a:r>
          </a:p>
          <a:p>
            <a:pPr algn="ctr"/>
            <a:r>
              <a:rPr lang="cs-CZ" sz="4800" dirty="0" smtClean="0"/>
              <a:t>nestačí</a:t>
            </a:r>
          </a:p>
          <a:p>
            <a:pPr algn="ctr"/>
            <a:r>
              <a:rPr lang="cs-CZ" sz="4800" dirty="0" smtClean="0"/>
              <a:t>mívám</a:t>
            </a:r>
          </a:p>
          <a:p>
            <a:pPr algn="ctr"/>
            <a:r>
              <a:rPr lang="cs-CZ" sz="4800" dirty="0" smtClean="0"/>
              <a:t>vím</a:t>
            </a:r>
          </a:p>
          <a:p>
            <a:pPr algn="ctr"/>
            <a:r>
              <a:rPr lang="cs-CZ" sz="4800" dirty="0" smtClean="0"/>
              <a:t>dělám</a:t>
            </a:r>
          </a:p>
          <a:p>
            <a:pPr algn="ctr"/>
            <a:r>
              <a:rPr lang="cs-CZ" sz="4800" dirty="0" smtClean="0"/>
              <a:t>jsem</a:t>
            </a:r>
          </a:p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913866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6508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396</Words>
  <Application>Microsoft Office PowerPoint</Application>
  <PresentationFormat>Předvádění na obrazovce (4:3)</PresentationFormat>
  <Paragraphs>81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1_Motiv systému Office</vt:lpstr>
      <vt:lpstr>Bohatý</vt:lpstr>
      <vt:lpstr>Prezentace aplikace PowerPoint</vt:lpstr>
      <vt:lpstr>Prezentace aplikace PowerPoint</vt:lpstr>
      <vt:lpstr>Prezentace aplikace PowerPoint</vt:lpstr>
      <vt:lpstr>Najdi v textu přídavná jména, ptáme se ně jaký, který, čí</vt:lpstr>
      <vt:lpstr>Hledej v textu podstatná jména: názvy osob, zvířat a věcí</vt:lpstr>
      <vt:lpstr>Hledej slovesa, co lidé, zvířata a věci dělají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9</cp:revision>
  <dcterms:created xsi:type="dcterms:W3CDTF">2014-11-03T09:37:48Z</dcterms:created>
  <dcterms:modified xsi:type="dcterms:W3CDTF">2014-11-04T20:30:14Z</dcterms:modified>
</cp:coreProperties>
</file>