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49"/>
  </p:notesMasterIdLst>
  <p:sldIdLst>
    <p:sldId id="319" r:id="rId2"/>
    <p:sldId id="256" r:id="rId3"/>
    <p:sldId id="271" r:id="rId4"/>
    <p:sldId id="272" r:id="rId5"/>
    <p:sldId id="318" r:id="rId6"/>
    <p:sldId id="273" r:id="rId7"/>
    <p:sldId id="275" r:id="rId8"/>
    <p:sldId id="276" r:id="rId9"/>
    <p:sldId id="277" r:id="rId10"/>
    <p:sldId id="279" r:id="rId11"/>
    <p:sldId id="280" r:id="rId12"/>
    <p:sldId id="281" r:id="rId13"/>
    <p:sldId id="282" r:id="rId14"/>
    <p:sldId id="283" r:id="rId15"/>
    <p:sldId id="284" r:id="rId16"/>
    <p:sldId id="285" r:id="rId17"/>
    <p:sldId id="286" r:id="rId18"/>
    <p:sldId id="287" r:id="rId19"/>
    <p:sldId id="288" r:id="rId20"/>
    <p:sldId id="289" r:id="rId21"/>
    <p:sldId id="290" r:id="rId22"/>
    <p:sldId id="291" r:id="rId23"/>
    <p:sldId id="292" r:id="rId24"/>
    <p:sldId id="293" r:id="rId25"/>
    <p:sldId id="294" r:id="rId26"/>
    <p:sldId id="295" r:id="rId27"/>
    <p:sldId id="296" r:id="rId28"/>
    <p:sldId id="297" r:id="rId29"/>
    <p:sldId id="298" r:id="rId30"/>
    <p:sldId id="299" r:id="rId31"/>
    <p:sldId id="301" r:id="rId32"/>
    <p:sldId id="302" r:id="rId33"/>
    <p:sldId id="303" r:id="rId34"/>
    <p:sldId id="304" r:id="rId35"/>
    <p:sldId id="305" r:id="rId36"/>
    <p:sldId id="306" r:id="rId37"/>
    <p:sldId id="307" r:id="rId38"/>
    <p:sldId id="308" r:id="rId39"/>
    <p:sldId id="309" r:id="rId40"/>
    <p:sldId id="310" r:id="rId41"/>
    <p:sldId id="311" r:id="rId42"/>
    <p:sldId id="312" r:id="rId43"/>
    <p:sldId id="313" r:id="rId44"/>
    <p:sldId id="314" r:id="rId45"/>
    <p:sldId id="315" r:id="rId46"/>
    <p:sldId id="316" r:id="rId47"/>
    <p:sldId id="317" r:id="rId4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05C717F-A22C-4C9C-93AE-20A1E1D7AD0E}">
          <p14:sldIdLst>
            <p14:sldId id="319"/>
            <p14:sldId id="256"/>
            <p14:sldId id="271"/>
            <p14:sldId id="272"/>
            <p14:sldId id="318"/>
            <p14:sldId id="273"/>
            <p14:sldId id="275"/>
            <p14:sldId id="276"/>
            <p14:sldId id="277"/>
            <p14:sldId id="279"/>
            <p14:sldId id="280"/>
            <p14:sldId id="281"/>
            <p14:sldId id="282"/>
            <p14:sldId id="283"/>
            <p14:sldId id="284"/>
            <p14:sldId id="285"/>
            <p14:sldId id="286"/>
            <p14:sldId id="287"/>
            <p14:sldId id="288"/>
            <p14:sldId id="289"/>
            <p14:sldId id="290"/>
            <p14:sldId id="291"/>
            <p14:sldId id="292"/>
            <p14:sldId id="293"/>
            <p14:sldId id="294"/>
            <p14:sldId id="295"/>
            <p14:sldId id="296"/>
            <p14:sldId id="297"/>
            <p14:sldId id="298"/>
            <p14:sldId id="299"/>
            <p14:sldId id="301"/>
            <p14:sldId id="302"/>
            <p14:sldId id="303"/>
            <p14:sldId id="304"/>
            <p14:sldId id="305"/>
            <p14:sldId id="306"/>
            <p14:sldId id="307"/>
            <p14:sldId id="308"/>
            <p14:sldId id="309"/>
            <p14:sldId id="310"/>
            <p14:sldId id="311"/>
            <p14:sldId id="312"/>
            <p14:sldId id="313"/>
            <p14:sldId id="314"/>
            <p14:sldId id="315"/>
            <p14:sldId id="316"/>
            <p14:sldId id="317"/>
          </p14:sldIdLst>
        </p14:section>
        <p14:section name="Oddíl bez názvu" id="{00F2422A-B968-4B5B-83EA-AAB2E4B2275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30274-B71C-4297-A899-15923A9B3891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81AC0C-A002-4B03-A9FB-9028D5D60D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3058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8AFEDAD-36C3-4F75-9F5A-C563D70B25A5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E5417E6-5354-45A5-BD03-47D2981489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8AFEDAD-36C3-4F75-9F5A-C563D70B25A5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E5417E6-5354-45A5-BD03-47D298148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Německý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Sprachspiel</a:t>
            </a:r>
            <a:r>
              <a:rPr lang="cs-CZ" sz="3200" b="1" dirty="0" smtClean="0">
                <a:solidFill>
                  <a:schemeClr val="tx1"/>
                </a:solidFill>
              </a:rPr>
              <a:t> 1 - Pantomime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VY_32_INOVACE_02-29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75432073"/>
              </p:ext>
            </p:extLst>
          </p:nvPr>
        </p:nvGraphicFramePr>
        <p:xfrm>
          <a:off x="1691680" y="2348880"/>
          <a:ext cx="6208395" cy="2116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Sprachspiel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1 - Pantomime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13. 1. 2011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Jazyková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hra změřená na procvičení slovní zásoby netradiční formou – pomocí pantomimy . Žáci soutěží v týmech proti sobě, hádají předváděná německá slovíčka.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8620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Sprachspiel</a:t>
            </a:r>
            <a:r>
              <a:rPr lang="cs-CZ" dirty="0" smtClean="0"/>
              <a:t> - Pantomime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255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Skupina se rozdělí na 2 týmy.</a:t>
            </a:r>
          </a:p>
          <a:p>
            <a:r>
              <a:rPr lang="cs-CZ" dirty="0"/>
              <a:t>Z každého týmu se v úvodu vybere jeden člen, </a:t>
            </a:r>
          </a:p>
          <a:p>
            <a:pPr marL="109728" indent="0">
              <a:buNone/>
            </a:pPr>
            <a:r>
              <a:rPr lang="cs-CZ" dirty="0"/>
              <a:t>   který bude začínat a jeden týmový mluvčí.</a:t>
            </a:r>
          </a:p>
          <a:p>
            <a:r>
              <a:rPr lang="cs-CZ" dirty="0"/>
              <a:t>Vybraný člen týmu uvidí na monitoru </a:t>
            </a:r>
            <a:r>
              <a:rPr lang="cs-CZ" dirty="0" smtClean="0"/>
              <a:t>německé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   slovo a má za úkol ho členům svého týmu co</a:t>
            </a:r>
          </a:p>
          <a:p>
            <a:pPr marL="109728" indent="0">
              <a:buNone/>
            </a:pPr>
            <a:r>
              <a:rPr lang="cs-CZ" dirty="0"/>
              <a:t>   nejlépe popsat tak, aniž by při popisu vydal</a:t>
            </a:r>
          </a:p>
          <a:p>
            <a:pPr marL="109728" indent="0">
              <a:buNone/>
            </a:pPr>
            <a:r>
              <a:rPr lang="cs-CZ" dirty="0"/>
              <a:t>   jakýkoliv zvuk a použil předměty ve svém okolí. </a:t>
            </a:r>
          </a:p>
          <a:p>
            <a:r>
              <a:rPr lang="cs-CZ" dirty="0"/>
              <a:t>Ostatní členové týmu slovo nevidí.</a:t>
            </a:r>
          </a:p>
          <a:p>
            <a:r>
              <a:rPr lang="cs-CZ" dirty="0"/>
              <a:t>Skupina má za úkol slovo podle nápovědy </a:t>
            </a:r>
          </a:p>
          <a:p>
            <a:pPr marL="109728" indent="0">
              <a:buNone/>
            </a:pPr>
            <a:r>
              <a:rPr lang="cs-CZ" dirty="0"/>
              <a:t>   uhodnout 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0806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algn="just"/>
            <a:r>
              <a:rPr lang="cs-CZ" dirty="0"/>
              <a:t>Všichni členové skupiny se mohou vzájemně radit,</a:t>
            </a:r>
          </a:p>
          <a:p>
            <a:pPr marL="109728" indent="0" algn="just">
              <a:buNone/>
            </a:pPr>
            <a:r>
              <a:rPr lang="cs-CZ" dirty="0"/>
              <a:t>   ale konečné slovo má vždy pouze mluvčí.</a:t>
            </a:r>
          </a:p>
          <a:p>
            <a:pPr algn="just"/>
            <a:r>
              <a:rPr lang="cs-CZ" dirty="0"/>
              <a:t>Skupina má na každé slovo vždy jen jeden pokus.</a:t>
            </a:r>
          </a:p>
          <a:p>
            <a:pPr algn="just"/>
            <a:r>
              <a:rPr lang="cs-CZ" dirty="0"/>
              <a:t>Pokud skupina slovo uhádne, získává bod.</a:t>
            </a:r>
          </a:p>
          <a:p>
            <a:pPr algn="just"/>
            <a:r>
              <a:rPr lang="cs-CZ" dirty="0"/>
              <a:t>V případě, že si tipne špatné slovo, bod nezíská.</a:t>
            </a:r>
          </a:p>
          <a:p>
            <a:pPr algn="just"/>
            <a:r>
              <a:rPr lang="cs-CZ" dirty="0"/>
              <a:t>Po uhádnutí resp. neuhádnutí slova přichází na </a:t>
            </a:r>
          </a:p>
          <a:p>
            <a:pPr marL="109728" indent="0" algn="just">
              <a:buNone/>
            </a:pPr>
            <a:r>
              <a:rPr lang="cs-CZ" dirty="0"/>
              <a:t>   místo </a:t>
            </a:r>
            <a:r>
              <a:rPr lang="cs-CZ" dirty="0" smtClean="0"/>
              <a:t>prvního </a:t>
            </a:r>
            <a:r>
              <a:rPr lang="cs-CZ" dirty="0"/>
              <a:t>další člen týmu, který  </a:t>
            </a:r>
          </a:p>
          <a:p>
            <a:pPr marL="109728" indent="0" algn="just">
              <a:buNone/>
            </a:pPr>
            <a:r>
              <a:rPr lang="cs-CZ" dirty="0"/>
              <a:t>   popisuje další slovo. Postupně se mění i mluvčí.</a:t>
            </a:r>
          </a:p>
          <a:p>
            <a:pPr algn="just"/>
            <a:r>
              <a:rPr lang="cs-CZ" dirty="0"/>
              <a:t>Celkem je na 1 hru k dispozici pro tým 20 slov, </a:t>
            </a:r>
          </a:p>
          <a:p>
            <a:pPr marL="109728" indent="0" algn="just">
              <a:buNone/>
            </a:pPr>
            <a:r>
              <a:rPr lang="cs-CZ" dirty="0"/>
              <a:t>   časový limit jsou 4 minuty.  Poté se týmy mění.</a:t>
            </a:r>
          </a:p>
          <a:p>
            <a:pPr algn="just"/>
            <a:r>
              <a:rPr lang="cs-CZ" dirty="0"/>
              <a:t>Vyhrává tým s nejvyšším počtem bodů</a:t>
            </a:r>
            <a:r>
              <a:rPr lang="cs-CZ" dirty="0" smtClean="0"/>
              <a:t>.</a:t>
            </a:r>
          </a:p>
          <a:p>
            <a:pPr indent="0" algn="just">
              <a:buNone/>
            </a:pPr>
            <a:endParaRPr lang="cs-CZ" dirty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598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Hru lze obměnit např. tím, že hráči uvedená slova neznázorňují pantomimicky, ale slova kreslí na tabuli.</a:t>
            </a:r>
          </a:p>
          <a:p>
            <a:r>
              <a:rPr lang="cs-CZ" dirty="0" smtClean="0"/>
              <a:t>Tyto dva způsoby vyjádření slovní zásoby je možné v rámci jedné hry kombinovat.</a:t>
            </a:r>
          </a:p>
          <a:p>
            <a:r>
              <a:rPr lang="cs-CZ" dirty="0" smtClean="0"/>
              <a:t>Zvolený způsob také závisí na jazykové úrovni dané skupiny.</a:t>
            </a:r>
          </a:p>
          <a:p>
            <a:endParaRPr lang="cs-CZ" dirty="0"/>
          </a:p>
          <a:p>
            <a:pPr indent="0" algn="ctr">
              <a:buNone/>
            </a:pPr>
            <a:r>
              <a:rPr lang="cs-CZ" sz="96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Viel</a:t>
            </a:r>
            <a:r>
              <a:rPr lang="cs-CZ" sz="9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96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Spa</a:t>
            </a:r>
            <a:r>
              <a:rPr lang="de-DE" sz="9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ß</a:t>
            </a:r>
            <a:r>
              <a:rPr lang="cs-CZ" sz="9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!</a:t>
            </a:r>
            <a:endParaRPr lang="cs-CZ" sz="9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0046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Gruppe</a:t>
            </a:r>
            <a:r>
              <a:rPr lang="cs-CZ" sz="10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„A“</a:t>
            </a:r>
            <a:endParaRPr lang="cs-CZ" sz="10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3084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das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Auto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die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Blume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schön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alte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Frau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kochen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Tennis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spielen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einkaufen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der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Lehrer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der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Tisch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das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Ei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sich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duschen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8800" b="1" dirty="0" smtClean="0"/>
              <a:t>der </a:t>
            </a:r>
            <a:r>
              <a:rPr lang="cs-CZ" sz="8800" b="1" dirty="0" err="1" smtClean="0"/>
              <a:t>Apfel</a:t>
            </a:r>
            <a:endParaRPr lang="cs-CZ" sz="88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Karten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spielen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der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Hund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die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Stra</a:t>
            </a:r>
            <a:r>
              <a:rPr lang="de-DE" sz="10000" b="1" dirty="0" err="1" smtClean="0">
                <a:latin typeface="Arial" pitchFamily="34" charset="0"/>
                <a:cs typeface="Arial" pitchFamily="34" charset="0"/>
              </a:rPr>
              <a:t>ßen</a:t>
            </a:r>
            <a:r>
              <a:rPr lang="de-DE" sz="10000" b="1" dirty="0" smtClean="0">
                <a:latin typeface="Arial" pitchFamily="34" charset="0"/>
                <a:cs typeface="Arial" pitchFamily="34" charset="0"/>
              </a:rPr>
              <a:t>-bahn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faul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sein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viel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arbeiten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der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Weihnachts-mann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mit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dem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Flugzeug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fliegen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schwimmen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Gruppe</a:t>
            </a:r>
            <a:r>
              <a:rPr lang="cs-CZ" sz="10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„B“</a:t>
            </a:r>
            <a:endParaRPr lang="cs-CZ" sz="10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aufstehen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>
                <a:latin typeface="Arial" pitchFamily="34" charset="0"/>
                <a:cs typeface="Arial" pitchFamily="34" charset="0"/>
              </a:rPr>
              <a:t>f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rühstücken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mit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dem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Zug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fahren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ein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reicher</a:t>
            </a:r>
            <a:endParaRPr lang="cs-CZ" sz="10000" b="1" dirty="0" smtClean="0">
              <a:latin typeface="Arial" pitchFamily="34" charset="0"/>
              <a:cs typeface="Arial" pitchFamily="34" charset="0"/>
            </a:endParaRPr>
          </a:p>
          <a:p>
            <a:pPr indent="0" algn="ctr">
              <a:buNone/>
            </a:pP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Mann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der </a:t>
            </a:r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Polizist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der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Garten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laufen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verkaufen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der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Urlaub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die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Wasch-maschine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der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Frisör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die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Heizung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der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Kopf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stricken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neugierig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der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Knödel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die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Lampe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telefonieren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einen</a:t>
            </a:r>
            <a:r>
              <a:rPr lang="cs-CZ" sz="10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Brief</a:t>
            </a:r>
            <a:endParaRPr lang="cs-CZ" sz="10000" b="1" dirty="0" smtClean="0">
              <a:latin typeface="Arial" pitchFamily="34" charset="0"/>
              <a:cs typeface="Arial" pitchFamily="34" charset="0"/>
            </a:endParaRPr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schreiben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  <a:p>
            <a:pPr indent="0" algn="ctr">
              <a:buNone/>
            </a:pPr>
            <a:r>
              <a:rPr lang="cs-CZ" sz="10000" b="1" dirty="0" err="1" smtClean="0">
                <a:latin typeface="Arial" pitchFamily="34" charset="0"/>
                <a:cs typeface="Arial" pitchFamily="34" charset="0"/>
              </a:rPr>
              <a:t>feiern</a:t>
            </a:r>
            <a:endParaRPr lang="cs-CZ" sz="10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973</TotalTime>
  <Words>407</Words>
  <Application>Microsoft Office PowerPoint</Application>
  <PresentationFormat>Předvádění na obrazovce (4:3)</PresentationFormat>
  <Paragraphs>135</Paragraphs>
  <Slides>47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47</vt:i4>
      </vt:variant>
    </vt:vector>
  </HeadingPairs>
  <TitlesOfParts>
    <vt:vector size="48" baseType="lpstr">
      <vt:lpstr>Human</vt:lpstr>
      <vt:lpstr>Německý jazyk – Cvičení na podporu konverzace </vt:lpstr>
      <vt:lpstr>Sprachspiel - Pantomime</vt:lpstr>
      <vt:lpstr>Pravidla hry: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BERLIN</dc:title>
  <dc:creator>Petr Kozlovský</dc:creator>
  <cp:lastModifiedBy>Simona</cp:lastModifiedBy>
  <cp:revision>103</cp:revision>
  <dcterms:created xsi:type="dcterms:W3CDTF">2011-11-03T18:30:26Z</dcterms:created>
  <dcterms:modified xsi:type="dcterms:W3CDTF">2012-04-16T08:39:46Z</dcterms:modified>
</cp:coreProperties>
</file>