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64" r:id="rId3"/>
    <p:sldId id="257" r:id="rId4"/>
    <p:sldId id="258" r:id="rId5"/>
    <p:sldId id="259" r:id="rId6"/>
    <p:sldId id="260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32" y="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C628B-36A7-4DCC-97B2-D672ACA9328C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54B34-27A3-418D-8EAB-CFB82B195D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845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03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76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37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790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375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57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12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040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5837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249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872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3105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42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7819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147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592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4265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7935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999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5795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8203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030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4D62B-6C1D-4EDA-9CF3-2D8FFB1C82A4}" type="datetimeFigureOut">
              <a:rPr lang="cs-CZ" smtClean="0"/>
              <a:t>8.11.2014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68C62-D849-4279-A3B6-D665071B53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372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804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220957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Tvá ruka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3_11_CJ_Tvá ruka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3.11.14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odpovídají na otázky, vysvětlují význam slovního spojení, doplňují chybějící slova do textu.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55650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ma\AppData\Local\Microsoft\Windows\Temporary Internet Files\Content.IE5\DDN7X588\MP90044871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90"/>
            <a:ext cx="6672440" cy="652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1772816"/>
            <a:ext cx="5472608" cy="13247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3800" b="1" dirty="0" smtClean="0"/>
              <a:t>Tvá ruka</a:t>
            </a:r>
            <a:endParaRPr lang="cs-CZ" sz="13800" b="1" dirty="0"/>
          </a:p>
        </p:txBody>
      </p:sp>
    </p:spTree>
    <p:extLst>
      <p:ext uri="{BB962C8B-B14F-4D97-AF65-F5344CB8AC3E}">
        <p14:creationId xmlns:p14="http://schemas.microsoft.com/office/powerpoint/2010/main" val="290498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Já Ti chci vzdávat chválu svou,</a:t>
            </a:r>
          </a:p>
          <a:p>
            <a:pPr marL="0" indent="0">
              <a:buNone/>
            </a:pPr>
            <a:r>
              <a:rPr lang="cs-CZ" sz="4800" b="1" dirty="0" smtClean="0"/>
              <a:t>za to, že ruka tvá je nade mnou.</a:t>
            </a:r>
          </a:p>
          <a:p>
            <a:pPr marL="0" indent="0">
              <a:buNone/>
            </a:pPr>
            <a:endParaRPr lang="cs-CZ" sz="4800" b="1" dirty="0"/>
          </a:p>
          <a:p>
            <a:pPr marL="0" indent="0">
              <a:buNone/>
            </a:pPr>
            <a:r>
              <a:rPr lang="cs-CZ" sz="4800" b="1" dirty="0" smtClean="0"/>
              <a:t>Bůh dává moudrost, vědění,</a:t>
            </a:r>
          </a:p>
          <a:p>
            <a:pPr marL="0" indent="0">
              <a:buNone/>
            </a:pPr>
            <a:r>
              <a:rPr lang="cs-CZ" sz="4800" b="1" dirty="0" smtClean="0"/>
              <a:t>díky Ti za to, že se neměníš.</a:t>
            </a:r>
          </a:p>
          <a:p>
            <a:endParaRPr lang="cs-CZ" sz="4800" b="1" dirty="0"/>
          </a:p>
          <a:p>
            <a:endParaRPr lang="cs-CZ" sz="4800" b="1" dirty="0"/>
          </a:p>
        </p:txBody>
      </p:sp>
      <p:pic>
        <p:nvPicPr>
          <p:cNvPr id="2052" name="Picture 4" descr="C:\Users\Ema\AppData\Local\Microsoft\Windows\Temporary Internet Files\Content.IE5\YQ9JGPH9\MP90028953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916" y="4658529"/>
            <a:ext cx="3340968" cy="219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75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cs-CZ" sz="4000" b="1" dirty="0" smtClean="0"/>
              <a:t>Za co, chceme vzdát Bohu chválu?</a:t>
            </a:r>
          </a:p>
          <a:p>
            <a:pPr marL="0" indent="0">
              <a:buNone/>
            </a:pPr>
            <a:r>
              <a:rPr lang="cs-CZ" sz="4000" dirty="0" smtClean="0"/>
              <a:t>Chci vzdát Bohu chválu, za to, že jeho ruka je nade mnou.</a:t>
            </a:r>
          </a:p>
          <a:p>
            <a:pPr marL="0" indent="0">
              <a:buNone/>
            </a:pPr>
            <a:r>
              <a:rPr lang="cs-CZ" sz="4000" dirty="0" smtClean="0"/>
              <a:t>2. </a:t>
            </a:r>
            <a:r>
              <a:rPr lang="cs-CZ" sz="4000" b="1" dirty="0" smtClean="0"/>
              <a:t>Co dává Bůh?</a:t>
            </a:r>
          </a:p>
          <a:p>
            <a:pPr marL="0" indent="0">
              <a:buNone/>
            </a:pPr>
            <a:r>
              <a:rPr lang="cs-CZ" sz="4000" dirty="0" smtClean="0"/>
              <a:t>Bůh dává moudrost a vědění.</a:t>
            </a:r>
          </a:p>
          <a:p>
            <a:pPr marL="0" indent="0">
              <a:buNone/>
            </a:pPr>
            <a:r>
              <a:rPr lang="cs-CZ" sz="4000" dirty="0" smtClean="0"/>
              <a:t>3. </a:t>
            </a:r>
            <a:r>
              <a:rPr lang="cs-CZ" sz="4000" b="1" dirty="0" smtClean="0"/>
              <a:t>Za co jsem Bohu vděčný?</a:t>
            </a:r>
          </a:p>
          <a:p>
            <a:pPr marL="0" indent="0">
              <a:buNone/>
            </a:pPr>
            <a:r>
              <a:rPr lang="cs-CZ" sz="4000" dirty="0" smtClean="0"/>
              <a:t>Za to, že se nemění.</a:t>
            </a:r>
          </a:p>
          <a:p>
            <a:pPr marL="514350" indent="-514350">
              <a:buAutoNum type="arabicPeriod"/>
            </a:pPr>
            <a:endParaRPr lang="cs-CZ" sz="4000" dirty="0" smtClean="0"/>
          </a:p>
          <a:p>
            <a:pPr marL="514350" indent="-514350">
              <a:buAutoNum type="arabicPeriod"/>
            </a:pPr>
            <a:endParaRPr lang="cs-CZ" sz="4000" dirty="0"/>
          </a:p>
          <a:p>
            <a:pPr marL="514350" indent="-514350">
              <a:buAutoNum type="arabicPeriod"/>
            </a:pPr>
            <a:endParaRPr lang="cs-CZ" sz="4000" dirty="0"/>
          </a:p>
        </p:txBody>
      </p:sp>
      <p:pic>
        <p:nvPicPr>
          <p:cNvPr id="3074" name="Picture 2" descr="C:\Users\Ema\AppData\Local\Microsoft\Windows\Temporary Internet Files\Content.IE5\6OYDRTCC\MP9003854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40968"/>
            <a:ext cx="22860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82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60848"/>
            <a:ext cx="7488832" cy="1180728"/>
          </a:xfrm>
        </p:spPr>
        <p:txBody>
          <a:bodyPr/>
          <a:lstStyle/>
          <a:p>
            <a:pPr marL="0" lvl="0" indent="0">
              <a:buNone/>
            </a:pPr>
            <a:r>
              <a:rPr lang="cs-CZ" sz="6000" b="1" dirty="0">
                <a:solidFill>
                  <a:prstClr val="black"/>
                </a:solidFill>
              </a:rPr>
              <a:t>ruka tvá je nade </a:t>
            </a:r>
            <a:r>
              <a:rPr lang="cs-CZ" sz="6000" b="1" dirty="0" smtClean="0">
                <a:solidFill>
                  <a:prstClr val="black"/>
                </a:solidFill>
              </a:rPr>
              <a:t>mnou</a:t>
            </a:r>
          </a:p>
          <a:p>
            <a:pPr marL="0" lvl="0" indent="0">
              <a:buNone/>
            </a:pPr>
            <a:endParaRPr lang="cs-CZ" sz="4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4800" b="1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83568" y="5531160"/>
            <a:ext cx="2016224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800" dirty="0" smtClean="0"/>
              <a:t>ochrana</a:t>
            </a:r>
          </a:p>
        </p:txBody>
      </p:sp>
      <p:sp>
        <p:nvSpPr>
          <p:cNvPr id="5" name="Ovál 4"/>
          <p:cNvSpPr/>
          <p:nvPr/>
        </p:nvSpPr>
        <p:spPr>
          <a:xfrm>
            <a:off x="3419872" y="3452806"/>
            <a:ext cx="223224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800" dirty="0" smtClean="0"/>
              <a:t>bezpečí</a:t>
            </a:r>
          </a:p>
        </p:txBody>
      </p:sp>
      <p:sp>
        <p:nvSpPr>
          <p:cNvPr id="6" name="Ovál 5"/>
          <p:cNvSpPr/>
          <p:nvPr/>
        </p:nvSpPr>
        <p:spPr>
          <a:xfrm>
            <a:off x="6372200" y="4896408"/>
            <a:ext cx="2376264" cy="1269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dirty="0" smtClean="0"/>
              <a:t>důvěra</a:t>
            </a:r>
          </a:p>
        </p:txBody>
      </p:sp>
      <p:pic>
        <p:nvPicPr>
          <p:cNvPr id="4098" name="Picture 2" descr="C:\Users\Ema\AppData\Local\Microsoft\Windows\Temporary Internet Files\Content.IE5\UGGZ0R6R\MP9003854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354" y="4437112"/>
            <a:ext cx="1617354" cy="22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ma\AppData\Local\Microsoft\Windows\Temporary Internet Files\Content.IE5\G5Z7KKFZ\MP90042273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928" y="2998446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Ema\AppData\Local\Microsoft\Windows\Temporary Internet Files\Content.IE5\WJ65NQTH\MP90038535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17171"/>
            <a:ext cx="2597624" cy="185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9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5626968" cy="5040559"/>
          </a:xfrm>
        </p:spPr>
        <p:txBody>
          <a:bodyPr>
            <a:normAutofit fontScale="85000" lnSpcReduction="20000"/>
          </a:bodyPr>
          <a:lstStyle/>
          <a:p>
            <a:r>
              <a:rPr lang="cs-CZ" sz="4400" b="1" dirty="0" smtClean="0"/>
              <a:t>Já Ti chci _______ chválu svou,</a:t>
            </a:r>
          </a:p>
          <a:p>
            <a:pPr marL="0" indent="0">
              <a:buNone/>
            </a:pPr>
            <a:r>
              <a:rPr lang="cs-CZ" sz="4400" b="1" dirty="0" smtClean="0"/>
              <a:t>za ____, že ____ tvá je nade mnou.</a:t>
            </a:r>
          </a:p>
          <a:p>
            <a:pPr marL="0" indent="0">
              <a:buNone/>
            </a:pPr>
            <a:endParaRPr lang="cs-CZ" sz="4400" b="1" dirty="0"/>
          </a:p>
          <a:p>
            <a:pPr marL="0" indent="0">
              <a:buNone/>
            </a:pPr>
            <a:r>
              <a:rPr lang="cs-CZ" sz="4400" b="1" dirty="0" smtClean="0"/>
              <a:t>Bůh _____ moudrost, ______,</a:t>
            </a:r>
          </a:p>
          <a:p>
            <a:pPr marL="0" indent="0">
              <a:buNone/>
            </a:pPr>
            <a:r>
              <a:rPr lang="cs-CZ" sz="4400" b="1" dirty="0" smtClean="0"/>
              <a:t>_______ Ti za to, že se neměníš.</a:t>
            </a:r>
          </a:p>
          <a:p>
            <a:endParaRPr lang="cs-CZ" sz="4400" b="1" dirty="0"/>
          </a:p>
          <a:p>
            <a:pPr marL="0" indent="0">
              <a:buNone/>
            </a:pPr>
            <a:endParaRPr lang="cs-CZ" sz="4800" b="1" dirty="0"/>
          </a:p>
        </p:txBody>
      </p:sp>
      <p:sp>
        <p:nvSpPr>
          <p:cNvPr id="2" name="Obdélník 1"/>
          <p:cNvSpPr/>
          <p:nvPr/>
        </p:nvSpPr>
        <p:spPr>
          <a:xfrm>
            <a:off x="6444208" y="692696"/>
            <a:ext cx="2304256" cy="4608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ruka</a:t>
            </a:r>
          </a:p>
          <a:p>
            <a:pPr algn="ctr"/>
            <a:r>
              <a:rPr lang="cs-CZ" sz="3600" dirty="0" smtClean="0"/>
              <a:t>dává</a:t>
            </a:r>
          </a:p>
          <a:p>
            <a:pPr algn="ctr"/>
            <a:r>
              <a:rPr lang="cs-CZ" sz="3600" dirty="0" smtClean="0"/>
              <a:t>vzdávat</a:t>
            </a:r>
          </a:p>
          <a:p>
            <a:pPr algn="ctr"/>
            <a:r>
              <a:rPr lang="cs-CZ" sz="3600" dirty="0" smtClean="0"/>
              <a:t>to</a:t>
            </a:r>
          </a:p>
          <a:p>
            <a:pPr algn="ctr"/>
            <a:r>
              <a:rPr lang="cs-CZ" sz="3600" dirty="0" smtClean="0"/>
              <a:t>vědění</a:t>
            </a:r>
          </a:p>
          <a:p>
            <a:pPr algn="ctr"/>
            <a:r>
              <a:rPr lang="cs-CZ" sz="3600" dirty="0" smtClean="0"/>
              <a:t>díky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683568" y="260648"/>
            <a:ext cx="468052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Doplň do textu chybějící slova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4319972" y="1628800"/>
            <a:ext cx="2592288" cy="86409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 flipV="1">
            <a:off x="1907704" y="2708920"/>
            <a:ext cx="5184576" cy="5760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3491880" y="1628800"/>
            <a:ext cx="3600400" cy="64807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2051720" y="2276872"/>
            <a:ext cx="5040560" cy="158417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1907704" y="3861048"/>
            <a:ext cx="5004556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1691680" y="4365104"/>
            <a:ext cx="5112568" cy="4320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798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Galerie Klipart MS Office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066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234</Words>
  <Application>Microsoft Office PowerPoint</Application>
  <PresentationFormat>Předvádění na obrazovce (4:3)</PresentationFormat>
  <Paragraphs>59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Odpověz na otázky</vt:lpstr>
      <vt:lpstr>Vysvětli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5</cp:revision>
  <dcterms:created xsi:type="dcterms:W3CDTF">2014-11-04T20:32:39Z</dcterms:created>
  <dcterms:modified xsi:type="dcterms:W3CDTF">2014-11-08T18:14:52Z</dcterms:modified>
</cp:coreProperties>
</file>