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59" r:id="rId2"/>
    <p:sldId id="257" r:id="rId3"/>
    <p:sldId id="258" r:id="rId4"/>
    <p:sldId id="260" r:id="rId5"/>
    <p:sldId id="262" r:id="rId6"/>
    <p:sldId id="263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83E8AD-BF4C-4C32-B4F3-F1DC2B5E6097}" type="datetimeFigureOut">
              <a:rPr lang="cs-CZ" smtClean="0"/>
              <a:t>10.11.2014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B861D0-8104-4DFE-B00E-D8330FF738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9219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F57D4-1634-4C74-A87C-1B4A98572C94}" type="datetimeFigureOut">
              <a:rPr lang="cs-CZ" smtClean="0"/>
              <a:t>10.11.2014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BCB540-BD6C-4A07-A641-A34AE211EAA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F57D4-1634-4C74-A87C-1B4A98572C94}" type="datetimeFigureOut">
              <a:rPr lang="cs-CZ" smtClean="0"/>
              <a:t>10.11.2014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BCB540-BD6C-4A07-A641-A34AE211EA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F57D4-1634-4C74-A87C-1B4A98572C94}" type="datetimeFigureOut">
              <a:rPr lang="cs-CZ" smtClean="0"/>
              <a:t>10.11.2014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BCB540-BD6C-4A07-A641-A34AE211EAA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F57D4-1634-4C74-A87C-1B4A98572C94}" type="datetimeFigureOut">
              <a:rPr lang="cs-CZ" smtClean="0"/>
              <a:t>10.11.2014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BCB540-BD6C-4A07-A641-A34AE211EA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F57D4-1634-4C74-A87C-1B4A98572C94}" type="datetimeFigureOut">
              <a:rPr lang="cs-CZ" smtClean="0"/>
              <a:t>10.11.2014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BCB540-BD6C-4A07-A641-A34AE211EA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F57D4-1634-4C74-A87C-1B4A98572C94}" type="datetimeFigureOut">
              <a:rPr lang="cs-CZ" smtClean="0"/>
              <a:t>10.11.2014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BCB540-BD6C-4A07-A641-A34AE211EA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F57D4-1634-4C74-A87C-1B4A98572C94}" type="datetimeFigureOut">
              <a:rPr lang="cs-CZ" smtClean="0"/>
              <a:t>10.11.2014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BCB540-BD6C-4A07-A641-A34AE211EAAA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F57D4-1634-4C74-A87C-1B4A98572C94}" type="datetimeFigureOut">
              <a:rPr lang="cs-CZ" smtClean="0"/>
              <a:t>10.11.2014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BCB540-BD6C-4A07-A641-A34AE211EA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F57D4-1634-4C74-A87C-1B4A98572C94}" type="datetimeFigureOut">
              <a:rPr lang="cs-CZ" smtClean="0"/>
              <a:t>10.11.2014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BCB540-BD6C-4A07-A641-A34AE211EAA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F57D4-1634-4C74-A87C-1B4A98572C94}" type="datetimeFigureOut">
              <a:rPr lang="cs-CZ" smtClean="0"/>
              <a:t>10.11.2014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BCB540-BD6C-4A07-A641-A34AE211EA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F57D4-1634-4C74-A87C-1B4A98572C94}" type="datetimeFigureOut">
              <a:rPr lang="cs-CZ" smtClean="0"/>
              <a:t>10.11.2014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BCB540-BD6C-4A07-A641-A34AE211EA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F4F57D4-1634-4C74-A87C-1B4A98572C94}" type="datetimeFigureOut">
              <a:rPr lang="cs-CZ" smtClean="0"/>
              <a:t>10.11.2014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6BCB540-BD6C-4A07-A641-A34AE211EAAA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5677158"/>
              </p:ext>
            </p:extLst>
          </p:nvPr>
        </p:nvGraphicFramePr>
        <p:xfrm>
          <a:off x="900113" y="1628775"/>
          <a:ext cx="7569200" cy="451087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Ema Koťátková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2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Peníz 1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VY_12_INOVACE_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4_05_CJ_Peníz 1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10.11.14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2, žáci si procvičují čtení textu s porozuměním, odpovídají na otázky, doplňují do textu chybějící slova a určují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slovesa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321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ma\AppData\Local\Microsoft\Windows\Temporary Internet Files\Content.IE5\YQ9JGPH9\MP90044834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762" y="2924944"/>
            <a:ext cx="5403568" cy="360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8800" b="1" dirty="0" smtClean="0"/>
              <a:t>Ztracený peníz</a:t>
            </a:r>
            <a:endParaRPr lang="cs-CZ" sz="8800" b="1" dirty="0"/>
          </a:p>
        </p:txBody>
      </p:sp>
      <p:pic>
        <p:nvPicPr>
          <p:cNvPr id="2050" name="Picture 2" descr="C:\Users\Ema\AppData\Local\Microsoft\Windows\Temporary Internet Files\Content.IE5\DDN7X588\MC9003979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7027" y="207671"/>
            <a:ext cx="1566735" cy="1566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Ema\AppData\Local\Microsoft\Windows\Temporary Internet Files\Content.IE5\ZLSGG7ZE\MC90040613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581" y="332656"/>
            <a:ext cx="2272991" cy="1316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663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8640"/>
            <a:ext cx="8229600" cy="6768752"/>
          </a:xfrm>
        </p:spPr>
        <p:txBody>
          <a:bodyPr>
            <a:noAutofit/>
          </a:bodyPr>
          <a:lstStyle/>
          <a:p>
            <a:r>
              <a:rPr lang="cs-CZ" sz="3600" b="1" dirty="0" smtClean="0"/>
              <a:t>Nebo má-li nějaká žena deset stříbrných mincí a ztratí jednu z nich,</a:t>
            </a:r>
          </a:p>
          <a:p>
            <a:pPr marL="0" indent="0">
              <a:buNone/>
            </a:pPr>
            <a:r>
              <a:rPr lang="cs-CZ" sz="3600" b="1" dirty="0" smtClean="0"/>
              <a:t>	což nerozsvítí lampu,</a:t>
            </a:r>
          </a:p>
          <a:p>
            <a:pPr marL="0" indent="0">
              <a:buNone/>
            </a:pPr>
            <a:r>
              <a:rPr lang="cs-CZ" sz="3600" b="1" dirty="0" smtClean="0"/>
              <a:t>nevymete dům a nehledá pečlivě, 	dokud ji nenajde?</a:t>
            </a:r>
          </a:p>
          <a:p>
            <a:pPr marL="0" indent="0">
              <a:buNone/>
            </a:pPr>
            <a:r>
              <a:rPr lang="cs-CZ" sz="3600" b="1" dirty="0" smtClean="0"/>
              <a:t>	A když ji nalezne, svolá své přítelkyně a sousedky a řekne:</a:t>
            </a:r>
          </a:p>
          <a:p>
            <a:pPr marL="0" indent="0">
              <a:buNone/>
            </a:pPr>
            <a:r>
              <a:rPr lang="cs-CZ" sz="3600" b="1" dirty="0" smtClean="0"/>
              <a:t>	„ Radujte se se mnou! </a:t>
            </a:r>
          </a:p>
          <a:p>
            <a:pPr marL="0" indent="0">
              <a:buNone/>
            </a:pPr>
            <a:r>
              <a:rPr lang="cs-CZ" sz="3600" b="1" dirty="0" smtClean="0"/>
              <a:t>Poněvadž jsem nalezla peníz, který jsem ztratila.</a:t>
            </a:r>
            <a:endParaRPr lang="cs-CZ" sz="3600" b="1" dirty="0"/>
          </a:p>
        </p:txBody>
      </p:sp>
      <p:pic>
        <p:nvPicPr>
          <p:cNvPr id="3074" name="Picture 2" descr="C:\Users\Ema\AppData\Local\Microsoft\Windows\Temporary Internet Files\Content.IE5\WJ65NQTH\MP90043373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268760"/>
            <a:ext cx="1944216" cy="1294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9554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Doplň do textu vynechaná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6275040" cy="5616624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cs-CZ" sz="3600" b="1" dirty="0">
                <a:solidFill>
                  <a:prstClr val="black"/>
                </a:solidFill>
              </a:rPr>
              <a:t>Nebo má-li nějaká žena deset stříbrných mincí a </a:t>
            </a:r>
            <a:r>
              <a:rPr lang="cs-CZ" sz="3600" b="1" dirty="0" smtClean="0">
                <a:solidFill>
                  <a:prstClr val="black"/>
                </a:solidFill>
              </a:rPr>
              <a:t>______ </a:t>
            </a:r>
            <a:r>
              <a:rPr lang="cs-CZ" sz="3600" b="1" dirty="0">
                <a:solidFill>
                  <a:prstClr val="black"/>
                </a:solidFill>
              </a:rPr>
              <a:t>jednu z nich,</a:t>
            </a:r>
          </a:p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	což </a:t>
            </a:r>
            <a:r>
              <a:rPr lang="cs-CZ" sz="3600" b="1" dirty="0" smtClean="0">
                <a:solidFill>
                  <a:prstClr val="black"/>
                </a:solidFill>
              </a:rPr>
              <a:t>_______ lampu</a:t>
            </a:r>
            <a:r>
              <a:rPr lang="cs-CZ" sz="3600" b="1" dirty="0">
                <a:solidFill>
                  <a:prstClr val="black"/>
                </a:solidFill>
              </a:rPr>
              <a:t>,</a:t>
            </a:r>
          </a:p>
          <a:p>
            <a:pPr marL="0" lvl="0" indent="0">
              <a:buNone/>
            </a:pPr>
            <a:r>
              <a:rPr lang="cs-CZ" sz="3600" b="1" dirty="0" smtClean="0">
                <a:solidFill>
                  <a:prstClr val="black"/>
                </a:solidFill>
              </a:rPr>
              <a:t>_______ </a:t>
            </a:r>
            <a:r>
              <a:rPr lang="cs-CZ" sz="3600" b="1" dirty="0">
                <a:solidFill>
                  <a:prstClr val="black"/>
                </a:solidFill>
              </a:rPr>
              <a:t>dům a nehledá pečlivě, 	dokud ji </a:t>
            </a:r>
            <a:r>
              <a:rPr lang="cs-CZ" sz="3600" b="1" dirty="0" smtClean="0">
                <a:solidFill>
                  <a:prstClr val="black"/>
                </a:solidFill>
              </a:rPr>
              <a:t>______ ?</a:t>
            </a:r>
            <a:endParaRPr lang="cs-CZ" sz="3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	A když ji </a:t>
            </a:r>
            <a:r>
              <a:rPr lang="cs-CZ" sz="3600" b="1" dirty="0" smtClean="0">
                <a:solidFill>
                  <a:prstClr val="black"/>
                </a:solidFill>
              </a:rPr>
              <a:t>_________, </a:t>
            </a:r>
            <a:r>
              <a:rPr lang="cs-CZ" sz="3600" b="1" dirty="0" smtClean="0">
                <a:solidFill>
                  <a:prstClr val="black"/>
                </a:solidFill>
              </a:rPr>
              <a:t>_____ </a:t>
            </a:r>
            <a:r>
              <a:rPr lang="cs-CZ" sz="3600" b="1" dirty="0">
                <a:solidFill>
                  <a:prstClr val="black"/>
                </a:solidFill>
              </a:rPr>
              <a:t>své přítelkyně a sousedky a řekne:</a:t>
            </a:r>
          </a:p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	„ </a:t>
            </a:r>
            <a:r>
              <a:rPr lang="cs-CZ" sz="3600" b="1" dirty="0" smtClean="0">
                <a:solidFill>
                  <a:prstClr val="black"/>
                </a:solidFill>
              </a:rPr>
              <a:t>________ se </a:t>
            </a:r>
            <a:r>
              <a:rPr lang="cs-CZ" sz="3600" b="1" dirty="0">
                <a:solidFill>
                  <a:prstClr val="black"/>
                </a:solidFill>
              </a:rPr>
              <a:t>mnou! </a:t>
            </a:r>
          </a:p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Poněvadž jsem nalezla peníz, který jsem </a:t>
            </a:r>
            <a:r>
              <a:rPr lang="cs-CZ" sz="3600" b="1" dirty="0" smtClean="0">
                <a:solidFill>
                  <a:prstClr val="black"/>
                </a:solidFill>
              </a:rPr>
              <a:t>________.</a:t>
            </a:r>
            <a:endParaRPr lang="cs-CZ" sz="3600" b="1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619413" y="1340768"/>
            <a:ext cx="2483768" cy="46805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nevymete</a:t>
            </a:r>
          </a:p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svolá</a:t>
            </a:r>
          </a:p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nalezne</a:t>
            </a:r>
          </a:p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nehledá</a:t>
            </a:r>
          </a:p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ztratí</a:t>
            </a:r>
          </a:p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radujte  se</a:t>
            </a:r>
          </a:p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nenajde</a:t>
            </a:r>
          </a:p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nerozsvítí</a:t>
            </a:r>
          </a:p>
        </p:txBody>
      </p:sp>
    </p:spTree>
    <p:extLst>
      <p:ext uri="{BB962C8B-B14F-4D97-AF65-F5344CB8AC3E}">
        <p14:creationId xmlns:p14="http://schemas.microsoft.com/office/powerpoint/2010/main" val="3247539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Jak se jmenují všechna chybějící slova?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1619672" y="2204864"/>
            <a:ext cx="2160240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cs-CZ" sz="4000" b="1" dirty="0" smtClean="0"/>
              <a:t>Podstatná jména</a:t>
            </a:r>
          </a:p>
          <a:p>
            <a:pPr marL="82296" indent="0">
              <a:buNone/>
            </a:pPr>
            <a:r>
              <a:rPr lang="cs-CZ" sz="4000" b="1" dirty="0" smtClean="0"/>
              <a:t>Slovesa</a:t>
            </a:r>
            <a:endParaRPr lang="cs-CZ" sz="4000" b="1" dirty="0" smtClean="0"/>
          </a:p>
          <a:p>
            <a:pPr marL="82296" indent="0">
              <a:buNone/>
            </a:pPr>
            <a:r>
              <a:rPr lang="cs-CZ" sz="4000" b="1" dirty="0" smtClean="0"/>
              <a:t>Příslovce</a:t>
            </a:r>
          </a:p>
          <a:p>
            <a:pPr marL="82296" indent="0">
              <a:buNone/>
            </a:pPr>
            <a:r>
              <a:rPr lang="cs-CZ" sz="4000" b="1" dirty="0" smtClean="0"/>
              <a:t>Přídavná jména</a:t>
            </a:r>
            <a:endParaRPr lang="cs-CZ" sz="4000" b="1" dirty="0"/>
          </a:p>
        </p:txBody>
      </p:sp>
      <p:sp>
        <p:nvSpPr>
          <p:cNvPr id="7" name="Ovál 6"/>
          <p:cNvSpPr/>
          <p:nvPr/>
        </p:nvSpPr>
        <p:spPr>
          <a:xfrm>
            <a:off x="4644008" y="2420888"/>
            <a:ext cx="3744416" cy="1368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Co osoby, zvířata a věci dělají</a:t>
            </a:r>
            <a:endParaRPr lang="cs-CZ" sz="3200" dirty="0"/>
          </a:p>
        </p:txBody>
      </p:sp>
      <p:pic>
        <p:nvPicPr>
          <p:cNvPr id="4098" name="Picture 2" descr="C:\Users\Ema\AppData\Local\Microsoft\Windows\Temporary Internet Files\Content.IE5\WJ65NQTH\MC9003608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293096"/>
            <a:ext cx="2332856" cy="2334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Ema\AppData\Local\Microsoft\Windows\Temporary Internet Files\Content.IE5\MMQ5EJA9\MC90020036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158215"/>
            <a:ext cx="2808312" cy="2699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33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otázky</a:t>
            </a:r>
            <a:endParaRPr lang="cs-CZ" dirty="0"/>
          </a:p>
        </p:txBody>
      </p:sp>
      <p:pic>
        <p:nvPicPr>
          <p:cNvPr id="1029" name="Picture 5" descr="C:\Users\Ema\AppData\Local\Microsoft\Windows\Temporary Internet Files\Content.IE5\MMQ5EJA9\MP9004226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645024"/>
            <a:ext cx="4319158" cy="2898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Co všechno udělá žena, když zjistí, že ztratila peníz?</a:t>
            </a:r>
          </a:p>
          <a:p>
            <a:r>
              <a:rPr lang="cs-CZ" sz="4400" b="1" dirty="0" smtClean="0"/>
              <a:t>Proč žena pozvala i sousedky?</a:t>
            </a:r>
            <a:endParaRPr lang="cs-CZ" sz="4400" b="1" dirty="0"/>
          </a:p>
        </p:txBody>
      </p:sp>
      <p:pic>
        <p:nvPicPr>
          <p:cNvPr id="1027" name="Picture 3" descr="C:\Users\Ema\AppData\Local\Microsoft\Windows\Temporary Internet Files\Content.IE5\DDN7X588\MC9003343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6" y="2060848"/>
            <a:ext cx="1815084" cy="135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4599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dirty="0">
                <a:solidFill>
                  <a:srgbClr val="4E3B30"/>
                </a:solidFill>
                <a:latin typeface="Franklin Gothic Book"/>
              </a:rPr>
              <a:t>Galerie Klipart MS </a:t>
            </a:r>
            <a:r>
              <a:rPr lang="cs-CZ" dirty="0" smtClean="0">
                <a:solidFill>
                  <a:srgbClr val="4E3B30"/>
                </a:solidFill>
                <a:latin typeface="Franklin Gothic Book"/>
              </a:rPr>
              <a:t>Office</a:t>
            </a:r>
          </a:p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dirty="0" smtClean="0">
                <a:solidFill>
                  <a:srgbClr val="4E3B30"/>
                </a:solidFill>
                <a:latin typeface="Franklin Gothic Book"/>
              </a:rPr>
              <a:t>Bible, Ekumenický překlad. Ekumenická rada církví v ČSR, v Praze 1984, s. 836.</a:t>
            </a:r>
            <a:endParaRPr lang="cs-CZ" dirty="0">
              <a:solidFill>
                <a:srgbClr val="4E3B30"/>
              </a:solidFill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82346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204</Words>
  <Application>Microsoft Office PowerPoint</Application>
  <PresentationFormat>Předvádění na obrazovce (4:3)</PresentationFormat>
  <Paragraphs>59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Prezentace aplikace PowerPoint</vt:lpstr>
      <vt:lpstr>Prezentace aplikace PowerPoint</vt:lpstr>
      <vt:lpstr>Prezentace aplikace PowerPoint</vt:lpstr>
      <vt:lpstr>Doplň do textu vynechaná slova</vt:lpstr>
      <vt:lpstr>Jak se jmenují všechna chybějící slova?</vt:lpstr>
      <vt:lpstr>Odpověz na otázky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Ema</cp:lastModifiedBy>
  <cp:revision>9</cp:revision>
  <dcterms:created xsi:type="dcterms:W3CDTF">2014-11-10T11:08:37Z</dcterms:created>
  <dcterms:modified xsi:type="dcterms:W3CDTF">2014-11-10T19:33:08Z</dcterms:modified>
</cp:coreProperties>
</file>