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60" r:id="rId4"/>
    <p:sldId id="259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62" autoAdjust="0"/>
  </p:normalViewPr>
  <p:slideViewPr>
    <p:cSldViewPr>
      <p:cViewPr>
        <p:scale>
          <a:sx n="60" d="100"/>
          <a:sy n="60" d="100"/>
        </p:scale>
        <p:origin x="-1650" y="-5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195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096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827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692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865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330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062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337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0741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416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281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098029-95B9-4173-B885-F512826D0401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8A453-FF79-4CC6-ADBB-05AD158BE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866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gi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7.jpeg"/><Relationship Id="rId7" Type="http://schemas.openxmlformats.org/officeDocument/2006/relationships/image" Target="../media/image22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gif"/><Relationship Id="rId4" Type="http://schemas.openxmlformats.org/officeDocument/2006/relationships/image" Target="../media/image18.wmf"/><Relationship Id="rId9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99773265"/>
              </p:ext>
            </p:extLst>
          </p:nvPr>
        </p:nvGraphicFramePr>
        <p:xfrm>
          <a:off x="1763688" y="188640"/>
          <a:ext cx="5929313" cy="6783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kument" r:id="rId4" imgW="5986194" imgH="6802579" progId="Word.Document.12">
                  <p:embed/>
                </p:oleObj>
              </mc:Choice>
              <mc:Fallback>
                <p:oleObj name="Dokument" r:id="rId4" imgW="5986194" imgH="68025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763688" y="188640"/>
                        <a:ext cx="5929313" cy="67833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93425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200800" cy="1143000"/>
          </a:xfrm>
          <a:solidFill>
            <a:srgbClr val="FFFF00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ROČNÍ  OBDOBÍ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 hidden="1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radoslav.pekny\AppData\Local\Microsoft\Windows\Temporary Internet Files\Content.IE5\FIRTCIAO\MP9001852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7200800" cy="4680520"/>
          </a:xfrm>
          <a:prstGeom prst="rect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8562" y="5628677"/>
            <a:ext cx="532859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       JAKÉ ROČNÍ  OBDOBÍ  JE NA  OBRÁZKU?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683568" y="5586416"/>
            <a:ext cx="978408" cy="484632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radoslav.pekny\AppData\Local\Microsoft\Windows\Temporary Internet Files\Content.IE5\HBUZC22F\MC900122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9101" y="5000640"/>
            <a:ext cx="229061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oslav.pekny\AppData\Local\Microsoft\Windows\Temporary Internet Files\Content.IE5\F86AZEKO\MC9000526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1758" y="0"/>
            <a:ext cx="1765300" cy="161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820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200800" cy="1143000"/>
          </a:xfrm>
          <a:solidFill>
            <a:srgbClr val="FFFF00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ROČNÍ  OBDOBÍ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 hidden="1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radoslav.pekny\AppData\Local\Microsoft\Windows\Temporary Internet Files\Content.IE5\FIRTCIAO\MP9001852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7200800" cy="4680520"/>
          </a:xfrm>
          <a:prstGeom prst="rect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8562" y="5628677"/>
            <a:ext cx="532859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                                     J A R 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683568" y="5586416"/>
            <a:ext cx="978408" cy="484632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radoslav.pekny\AppData\Local\Microsoft\Windows\Temporary Internet Files\Content.IE5\HBUZC22F\MC900122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080" y="4856623"/>
            <a:ext cx="2176448" cy="1944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257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69069"/>
            <a:ext cx="7920880" cy="1143000"/>
          </a:xfrm>
          <a:solidFill>
            <a:srgbClr val="FFFF00"/>
          </a:solidFill>
          <a:ln w="57150">
            <a:solidFill>
              <a:srgbClr val="0070C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ROČNÍ  OBDOBÍ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 hidden="1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58562" y="6028787"/>
            <a:ext cx="5437774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JAKÉ ROČNÍ  OBDOBÍ  JE NA  TOMTO  OBRÁZKU?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700049" y="5944265"/>
            <a:ext cx="978408" cy="484632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radoslav.pekny\AppData\Local\Microsoft\Windows\Temporary Internet Files\Content.IE5\NXKMA0A3\MP9004422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54130"/>
            <a:ext cx="3905849" cy="3823724"/>
          </a:xfrm>
          <a:prstGeom prst="rect">
            <a:avLst/>
          </a:prstGeom>
          <a:noFill/>
          <a:ln w="57150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adoslav.pekny\AppData\Local\Microsoft\Windows\Temporary Internet Files\Content.IE5\HBUZC22F\MC900232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1874837" cy="17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oslav.pekny\AppData\Local\Microsoft\Windows\Temporary Internet Files\Content.IE5\FIRTCIAO\MP90044864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35444"/>
            <a:ext cx="3412529" cy="3842409"/>
          </a:xfrm>
          <a:prstGeom prst="rect">
            <a:avLst/>
          </a:prstGeom>
          <a:noFill/>
          <a:ln w="57150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radoslav.pekny\AppData\Local\Microsoft\Windows\Temporary Internet Files\Content.IE5\FIRTCIAO\MC9003190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595046"/>
            <a:ext cx="1706562" cy="1320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radoslav.pekny\AppData\Local\Microsoft\Windows\Temporary Internet Files\Content.IE5\HBUZC22F\MC900232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482" y="654129"/>
            <a:ext cx="1874837" cy="17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2049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69069"/>
            <a:ext cx="7920880" cy="1143000"/>
          </a:xfrm>
          <a:solidFill>
            <a:srgbClr val="FFFF00"/>
          </a:solidFill>
          <a:ln w="57150">
            <a:solidFill>
              <a:srgbClr val="0070C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ROČNÍ  OBDOBÍ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 hidden="1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58562" y="6028787"/>
            <a:ext cx="5437774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                                      L É T 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700049" y="5944265"/>
            <a:ext cx="978408" cy="484632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radoslav.pekny\AppData\Local\Microsoft\Windows\Temporary Internet Files\Content.IE5\NXKMA0A3\MP9004422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54130"/>
            <a:ext cx="3905849" cy="3823724"/>
          </a:xfrm>
          <a:prstGeom prst="rect">
            <a:avLst/>
          </a:prstGeom>
          <a:noFill/>
          <a:ln w="57150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adoslav.pekny\AppData\Local\Microsoft\Windows\Temporary Internet Files\Content.IE5\HBUZC22F\MC900232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8632"/>
            <a:ext cx="1874837" cy="17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oslav.pekny\AppData\Local\Microsoft\Windows\Temporary Internet Files\Content.IE5\FIRTCIAO\MP90044864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54130"/>
            <a:ext cx="3412529" cy="3842409"/>
          </a:xfrm>
          <a:prstGeom prst="rect">
            <a:avLst/>
          </a:prstGeom>
          <a:noFill/>
          <a:ln w="57150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radoslav.pekny\AppData\Local\Microsoft\Windows\Temporary Internet Files\Content.IE5\FIRTCIAO\MC9003190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595046"/>
            <a:ext cx="1706562" cy="1320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radoslav.pekny\AppData\Local\Microsoft\Windows\Temporary Internet Files\Content.IE5\HBUZC22F\MC900232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764704"/>
            <a:ext cx="1874837" cy="17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0188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169934" cy="1143000"/>
          </a:xfrm>
          <a:solidFill>
            <a:srgbClr val="FFFF00"/>
          </a:solidFill>
          <a:ln w="57150"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ROČNÍ  OBDOBÍ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 hidden="1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6228935"/>
            <a:ext cx="604867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    JAKÉ ROČNÍ  OBDOBÍ  JE NA  TOMTO  OBRÁZKU?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338436" y="6144413"/>
            <a:ext cx="978408" cy="484632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9" name="Picture 5" descr="C:\Users\radoslav.pekny\AppData\Local\Microsoft\Windows\Temporary Internet Files\Content.IE5\FIRTCIAO\MP9004387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236" y="3212976"/>
            <a:ext cx="3655062" cy="2616563"/>
          </a:xfrm>
          <a:prstGeom prst="rect">
            <a:avLst/>
          </a:prstGeom>
          <a:noFill/>
          <a:ln w="57150">
            <a:solidFill>
              <a:schemeClr val="accent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radoslav.pekny\AppData\Local\Microsoft\Windows\Temporary Internet Files\Content.IE5\F86AZEKO\MC9003347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9162" y="4901845"/>
            <a:ext cx="1874838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radoslav.pekny\AppData\Local\Microsoft\Windows\Temporary Internet Files\Content.IE5\F86AZEKO\MP900407518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298" y="1764693"/>
            <a:ext cx="3655062" cy="1299972"/>
          </a:xfrm>
          <a:prstGeom prst="rect">
            <a:avLst/>
          </a:prstGeom>
          <a:noFill/>
          <a:ln w="57150">
            <a:solidFill>
              <a:schemeClr val="accent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radoslav.pekny\AppData\Local\Microsoft\Windows\Temporary Internet Files\Content.IE5\FIRTCIAO\MC9000196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161986">
            <a:off x="6804112" y="-35883"/>
            <a:ext cx="2804937" cy="2046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53" y="-107145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C:\Users\radoslav.pekny\AppData\Local\Microsoft\Windows\Temporary Internet Files\Content.IE5\FIRTCIAO\MP90040111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159" y="1728971"/>
            <a:ext cx="3901440" cy="4100568"/>
          </a:xfrm>
          <a:prstGeom prst="rect">
            <a:avLst/>
          </a:prstGeom>
          <a:solidFill>
            <a:schemeClr val="accent1">
              <a:lumMod val="50000"/>
            </a:schemeClr>
          </a:solidFill>
          <a:ln w="57150">
            <a:solidFill>
              <a:schemeClr val="accent1">
                <a:lumMod val="50000"/>
              </a:schemeClr>
            </a:solidFill>
          </a:ln>
        </p:spPr>
      </p:pic>
      <p:pic>
        <p:nvPicPr>
          <p:cNvPr id="6158" name="Picture 14" descr="C:\Users\radoslav.pekny\AppData\Local\Microsoft\Windows\Temporary Internet Files\Content.IE5\HBUZC22F\MC9001994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870882"/>
            <a:ext cx="1847088" cy="1302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6281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169934" cy="1143000"/>
          </a:xfrm>
          <a:solidFill>
            <a:srgbClr val="FFFF00"/>
          </a:solidFill>
          <a:ln w="57150"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ROČNÍ  OBDOBÍ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 hidden="1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6228935"/>
            <a:ext cx="604867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                                        P O D Z I M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338436" y="6144413"/>
            <a:ext cx="978408" cy="484632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9" name="Picture 5" descr="C:\Users\radoslav.pekny\AppData\Local\Microsoft\Windows\Temporary Internet Files\Content.IE5\FIRTCIAO\MP9004387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236" y="3212976"/>
            <a:ext cx="3655062" cy="2616563"/>
          </a:xfrm>
          <a:prstGeom prst="rect">
            <a:avLst/>
          </a:prstGeom>
          <a:noFill/>
          <a:ln w="57150">
            <a:solidFill>
              <a:schemeClr val="accent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radoslav.pekny\AppData\Local\Microsoft\Windows\Temporary Internet Files\Content.IE5\F86AZEKO\MC9003347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9162" y="4901845"/>
            <a:ext cx="1874838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radoslav.pekny\AppData\Local\Microsoft\Windows\Temporary Internet Files\Content.IE5\F86AZEKO\MP900407518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298" y="1764693"/>
            <a:ext cx="3655062" cy="1299972"/>
          </a:xfrm>
          <a:prstGeom prst="rect">
            <a:avLst/>
          </a:prstGeom>
          <a:noFill/>
          <a:ln w="57150">
            <a:solidFill>
              <a:schemeClr val="accent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radoslav.pekny\AppData\Local\Microsoft\Windows\Temporary Internet Files\Content.IE5\FIRTCIAO\MC9000196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161986">
            <a:off x="6804112" y="-35883"/>
            <a:ext cx="2804937" cy="2046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53" y="-107145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C:\Users\radoslav.pekny\AppData\Local\Microsoft\Windows\Temporary Internet Files\Content.IE5\FIRTCIAO\MP90040111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159" y="1728971"/>
            <a:ext cx="3901440" cy="4100568"/>
          </a:xfrm>
          <a:prstGeom prst="rect">
            <a:avLst/>
          </a:prstGeom>
          <a:solidFill>
            <a:schemeClr val="accent1">
              <a:lumMod val="50000"/>
            </a:schemeClr>
          </a:solidFill>
          <a:ln w="57150">
            <a:solidFill>
              <a:schemeClr val="accent1">
                <a:lumMod val="50000"/>
              </a:schemeClr>
            </a:solidFill>
          </a:ln>
        </p:spPr>
      </p:pic>
      <p:pic>
        <p:nvPicPr>
          <p:cNvPr id="6158" name="Picture 14" descr="C:\Users\radoslav.pekny\AppData\Local\Microsoft\Windows\Temporary Internet Files\Content.IE5\HBUZC22F\MC9001994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870882"/>
            <a:ext cx="1847088" cy="1302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9780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8133564" cy="1143000"/>
          </a:xfr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ROČNÍ  OBDOBÍ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 hidden="1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3" y="6228935"/>
            <a:ext cx="6767336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    A JAKÉ ROČNÍ  OBDOBÍ  POZNÁŠ  NA  TOMTO  OBRÁZKU?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338436" y="6144413"/>
            <a:ext cx="978408" cy="484632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1" name="Picture 3" descr="C:\Users\radoslav.pekny\AppData\Local\Microsoft\Windows\Temporary Internet Files\Content.IE5\FIRTCIAO\MP9004265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36" y="1700808"/>
            <a:ext cx="5673724" cy="4248472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radoslav.pekny\AppData\Local\Microsoft\Windows\Temporary Internet Files\Content.IE5\NXKMA0A3\MP900448361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0773" y="3371230"/>
            <a:ext cx="2317041" cy="259228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radoslav.pekny\AppData\Local\Microsoft\Windows\Temporary Internet Files\Content.IE5\NXKMA0A3\MC9003965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04" y="0"/>
            <a:ext cx="1553753" cy="2294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radoslav.pekny\AppData\Local\Microsoft\Windows\Temporary Internet Files\Content.IE5\NXKMA0A3\MC9004465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1449" y="1223623"/>
            <a:ext cx="1449324" cy="172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radoslav.pekny\AppData\Local\Microsoft\Windows\Temporary Internet Files\Content.IE5\F86AZEKO\MM90036529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1878" y="4840015"/>
            <a:ext cx="1451871" cy="1789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radoslav.pekny\AppData\Local\Microsoft\Windows\Temporary Internet Files\Content.IE5\FIRTCIAO\MP90044910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858" y="1695103"/>
            <a:ext cx="2362956" cy="1517873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radoslav.pekny\AppData\Local\Microsoft\Windows\Temporary Internet Files\Content.IE5\HBUZC22F\MC9000228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5755" y="116632"/>
            <a:ext cx="1618488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2303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4818" y="332656"/>
            <a:ext cx="8252314" cy="1143000"/>
          </a:xfr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ROČNÍ  OBDOBÍ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 hidden="1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3" y="6228935"/>
            <a:ext cx="6329545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                                             Z I M 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338436" y="6144413"/>
            <a:ext cx="978408" cy="484632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1" name="Picture 3" descr="C:\Users\radoslav.pekny\AppData\Local\Microsoft\Windows\Temporary Internet Files\Content.IE5\FIRTCIAO\MP9004265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36" y="1700808"/>
            <a:ext cx="5673724" cy="4248472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radoslav.pekny\AppData\Local\Microsoft\Windows\Temporary Internet Files\Content.IE5\NXKMA0A3\MP900448361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0773" y="3371230"/>
            <a:ext cx="2317041" cy="259228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radoslav.pekny\AppData\Local\Microsoft\Windows\Temporary Internet Files\Content.IE5\NXKMA0A3\MC9003965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0379" y="-65470"/>
            <a:ext cx="1634310" cy="2294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radoslav.pekny\AppData\Local\Microsoft\Windows\Temporary Internet Files\Content.IE5\F86AZEKO\MM900365295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1397" y="4840015"/>
            <a:ext cx="1451871" cy="1789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radoslav.pekny\AppData\Local\Microsoft\Windows\Temporary Internet Files\Content.IE5\FIRTCIAO\MP90044910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858" y="1695103"/>
            <a:ext cx="2362956" cy="1517873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radoslav.pekny\AppData\Local\Microsoft\Windows\Temporary Internet Files\Content.IE5\HBUZC22F\MC9000228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5755" y="116632"/>
            <a:ext cx="1618488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radoslav.pekny\AppData\Local\Microsoft\Windows\Temporary Internet Files\Content.IE5\NXKMA0A3\MC9004465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1449" y="1223623"/>
            <a:ext cx="1449324" cy="172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radoslav.pekny\AppData\Local\Microsoft\Windows\Temporary Internet Files\Content.IE5\HBUZC22F\MC900432590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316844" y="1006457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radoslav.pekny\AppData\Local\Microsoft\Windows\Temporary Internet Files\Content.IE5\HBUZC22F\MC900432590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-237509" y="103347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radoslav.pekny\AppData\Local\Microsoft\Windows\Temporary Internet Files\Content.IE5\HBUZC22F\MC900432590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884774" y="1004709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Users\radoslav.pekny\AppData\Local\Microsoft\Windows\Temporary Internet Files\Content.IE5\HBUZC22F\MC900432590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6646" y="461989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7734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04664"/>
            <a:ext cx="85689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Použité zdroje:</a:t>
            </a: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Zdroj </a:t>
            </a:r>
            <a:r>
              <a:rPr lang="cs-CZ" b="1" dirty="0">
                <a:solidFill>
                  <a:schemeClr val="bg1"/>
                </a:solidFill>
              </a:rPr>
              <a:t>všech 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>
                <a:solidFill>
                  <a:schemeClr val="bg1"/>
                </a:solidFill>
              </a:rPr>
              <a:t>obrázků je galerie </a:t>
            </a:r>
            <a:r>
              <a:rPr lang="cs-CZ" b="1" dirty="0" smtClean="0">
                <a:solidFill>
                  <a:schemeClr val="bg1"/>
                </a:solidFill>
              </a:rPr>
              <a:t>Microsoft  </a:t>
            </a:r>
            <a:r>
              <a:rPr lang="cs-CZ" b="1" dirty="0">
                <a:solidFill>
                  <a:schemeClr val="bg1"/>
                </a:solidFill>
              </a:rPr>
              <a:t>Office 2010, vlastník licence ZŠ Jablonec nad Nisou – Mšeno, Mozartova 24, příspěvková organizace.</a:t>
            </a:r>
          </a:p>
        </p:txBody>
      </p:sp>
    </p:spTree>
    <p:extLst>
      <p:ext uri="{BB962C8B-B14F-4D97-AF65-F5344CB8AC3E}">
        <p14:creationId xmlns:p14="http://schemas.microsoft.com/office/powerpoint/2010/main" val="334744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fade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2D050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388</TotalTime>
  <Words>101</Words>
  <Application>Microsoft Office PowerPoint</Application>
  <PresentationFormat>Předvádění na obrazovce (4:3)</PresentationFormat>
  <Paragraphs>19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Dokument</vt:lpstr>
      <vt:lpstr>Prezentace aplikace PowerPoint</vt:lpstr>
      <vt:lpstr>ROČNÍ  OBDOBÍ</vt:lpstr>
      <vt:lpstr>ROČNÍ  OBDOBÍ</vt:lpstr>
      <vt:lpstr>ROČNÍ  OBDOBÍ</vt:lpstr>
      <vt:lpstr>ROČNÍ  OBDOBÍ</vt:lpstr>
      <vt:lpstr>ROČNÍ  OBDOBÍ</vt:lpstr>
      <vt:lpstr>ROČNÍ  OBDOBÍ</vt:lpstr>
      <vt:lpstr>ROČNÍ  OBDOBÍ</vt:lpstr>
      <vt:lpstr>ROČNÍ  OBDOBÍ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ROČNÍ  OBDOBÍ</dc:title>
  <dc:creator>Radoslav Pěkný</dc:creator>
  <cp:lastModifiedBy>Radoslav Pěkný</cp:lastModifiedBy>
  <cp:revision>39</cp:revision>
  <dcterms:created xsi:type="dcterms:W3CDTF">2014-03-25T12:56:24Z</dcterms:created>
  <dcterms:modified xsi:type="dcterms:W3CDTF">2014-10-22T13:13:48Z</dcterms:modified>
  <cp:contentStatus/>
</cp:coreProperties>
</file>