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65" r:id="rId4"/>
    <p:sldId id="257" r:id="rId5"/>
    <p:sldId id="258" r:id="rId6"/>
    <p:sldId id="260" r:id="rId7"/>
    <p:sldId id="261" r:id="rId8"/>
    <p:sldId id="259" r:id="rId9"/>
    <p:sldId id="262" r:id="rId10"/>
    <p:sldId id="266" r:id="rId11"/>
    <p:sldId id="267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3203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020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632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252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007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9078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5564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5943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26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785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3596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33EDC-B90D-49CA-982C-4A536E145A36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98ECE-162F-45D1-8D72-66DD3A00CA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955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jpeg"/><Relationship Id="rId7" Type="http://schemas.openxmlformats.org/officeDocument/2006/relationships/image" Target="../media/image11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0.jpeg"/><Relationship Id="rId10" Type="http://schemas.openxmlformats.org/officeDocument/2006/relationships/image" Target="../media/image14.wmf"/><Relationship Id="rId4" Type="http://schemas.openxmlformats.org/officeDocument/2006/relationships/image" Target="../media/image9.jpeg"/><Relationship Id="rId9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6.jpeg"/><Relationship Id="rId7" Type="http://schemas.microsoft.com/office/2007/relationships/hdphoto" Target="../media/hdphoto1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jpeg"/><Relationship Id="rId9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6.jpeg"/><Relationship Id="rId7" Type="http://schemas.microsoft.com/office/2007/relationships/hdphoto" Target="../media/hdphoto1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wmf"/><Relationship Id="rId4" Type="http://schemas.openxmlformats.org/officeDocument/2006/relationships/image" Target="../media/image17.jpeg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0.png"/><Relationship Id="rId18" Type="http://schemas.openxmlformats.org/officeDocument/2006/relationships/image" Target="../media/image35.png"/><Relationship Id="rId3" Type="http://schemas.openxmlformats.org/officeDocument/2006/relationships/image" Target="../media/image14.wmf"/><Relationship Id="rId7" Type="http://schemas.openxmlformats.org/officeDocument/2006/relationships/image" Target="../media/image25.wmf"/><Relationship Id="rId12" Type="http://schemas.openxmlformats.org/officeDocument/2006/relationships/image" Target="../media/image29.jpeg"/><Relationship Id="rId17" Type="http://schemas.openxmlformats.org/officeDocument/2006/relationships/image" Target="../media/image34.gif"/><Relationship Id="rId2" Type="http://schemas.openxmlformats.org/officeDocument/2006/relationships/image" Target="../media/image21.jpeg"/><Relationship Id="rId16" Type="http://schemas.openxmlformats.org/officeDocument/2006/relationships/image" Target="../media/image33.jpeg"/><Relationship Id="rId20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11" Type="http://schemas.openxmlformats.org/officeDocument/2006/relationships/image" Target="../media/image28.wmf"/><Relationship Id="rId5" Type="http://schemas.openxmlformats.org/officeDocument/2006/relationships/image" Target="../media/image23.jpeg"/><Relationship Id="rId15" Type="http://schemas.openxmlformats.org/officeDocument/2006/relationships/image" Target="../media/image32.wmf"/><Relationship Id="rId10" Type="http://schemas.openxmlformats.org/officeDocument/2006/relationships/image" Target="../media/image27.jpeg"/><Relationship Id="rId19" Type="http://schemas.microsoft.com/office/2007/relationships/hdphoto" Target="../media/hdphoto3.wdp"/><Relationship Id="rId4" Type="http://schemas.openxmlformats.org/officeDocument/2006/relationships/image" Target="../media/image22.jpeg"/><Relationship Id="rId9" Type="http://schemas.microsoft.com/office/2007/relationships/hdphoto" Target="../media/hdphoto2.wdp"/><Relationship Id="rId14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30.png"/><Relationship Id="rId18" Type="http://schemas.openxmlformats.org/officeDocument/2006/relationships/image" Target="../media/image35.png"/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12" Type="http://schemas.openxmlformats.org/officeDocument/2006/relationships/image" Target="../media/image29.jpeg"/><Relationship Id="rId17" Type="http://schemas.openxmlformats.org/officeDocument/2006/relationships/image" Target="../media/image34.gif"/><Relationship Id="rId2" Type="http://schemas.openxmlformats.org/officeDocument/2006/relationships/image" Target="../media/image21.jpeg"/><Relationship Id="rId16" Type="http://schemas.openxmlformats.org/officeDocument/2006/relationships/image" Target="../media/image33.jpeg"/><Relationship Id="rId20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11" Type="http://schemas.openxmlformats.org/officeDocument/2006/relationships/image" Target="../media/image28.wmf"/><Relationship Id="rId5" Type="http://schemas.openxmlformats.org/officeDocument/2006/relationships/image" Target="../media/image24.wmf"/><Relationship Id="rId15" Type="http://schemas.openxmlformats.org/officeDocument/2006/relationships/image" Target="../media/image32.wmf"/><Relationship Id="rId10" Type="http://schemas.openxmlformats.org/officeDocument/2006/relationships/image" Target="../media/image27.jpeg"/><Relationship Id="rId19" Type="http://schemas.microsoft.com/office/2007/relationships/hdphoto" Target="../media/hdphoto3.wdp"/><Relationship Id="rId4" Type="http://schemas.openxmlformats.org/officeDocument/2006/relationships/image" Target="../media/image23.jpeg"/><Relationship Id="rId9" Type="http://schemas.openxmlformats.org/officeDocument/2006/relationships/image" Target="../media/image14.wmf"/><Relationship Id="rId1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wm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wm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4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842026317"/>
              </p:ext>
            </p:extLst>
          </p:nvPr>
        </p:nvGraphicFramePr>
        <p:xfrm>
          <a:off x="1619672" y="250825"/>
          <a:ext cx="5929313" cy="6607175"/>
        </p:xfrm>
        <a:graphic>
          <a:graphicData uri="http://schemas.openxmlformats.org/presentationml/2006/ole">
            <p:oleObj spid="_x0000_s3077" name="Dokument" r:id="rId3" imgW="5986194" imgH="6626286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33783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0093"/>
            <a:ext cx="365760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radoslav.pekny\AppData\Local\Microsoft\Windows\Temporary Internet Files\Content.IE5\07SYGYF7\MP900448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80290"/>
            <a:ext cx="3744416" cy="236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oslav.pekny\AppData\Local\Microsoft\Windows\Temporary Internet Files\Content.IE5\1K96YH8U\MP900448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11" y="414908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07SYGYF7\MP90044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41262"/>
            <a:ext cx="3752328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00637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URČETE  JEDNOTLIVÁ  ROČNÍ  OBDOBÍ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3461" y="3575944"/>
            <a:ext cx="8753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Napište název do rámečku a řekněte u každého ročního období jeho hlavní znaky.</a:t>
            </a:r>
            <a:endParaRPr lang="cs-CZ" sz="2000" b="1" dirty="0"/>
          </a:p>
        </p:txBody>
      </p:sp>
      <p:pic>
        <p:nvPicPr>
          <p:cNvPr id="2057" name="Picture 9" descr="C:\Users\radoslav.pekny\AppData\Local\Microsoft\Windows\Temporary Internet Files\Content.IE5\ZPCSRFQU\MC900295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98" y="2303921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753366" y="2995722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19563" y="6103137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977962" y="2874074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038227" y="6093296"/>
            <a:ext cx="1944216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381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70093"/>
            <a:ext cx="2232248" cy="1499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radoslav.pekny\AppData\Local\Microsoft\Windows\Temporary Internet Files\Content.IE5\07SYGYF7\MP900448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3971" y="1034333"/>
            <a:ext cx="2304256" cy="136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oslav.pekny\AppData\Local\Microsoft\Windows\Temporary Internet Files\Content.IE5\1K96YH8U\MP9004484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311" y="4149080"/>
            <a:ext cx="2211497" cy="147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oslav.pekny\AppData\Local\Microsoft\Windows\Temporary Internet Files\Content.IE5\07SYGYF7\MP900448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3971" y="4111383"/>
            <a:ext cx="2448272" cy="159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00637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URČETE  JEDNOTLIVÁ  ROČNÍ  OBDOBÍ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1759" y="608468"/>
            <a:ext cx="8753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Napište název do rámečku a řekněte u každého ročního období jeho hlavní znaky.</a:t>
            </a:r>
            <a:endParaRPr lang="cs-CZ" sz="2000" b="1" dirty="0"/>
          </a:p>
        </p:txBody>
      </p:sp>
      <p:pic>
        <p:nvPicPr>
          <p:cNvPr id="2057" name="Picture 9" descr="C:\Users\radoslav.pekny\AppData\Local\Microsoft\Windows\Temporary Internet Files\Content.IE5\ZPCSRFQU\MC9002950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125667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379588" y="1124744"/>
            <a:ext cx="1384238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JARO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3079" name="Picture 7" descr="C:\Users\radoslav.pekny\AppData\Local\Microsoft\Windows\Temporary Internet Files\Content.IE5\07SYGYF7\MC9004238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6687" y="970093"/>
            <a:ext cx="1325252" cy="146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038227" y="4374232"/>
            <a:ext cx="1278189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LÉTO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1124744"/>
            <a:ext cx="1368152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PODZIM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67681" y="4293096"/>
            <a:ext cx="129614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ZIMA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5103" y="2492139"/>
            <a:ext cx="4176464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Otepluje se, doba světla se prodlužuje,</a:t>
            </a:r>
          </a:p>
          <a:p>
            <a:r>
              <a:rPr lang="cs-CZ" b="1" dirty="0" smtClean="0"/>
              <a:t>Rozkvétají květiny a keře. Návrat některých ptáků z teplých krajů, rodí se mláďata.</a:t>
            </a:r>
            <a:endParaRPr lang="cs-CZ" b="1" dirty="0"/>
          </a:p>
        </p:txBody>
      </p:sp>
      <p:pic>
        <p:nvPicPr>
          <p:cNvPr id="3081" name="Picture 9" descr="C:\Users\radoslav.pekny\AppData\Local\Microsoft\Windows\Temporary Internet Files\Content.IE5\ZPCSRFQU\MC90043977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947" y="4417468"/>
            <a:ext cx="1205943" cy="1205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oslav.pekny\AppData\Local\Microsoft\Windows\Temporary Internet Files\Content.IE5\4FHQ82KX\MC9001228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559" y="1008578"/>
            <a:ext cx="1313751" cy="1499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33971" y="2399806"/>
            <a:ext cx="455625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Příroda se ukládá k odpočinku, doba tmy se prodlužuje, barví se a opadává listí, dozrává ovoce a zelenina, ochlazuje se,</a:t>
            </a:r>
          </a:p>
          <a:p>
            <a:r>
              <a:rPr lang="cs-CZ" sz="2000" b="1" dirty="0"/>
              <a:t>o</a:t>
            </a:r>
            <a:r>
              <a:rPr lang="cs-CZ" sz="2000" b="1" dirty="0" smtClean="0"/>
              <a:t>dlétají někteří ptáci.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492" y="5623411"/>
            <a:ext cx="42044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Slunce brzy zapadá (brzy se stmívá), sněží a mrzne – teple se oblékáme.</a:t>
            </a:r>
          </a:p>
          <a:p>
            <a:r>
              <a:rPr lang="cs-CZ" sz="2000" b="1" dirty="0" smtClean="0"/>
              <a:t>Lyžujeme, sáňkujeme, bruslíme.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80011" y="5749969"/>
            <a:ext cx="44639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 teplo, dlouho je světlo – noc je krátká, dozrává obilí, děti mají hlavní prázdniny – koupání, výlety.</a:t>
            </a:r>
            <a:endParaRPr lang="cs-CZ" b="1" dirty="0"/>
          </a:p>
        </p:txBody>
      </p:sp>
      <p:pic>
        <p:nvPicPr>
          <p:cNvPr id="3083" name="Picture 11" descr="C:\Users\radoslav.pekny\AppData\Local\Microsoft\Windows\Temporary Internet Files\Content.IE5\4FHQ82KX\MC900232180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0033" y="4374232"/>
            <a:ext cx="1366963" cy="129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655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4" name="Picture 56" descr="C:\Users\radoslav.pekny\AppData\Local\Microsoft\Windows\Temporary Internet Files\Content.IE5\UPCD5RS0\MP900448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24" y="381000"/>
            <a:ext cx="8568952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06" name="Picture 58" descr="C:\Users\radoslav.pekny\AppData\Local\Microsoft\Windows\Temporary Internet Files\Content.IE5\PHJ8MH84\MP900439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924944"/>
            <a:ext cx="3635896" cy="390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radoslav.pekny\AppData\Local\Microsoft\Windows\Temporary Internet Files\Content.IE5\QZDS3H50\MP9004228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31571"/>
            <a:ext cx="6012160" cy="4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4" descr="C:\Users\radoslav.pekny\AppData\Local\Microsoft\Windows\Temporary Internet Files\Content.IE5\PHJ8MH84\MC9004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-19372"/>
            <a:ext cx="1088298" cy="92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4" descr="C:\Users\radoslav.pekny\AppData\Local\Microsoft\Windows\Temporary Internet Files\Content.IE5\PHJ8MH84\MC9004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894068" y="24586"/>
            <a:ext cx="1146891" cy="96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03" name="Picture 55" descr="C:\Users\radoslav.pekny\AppData\Local\Microsoft\Windows\Temporary Internet Files\Content.IE5\QZDS3H50\MP9004054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43905" y1="14400" x2="31619" y2="21733"/>
                        <a14:backgroundMark x1="31143" y1="21733" x2="26381" y2="39333"/>
                        <a14:backgroundMark x1="26381" y1="39333" x2="41524" y2="48667"/>
                        <a14:backgroundMark x1="41524" y1="48667" x2="49143" y2="48667"/>
                        <a14:backgroundMark x1="49143" y1="48667" x2="48952" y2="65333"/>
                        <a14:backgroundMark x1="48952" y1="65333" x2="45429" y2="66933"/>
                        <a14:backgroundMark x1="45238" y1="66933" x2="37238" y2="62000"/>
                        <a14:backgroundMark x1="37238" y1="62000" x2="30095" y2="65733"/>
                        <a14:backgroundMark x1="30095" y1="65733" x2="30095" y2="69867"/>
                        <a14:backgroundMark x1="30095" y1="70267" x2="15810" y2="72400"/>
                        <a14:backgroundMark x1="15810" y1="72667" x2="21238" y2="96933"/>
                        <a14:backgroundMark x1="22952" y1="99067" x2="45048" y2="97200"/>
                        <a14:backgroundMark x1="45714" y1="97200" x2="88095" y2="86000"/>
                        <a14:backgroundMark x1="88095" y1="85733" x2="69905" y2="62000"/>
                        <a14:backgroundMark x1="69905" y1="62000" x2="56286" y2="64133"/>
                        <a14:backgroundMark x1="56286" y1="64133" x2="55429" y2="44400"/>
                        <a14:backgroundMark x1="55429" y1="44400" x2="77714" y2="41067"/>
                        <a14:backgroundMark x1="77714" y1="41067" x2="78571" y2="28133"/>
                        <a14:backgroundMark x1="78571" y1="28133" x2="68381" y2="15333"/>
                        <a14:backgroundMark x1="68381" y1="15333" x2="56667" y2="11067"/>
                        <a14:backgroundMark x1="56667" y1="11067" x2="50190" y2="8400"/>
                        <a14:backgroundMark x1="50190" y1="8400" x2="44571" y2="13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00608" y="988740"/>
            <a:ext cx="5057615" cy="535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1" descr="C:\Users\radoslav.pekny\AppData\Local\Microsoft\Windows\Temporary Internet Files\Content.IE5\8ITJLN25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2596" y="459922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4068172" y="1431571"/>
            <a:ext cx="4575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Franklin Gothic Demi Cond" panose="020B0706030402020204" pitchFamily="34" charset="0"/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  <a:latin typeface="Franklin Gothic Demi Cond" panose="020B0706030402020204" pitchFamily="34" charset="0"/>
              </a:rPr>
              <a:t>POZNÁTE   TOTO   ROČNÍ   OBDOBÍ?</a:t>
            </a:r>
            <a:endParaRPr lang="cs-CZ" sz="2400" b="1" dirty="0">
              <a:solidFill>
                <a:srgbClr val="002060"/>
              </a:solidFill>
              <a:latin typeface="Franklin Gothic Demi Cond" panose="020B0706030402020204" pitchFamily="34" charset="0"/>
            </a:endParaRPr>
          </a:p>
        </p:txBody>
      </p:sp>
      <p:pic>
        <p:nvPicPr>
          <p:cNvPr id="2" name="Picture 115" descr="C:\Users\radoslav.pekny\AppData\Local\Microsoft\Windows\Temporary Internet Files\Content.IE5\UPCD5RS0\MC900357113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4243"/>
          <a:stretch/>
        </p:blipFill>
        <p:spPr bwMode="auto">
          <a:xfrm>
            <a:off x="0" y="5120993"/>
            <a:ext cx="9144000" cy="173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781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4" name="Picture 56" descr="C:\Users\radoslav.pekny\AppData\Local\Microsoft\Windows\Temporary Internet Files\Content.IE5\UPCD5RS0\MP900448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24" y="381000"/>
            <a:ext cx="8568952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06" name="Picture 58" descr="C:\Users\radoslav.pekny\AppData\Local\Microsoft\Windows\Temporary Internet Files\Content.IE5\PHJ8MH84\MP900439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924944"/>
            <a:ext cx="3635896" cy="390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radoslav.pekny\AppData\Local\Microsoft\Windows\Temporary Internet Files\Content.IE5\QZDS3H50\MP9004228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31571"/>
            <a:ext cx="6012160" cy="4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4" descr="C:\Users\radoslav.pekny\AppData\Local\Microsoft\Windows\Temporary Internet Files\Content.IE5\PHJ8MH84\MC9004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-19372"/>
            <a:ext cx="1088298" cy="92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4" descr="C:\Users\radoslav.pekny\AppData\Local\Microsoft\Windows\Temporary Internet Files\Content.IE5\PHJ8MH84\MC900437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894068" y="24586"/>
            <a:ext cx="1146891" cy="96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03" name="Picture 55" descr="C:\Users\radoslav.pekny\AppData\Local\Microsoft\Windows\Temporary Internet Files\Content.IE5\QZDS3H50\MP9004054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backgroundMark x1="43905" y1="14400" x2="31619" y2="21733"/>
                        <a14:backgroundMark x1="31143" y1="21733" x2="26381" y2="39333"/>
                        <a14:backgroundMark x1="26381" y1="39333" x2="41524" y2="48667"/>
                        <a14:backgroundMark x1="41524" y1="48667" x2="49143" y2="48667"/>
                        <a14:backgroundMark x1="49143" y1="48667" x2="48952" y2="65333"/>
                        <a14:backgroundMark x1="48952" y1="65333" x2="45429" y2="66933"/>
                        <a14:backgroundMark x1="45238" y1="66933" x2="37238" y2="62000"/>
                        <a14:backgroundMark x1="37238" y1="62000" x2="30095" y2="65733"/>
                        <a14:backgroundMark x1="30095" y1="65733" x2="30095" y2="69867"/>
                        <a14:backgroundMark x1="30095" y1="70267" x2="15810" y2="72400"/>
                        <a14:backgroundMark x1="15810" y1="72667" x2="21238" y2="96933"/>
                        <a14:backgroundMark x1="22952" y1="99067" x2="45048" y2="97200"/>
                        <a14:backgroundMark x1="45714" y1="97200" x2="88095" y2="86000"/>
                        <a14:backgroundMark x1="88095" y1="85733" x2="69905" y2="62000"/>
                        <a14:backgroundMark x1="69905" y1="62000" x2="56286" y2="64133"/>
                        <a14:backgroundMark x1="56286" y1="64133" x2="55429" y2="44400"/>
                        <a14:backgroundMark x1="55429" y1="44400" x2="77714" y2="41067"/>
                        <a14:backgroundMark x1="77714" y1="41067" x2="78571" y2="28133"/>
                        <a14:backgroundMark x1="78571" y1="28133" x2="68381" y2="15333"/>
                        <a14:backgroundMark x1="68381" y1="15333" x2="56667" y2="11067"/>
                        <a14:backgroundMark x1="56667" y1="11067" x2="50190" y2="8400"/>
                        <a14:backgroundMark x1="50190" y1="8400" x2="44571" y2="13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00608" y="988740"/>
            <a:ext cx="5057615" cy="535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1" descr="C:\Users\radoslav.pekny\AppData\Local\Microsoft\Windows\Temporary Internet Files\Content.IE5\8ITJLN25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0334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4068172" y="1431571"/>
            <a:ext cx="4575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latin typeface="Franklin Gothic Demi Cond" panose="020B0706030402020204" pitchFamily="34" charset="0"/>
              </a:rPr>
              <a:t> </a:t>
            </a:r>
            <a:endParaRPr lang="cs-CZ" sz="2400" b="1" dirty="0">
              <a:solidFill>
                <a:srgbClr val="002060"/>
              </a:solidFill>
              <a:latin typeface="Franklin Gothic Demi Cond" panose="020B0706030402020204" pitchFamily="34" charset="0"/>
            </a:endParaRPr>
          </a:p>
        </p:txBody>
      </p:sp>
      <p:pic>
        <p:nvPicPr>
          <p:cNvPr id="2" name="Picture 115" descr="C:\Users\radoslav.pekny\AppData\Local\Microsoft\Windows\Temporary Internet Files\Content.IE5\UPCD5RS0\MC900357113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4243"/>
          <a:stretch/>
        </p:blipFill>
        <p:spPr bwMode="auto">
          <a:xfrm>
            <a:off x="0" y="5120993"/>
            <a:ext cx="9144000" cy="173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35896" y="188640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latin typeface="Broadway" panose="04040905080B02020502" pitchFamily="82" charset="0"/>
              </a:rPr>
              <a:t>L </a:t>
            </a:r>
            <a:r>
              <a:rPr lang="cs-CZ" sz="9600" b="1" dirty="0" smtClean="0">
                <a:solidFill>
                  <a:srgbClr val="FFFF00"/>
                </a:solidFill>
                <a:latin typeface="Broadway" panose="04040905080B02020502" pitchFamily="82" charset="0"/>
              </a:rPr>
              <a:t>É </a:t>
            </a:r>
            <a:r>
              <a:rPr lang="cs-CZ" sz="9600" b="1" dirty="0" smtClean="0">
                <a:solidFill>
                  <a:srgbClr val="FFFF00"/>
                </a:solidFill>
                <a:latin typeface="Broadway" panose="04040905080B02020502" pitchFamily="82" charset="0"/>
              </a:rPr>
              <a:t>T O</a:t>
            </a:r>
            <a:endParaRPr lang="cs-CZ" sz="9600" b="1" dirty="0">
              <a:solidFill>
                <a:srgbClr val="FFFF00"/>
              </a:solidFill>
              <a:latin typeface="Broadway" panose="04040905080B020205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70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Skupina 47"/>
          <p:cNvGrpSpPr/>
          <p:nvPr/>
        </p:nvGrpSpPr>
        <p:grpSpPr>
          <a:xfrm>
            <a:off x="375079" y="568120"/>
            <a:ext cx="2088232" cy="576064"/>
            <a:chOff x="375079" y="568120"/>
            <a:chExt cx="2088232" cy="576064"/>
          </a:xfrm>
        </p:grpSpPr>
        <p:sp>
          <p:nvSpPr>
            <p:cNvPr id="6" name="Ovál 5"/>
            <p:cNvSpPr/>
            <p:nvPr/>
          </p:nvSpPr>
          <p:spPr>
            <a:xfrm>
              <a:off x="375079" y="568120"/>
              <a:ext cx="2088232" cy="576064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    </a:t>
              </a:r>
              <a:r>
                <a:rPr lang="cs-CZ" sz="2400" dirty="0" smtClean="0">
                  <a:solidFill>
                    <a:schemeClr val="bg1"/>
                  </a:solidFill>
                </a:rPr>
                <a:t>březen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17" name="Vývojový diagram: spojnice 16"/>
            <p:cNvSpPr/>
            <p:nvPr/>
          </p:nvSpPr>
          <p:spPr>
            <a:xfrm>
              <a:off x="566619" y="638551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508340" y="3210624"/>
            <a:ext cx="2088232" cy="576064"/>
            <a:chOff x="6508340" y="3210624"/>
            <a:chExt cx="2088232" cy="576064"/>
          </a:xfrm>
        </p:grpSpPr>
        <p:sp>
          <p:nvSpPr>
            <p:cNvPr id="11" name="Ovál 10"/>
            <p:cNvSpPr/>
            <p:nvPr/>
          </p:nvSpPr>
          <p:spPr>
            <a:xfrm>
              <a:off x="6508340" y="3210624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květen</a:t>
              </a:r>
              <a:endParaRPr lang="cs-CZ" sz="2400" dirty="0"/>
            </a:p>
          </p:txBody>
        </p:sp>
        <p:sp>
          <p:nvSpPr>
            <p:cNvPr id="19" name="Vývojový diagram: spojnice 18"/>
            <p:cNvSpPr/>
            <p:nvPr/>
          </p:nvSpPr>
          <p:spPr>
            <a:xfrm>
              <a:off x="6723134" y="3315932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6723134" y="4262951"/>
            <a:ext cx="2088232" cy="576064"/>
            <a:chOff x="6723134" y="4262951"/>
            <a:chExt cx="2088232" cy="576064"/>
          </a:xfrm>
        </p:grpSpPr>
        <p:sp>
          <p:nvSpPr>
            <p:cNvPr id="9" name="Ovál 8"/>
            <p:cNvSpPr/>
            <p:nvPr/>
          </p:nvSpPr>
          <p:spPr>
            <a:xfrm>
              <a:off x="6723134" y="4262951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říjen</a:t>
              </a:r>
              <a:endParaRPr lang="cs-CZ" sz="2400" dirty="0"/>
            </a:p>
          </p:txBody>
        </p:sp>
        <p:sp>
          <p:nvSpPr>
            <p:cNvPr id="20" name="Vývojový diagram: spojnice 19"/>
            <p:cNvSpPr/>
            <p:nvPr/>
          </p:nvSpPr>
          <p:spPr>
            <a:xfrm>
              <a:off x="6935220" y="4373761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871419" y="1873927"/>
            <a:ext cx="2088232" cy="576064"/>
            <a:chOff x="871419" y="1873927"/>
            <a:chExt cx="2088232" cy="576064"/>
          </a:xfrm>
        </p:grpSpPr>
        <p:sp>
          <p:nvSpPr>
            <p:cNvPr id="4" name="Ovál 3"/>
            <p:cNvSpPr/>
            <p:nvPr/>
          </p:nvSpPr>
          <p:spPr>
            <a:xfrm>
              <a:off x="871419" y="1873927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září</a:t>
              </a:r>
              <a:endParaRPr lang="cs-CZ" sz="2400" dirty="0"/>
            </a:p>
          </p:txBody>
        </p:sp>
        <p:sp>
          <p:nvSpPr>
            <p:cNvPr id="21" name="Vývojový diagram: spojnice 20"/>
            <p:cNvSpPr/>
            <p:nvPr/>
          </p:nvSpPr>
          <p:spPr>
            <a:xfrm>
              <a:off x="1023819" y="1952150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304539" y="2059476"/>
            <a:ext cx="2088232" cy="576064"/>
            <a:chOff x="6596519" y="1952150"/>
            <a:chExt cx="2088232" cy="576064"/>
          </a:xfrm>
        </p:grpSpPr>
        <p:sp>
          <p:nvSpPr>
            <p:cNvPr id="15" name="Ovál 14"/>
            <p:cNvSpPr/>
            <p:nvPr/>
          </p:nvSpPr>
          <p:spPr>
            <a:xfrm>
              <a:off x="6596519" y="1952150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srpen</a:t>
              </a:r>
              <a:endParaRPr lang="cs-CZ" sz="2400" dirty="0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6707115" y="2042503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596519" y="781472"/>
            <a:ext cx="2088232" cy="576064"/>
            <a:chOff x="6660232" y="493440"/>
            <a:chExt cx="2088232" cy="576064"/>
          </a:xfrm>
        </p:grpSpPr>
        <p:sp>
          <p:nvSpPr>
            <p:cNvPr id="16" name="Ovál 15"/>
            <p:cNvSpPr/>
            <p:nvPr/>
          </p:nvSpPr>
          <p:spPr>
            <a:xfrm>
              <a:off x="6660232" y="493440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/>
                <a:t>      </a:t>
              </a:r>
              <a:r>
                <a:rPr lang="cs-CZ" sz="2400" dirty="0" smtClean="0"/>
                <a:t>červen</a:t>
              </a:r>
              <a:endParaRPr lang="cs-CZ" sz="2400" dirty="0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6924483" y="578050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767494" y="487697"/>
            <a:ext cx="2088232" cy="576064"/>
            <a:chOff x="3767494" y="487697"/>
            <a:chExt cx="2088232" cy="576064"/>
          </a:xfrm>
        </p:grpSpPr>
        <p:sp>
          <p:nvSpPr>
            <p:cNvPr id="7" name="Ovál 6"/>
            <p:cNvSpPr/>
            <p:nvPr/>
          </p:nvSpPr>
          <p:spPr>
            <a:xfrm>
              <a:off x="3767494" y="487697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listopad</a:t>
              </a:r>
              <a:endParaRPr lang="cs-CZ" sz="2400" dirty="0"/>
            </a:p>
          </p:txBody>
        </p:sp>
        <p:sp>
          <p:nvSpPr>
            <p:cNvPr id="24" name="Vývojový diagram: spojnice 23"/>
            <p:cNvSpPr/>
            <p:nvPr/>
          </p:nvSpPr>
          <p:spPr>
            <a:xfrm>
              <a:off x="3859235" y="568120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563888" y="1664118"/>
            <a:ext cx="2088232" cy="576064"/>
            <a:chOff x="3563888" y="1664118"/>
            <a:chExt cx="2088232" cy="576064"/>
          </a:xfrm>
        </p:grpSpPr>
        <p:sp>
          <p:nvSpPr>
            <p:cNvPr id="13" name="Ovál 12"/>
            <p:cNvSpPr/>
            <p:nvPr/>
          </p:nvSpPr>
          <p:spPr>
            <a:xfrm>
              <a:off x="3563888" y="1664118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 leden</a:t>
              </a:r>
              <a:endParaRPr lang="cs-CZ" sz="2400" dirty="0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3786700" y="1731594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467544" y="3027900"/>
            <a:ext cx="2088232" cy="576064"/>
            <a:chOff x="467544" y="3027900"/>
            <a:chExt cx="2088232" cy="576064"/>
          </a:xfrm>
        </p:grpSpPr>
        <p:sp>
          <p:nvSpPr>
            <p:cNvPr id="12" name="Ovál 11"/>
            <p:cNvSpPr/>
            <p:nvPr/>
          </p:nvSpPr>
          <p:spPr>
            <a:xfrm>
              <a:off x="467544" y="3027900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prosinec</a:t>
              </a:r>
              <a:endParaRPr lang="cs-CZ" sz="2400" dirty="0"/>
            </a:p>
          </p:txBody>
        </p:sp>
        <p:sp>
          <p:nvSpPr>
            <p:cNvPr id="26" name="Vývojový diagram: spojnice 25"/>
            <p:cNvSpPr/>
            <p:nvPr/>
          </p:nvSpPr>
          <p:spPr>
            <a:xfrm>
              <a:off x="630207" y="3103298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3699965" y="3012945"/>
            <a:ext cx="2088232" cy="576064"/>
            <a:chOff x="3699965" y="3012945"/>
            <a:chExt cx="2088232" cy="576064"/>
          </a:xfrm>
        </p:grpSpPr>
        <p:sp>
          <p:nvSpPr>
            <p:cNvPr id="8" name="Ovál 7"/>
            <p:cNvSpPr/>
            <p:nvPr/>
          </p:nvSpPr>
          <p:spPr>
            <a:xfrm>
              <a:off x="3699965" y="3012945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únor</a:t>
              </a:r>
              <a:endParaRPr lang="cs-CZ" sz="2400" dirty="0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3995936" y="3103298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804759" y="4262951"/>
            <a:ext cx="2088232" cy="576064"/>
            <a:chOff x="3804759" y="4262951"/>
            <a:chExt cx="2088232" cy="576064"/>
          </a:xfrm>
        </p:grpSpPr>
        <p:sp>
          <p:nvSpPr>
            <p:cNvPr id="5" name="Ovál 4"/>
            <p:cNvSpPr/>
            <p:nvPr/>
          </p:nvSpPr>
          <p:spPr>
            <a:xfrm>
              <a:off x="3804759" y="4262951"/>
              <a:ext cx="2088232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duben</a:t>
              </a:r>
              <a:endParaRPr lang="cs-CZ" sz="2400" dirty="0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3952293" y="4303686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912902" y="4173818"/>
            <a:ext cx="2180946" cy="576064"/>
            <a:chOff x="912902" y="4173818"/>
            <a:chExt cx="2180946" cy="576064"/>
          </a:xfrm>
        </p:grpSpPr>
        <p:sp>
          <p:nvSpPr>
            <p:cNvPr id="14" name="Ovál 13"/>
            <p:cNvSpPr/>
            <p:nvPr/>
          </p:nvSpPr>
          <p:spPr>
            <a:xfrm>
              <a:off x="912902" y="4173818"/>
              <a:ext cx="2180946" cy="57606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červenec</a:t>
              </a:r>
              <a:endParaRPr lang="cs-CZ" sz="2400" dirty="0"/>
            </a:p>
          </p:txBody>
        </p:sp>
        <p:sp>
          <p:nvSpPr>
            <p:cNvPr id="29" name="Vývojový diagram: spojnice 28"/>
            <p:cNvSpPr/>
            <p:nvPr/>
          </p:nvSpPr>
          <p:spPr>
            <a:xfrm>
              <a:off x="997793" y="4261589"/>
              <a:ext cx="424172" cy="395358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nice 33"/>
          <p:cNvCxnSpPr/>
          <p:nvPr/>
        </p:nvCxnSpPr>
        <p:spPr>
          <a:xfrm>
            <a:off x="428126" y="5829085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02244" y="6525344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eselý obličej 39"/>
          <p:cNvSpPr/>
          <p:nvPr/>
        </p:nvSpPr>
        <p:spPr>
          <a:xfrm>
            <a:off x="234155" y="5264523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203951" y="5949280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752823" y="5137065"/>
            <a:ext cx="7931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Srovnejte jména měsíců v roce od prvního až po dvanáctý. Pořadí pište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číslem do kroužků.</a:t>
            </a:r>
          </a:p>
          <a:p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71419" y="6056148"/>
            <a:ext cx="78133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Letní měsíce označte křížkem.</a:t>
            </a:r>
            <a:endParaRPr lang="cs-CZ" sz="2000" dirty="0"/>
          </a:p>
        </p:txBody>
      </p:sp>
      <p:pic>
        <p:nvPicPr>
          <p:cNvPr id="45" name="Picture 11" descr="C:\Users\radoslav.pekny\AppData\Local\Microsoft\Windows\Temporary Internet Files\Content.IE5\8ITJLN25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2447" y="0"/>
            <a:ext cx="1136550" cy="107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58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3621076" y="487696"/>
            <a:ext cx="2271915" cy="709055"/>
            <a:chOff x="3621076" y="487696"/>
            <a:chExt cx="2271915" cy="709055"/>
          </a:xfrm>
        </p:grpSpPr>
        <p:sp>
          <p:nvSpPr>
            <p:cNvPr id="7" name="Ovál 6"/>
            <p:cNvSpPr/>
            <p:nvPr/>
          </p:nvSpPr>
          <p:spPr>
            <a:xfrm>
              <a:off x="3707904" y="487696"/>
              <a:ext cx="2185087" cy="70905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listopad</a:t>
              </a:r>
              <a:endParaRPr lang="cs-CZ" sz="2400" dirty="0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3621076" y="568120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11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34" name="Přímá spojnice 33"/>
          <p:cNvCxnSpPr/>
          <p:nvPr/>
        </p:nvCxnSpPr>
        <p:spPr>
          <a:xfrm>
            <a:off x="428126" y="5829085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02244" y="6525344"/>
            <a:ext cx="8282507" cy="0"/>
          </a:xfrm>
          <a:prstGeom prst="lin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eselý obličej 39"/>
          <p:cNvSpPr/>
          <p:nvPr/>
        </p:nvSpPr>
        <p:spPr>
          <a:xfrm>
            <a:off x="152444" y="5264523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203951" y="5949280"/>
            <a:ext cx="527185" cy="50405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752823" y="5137065"/>
            <a:ext cx="7931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Srovnejte jména měsíců v roce od prvního až po dvanáctý. Pořadí pište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číslem do kroužků.</a:t>
            </a:r>
          </a:p>
          <a:p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71419" y="6056148"/>
            <a:ext cx="78133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Letní měsíce označte křížkem.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20930" y="4173817"/>
            <a:ext cx="4908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 X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42139" y="818341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X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55" name="Skupina 54"/>
          <p:cNvGrpSpPr/>
          <p:nvPr/>
        </p:nvGrpSpPr>
        <p:grpSpPr>
          <a:xfrm>
            <a:off x="3492503" y="1651637"/>
            <a:ext cx="2208677" cy="718396"/>
            <a:chOff x="3492503" y="1651637"/>
            <a:chExt cx="2208677" cy="718396"/>
          </a:xfrm>
        </p:grpSpPr>
        <p:sp>
          <p:nvSpPr>
            <p:cNvPr id="13" name="Ovál 12"/>
            <p:cNvSpPr/>
            <p:nvPr/>
          </p:nvSpPr>
          <p:spPr>
            <a:xfrm>
              <a:off x="3584162" y="1651637"/>
              <a:ext cx="2117018" cy="7183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leden</a:t>
              </a:r>
              <a:endParaRPr lang="cs-CZ" sz="2400" dirty="0"/>
            </a:p>
          </p:txBody>
        </p:sp>
        <p:sp>
          <p:nvSpPr>
            <p:cNvPr id="38" name="Vývojový diagram: spojnice 37"/>
            <p:cNvSpPr/>
            <p:nvPr/>
          </p:nvSpPr>
          <p:spPr>
            <a:xfrm>
              <a:off x="3492503" y="1714316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3692207" y="4262950"/>
            <a:ext cx="2200784" cy="678217"/>
            <a:chOff x="3692207" y="4262950"/>
            <a:chExt cx="2200784" cy="678217"/>
          </a:xfrm>
        </p:grpSpPr>
        <p:sp>
          <p:nvSpPr>
            <p:cNvPr id="5" name="Ovál 4"/>
            <p:cNvSpPr/>
            <p:nvPr/>
          </p:nvSpPr>
          <p:spPr>
            <a:xfrm>
              <a:off x="3804759" y="4262950"/>
              <a:ext cx="2088232" cy="678217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/>
                <a:t> </a:t>
              </a:r>
              <a:r>
                <a:rPr lang="cs-CZ" sz="2400" dirty="0" smtClean="0"/>
                <a:t>  duben</a:t>
              </a:r>
              <a:endParaRPr lang="cs-CZ" sz="2400" dirty="0"/>
            </a:p>
          </p:txBody>
        </p:sp>
        <p:sp>
          <p:nvSpPr>
            <p:cNvPr id="44" name="Vývojový diagram: spojnice 43"/>
            <p:cNvSpPr/>
            <p:nvPr/>
          </p:nvSpPr>
          <p:spPr>
            <a:xfrm>
              <a:off x="3692207" y="4288034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4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708425" y="4201914"/>
            <a:ext cx="2567431" cy="739253"/>
            <a:chOff x="679629" y="4173817"/>
            <a:chExt cx="2414219" cy="739253"/>
          </a:xfrm>
        </p:grpSpPr>
        <p:sp>
          <p:nvSpPr>
            <p:cNvPr id="14" name="Ovál 13"/>
            <p:cNvSpPr/>
            <p:nvPr/>
          </p:nvSpPr>
          <p:spPr>
            <a:xfrm>
              <a:off x="912902" y="4173817"/>
              <a:ext cx="2180946" cy="73925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červenec  X </a:t>
              </a:r>
              <a:endParaRPr lang="cs-CZ" sz="2400" dirty="0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679629" y="4213189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7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6589481" y="4262951"/>
            <a:ext cx="2221885" cy="678216"/>
            <a:chOff x="6589481" y="4262951"/>
            <a:chExt cx="2221885" cy="678216"/>
          </a:xfrm>
        </p:grpSpPr>
        <p:sp>
          <p:nvSpPr>
            <p:cNvPr id="9" name="Ovál 8"/>
            <p:cNvSpPr/>
            <p:nvPr/>
          </p:nvSpPr>
          <p:spPr>
            <a:xfrm>
              <a:off x="6723134" y="4262951"/>
              <a:ext cx="2088232" cy="6782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říjen</a:t>
              </a:r>
              <a:endParaRPr lang="cs-CZ" sz="2400" dirty="0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6589481" y="4305540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10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3492503" y="3012944"/>
            <a:ext cx="2295694" cy="668955"/>
            <a:chOff x="3492503" y="3012944"/>
            <a:chExt cx="2295694" cy="668955"/>
          </a:xfrm>
        </p:grpSpPr>
        <p:sp>
          <p:nvSpPr>
            <p:cNvPr id="8" name="Ovál 7"/>
            <p:cNvSpPr/>
            <p:nvPr/>
          </p:nvSpPr>
          <p:spPr>
            <a:xfrm>
              <a:off x="3699965" y="3012944"/>
              <a:ext cx="2088232" cy="66895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únor</a:t>
              </a:r>
              <a:endParaRPr lang="cs-CZ" sz="2400" dirty="0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3492503" y="3036266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14739" y="3027899"/>
            <a:ext cx="2241037" cy="714879"/>
            <a:chOff x="314739" y="3027899"/>
            <a:chExt cx="2241037" cy="714879"/>
          </a:xfrm>
        </p:grpSpPr>
        <p:sp>
          <p:nvSpPr>
            <p:cNvPr id="12" name="Ovál 11"/>
            <p:cNvSpPr/>
            <p:nvPr/>
          </p:nvSpPr>
          <p:spPr>
            <a:xfrm>
              <a:off x="467544" y="3027899"/>
              <a:ext cx="2088232" cy="71487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prosinec</a:t>
              </a:r>
              <a:endParaRPr lang="cs-CZ" sz="2400" dirty="0"/>
            </a:p>
          </p:txBody>
        </p:sp>
        <p:sp>
          <p:nvSpPr>
            <p:cNvPr id="48" name="Vývojový diagram: spojnice 47"/>
            <p:cNvSpPr/>
            <p:nvPr/>
          </p:nvSpPr>
          <p:spPr>
            <a:xfrm>
              <a:off x="314739" y="3050902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12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73071" y="1873927"/>
            <a:ext cx="2186580" cy="743660"/>
            <a:chOff x="773071" y="1873927"/>
            <a:chExt cx="2186580" cy="743660"/>
          </a:xfrm>
        </p:grpSpPr>
        <p:sp>
          <p:nvSpPr>
            <p:cNvPr id="4" name="Ovál 3"/>
            <p:cNvSpPr/>
            <p:nvPr/>
          </p:nvSpPr>
          <p:spPr>
            <a:xfrm>
              <a:off x="871419" y="1873927"/>
              <a:ext cx="2088232" cy="74366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září</a:t>
              </a:r>
              <a:endParaRPr lang="cs-CZ" sz="2400" dirty="0"/>
            </a:p>
          </p:txBody>
        </p:sp>
        <p:sp>
          <p:nvSpPr>
            <p:cNvPr id="49" name="Vývojový diagram: spojnice 48"/>
            <p:cNvSpPr/>
            <p:nvPr/>
          </p:nvSpPr>
          <p:spPr>
            <a:xfrm>
              <a:off x="773071" y="1925083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9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508340" y="2960348"/>
            <a:ext cx="2185694" cy="668955"/>
            <a:chOff x="6410878" y="3210623"/>
            <a:chExt cx="2185694" cy="668955"/>
          </a:xfrm>
        </p:grpSpPr>
        <p:sp>
          <p:nvSpPr>
            <p:cNvPr id="11" name="Ovál 10"/>
            <p:cNvSpPr/>
            <p:nvPr/>
          </p:nvSpPr>
          <p:spPr>
            <a:xfrm>
              <a:off x="6508340" y="3210623"/>
              <a:ext cx="2088232" cy="66895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 květen</a:t>
              </a:r>
              <a:endParaRPr lang="cs-CZ" sz="2400" dirty="0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6410878" y="3249562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5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153225" y="690299"/>
            <a:ext cx="2400488" cy="840858"/>
            <a:chOff x="6508339" y="1033069"/>
            <a:chExt cx="2400488" cy="840858"/>
          </a:xfrm>
        </p:grpSpPr>
        <p:sp>
          <p:nvSpPr>
            <p:cNvPr id="16" name="Ovál 15"/>
            <p:cNvSpPr/>
            <p:nvPr/>
          </p:nvSpPr>
          <p:spPr>
            <a:xfrm>
              <a:off x="6820595" y="1110729"/>
              <a:ext cx="2088232" cy="76319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červen   </a:t>
              </a:r>
              <a:r>
                <a:rPr lang="cs-CZ" sz="2400" dirty="0"/>
                <a:t>X</a:t>
              </a:r>
              <a:r>
                <a:rPr lang="cs-CZ" sz="2400" dirty="0" smtClean="0"/>
                <a:t>  </a:t>
              </a:r>
              <a:endParaRPr lang="cs-CZ" sz="2400" dirty="0"/>
            </a:p>
          </p:txBody>
        </p:sp>
        <p:sp>
          <p:nvSpPr>
            <p:cNvPr id="51" name="Vývojový diagram: spojnice 50"/>
            <p:cNvSpPr/>
            <p:nvPr/>
          </p:nvSpPr>
          <p:spPr>
            <a:xfrm>
              <a:off x="6508339" y="1033069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6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pic>
        <p:nvPicPr>
          <p:cNvPr id="35" name="Picture 11" descr="C:\Users\radoslav.pekny\AppData\Local\Microsoft\Windows\Temporary Internet Files\Content.IE5\8ITJLN25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6130" y="-29243"/>
            <a:ext cx="1307870" cy="124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314740" y="568120"/>
            <a:ext cx="2148571" cy="761468"/>
            <a:chOff x="314740" y="568120"/>
            <a:chExt cx="2148571" cy="761468"/>
          </a:xfrm>
        </p:grpSpPr>
        <p:sp>
          <p:nvSpPr>
            <p:cNvPr id="6" name="Ovál 5"/>
            <p:cNvSpPr/>
            <p:nvPr/>
          </p:nvSpPr>
          <p:spPr>
            <a:xfrm>
              <a:off x="375079" y="568120"/>
              <a:ext cx="2088232" cy="761468"/>
            </a:xfrm>
            <a:prstGeom prst="ellipse">
              <a:avLst/>
            </a:prstGeom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   </a:t>
              </a:r>
              <a:r>
                <a:rPr lang="cs-CZ" sz="2400" dirty="0" smtClean="0">
                  <a:solidFill>
                    <a:schemeClr val="bg1"/>
                  </a:solidFill>
                </a:rPr>
                <a:t>březen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52" name="Vývojový diagram: spojnice 51"/>
            <p:cNvSpPr/>
            <p:nvPr/>
          </p:nvSpPr>
          <p:spPr>
            <a:xfrm>
              <a:off x="314740" y="629117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3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995644" y="1899191"/>
            <a:ext cx="2416334" cy="718396"/>
            <a:chOff x="5995644" y="1899191"/>
            <a:chExt cx="2416334" cy="718396"/>
          </a:xfrm>
        </p:grpSpPr>
        <p:sp>
          <p:nvSpPr>
            <p:cNvPr id="53" name="Ovál 52"/>
            <p:cNvSpPr/>
            <p:nvPr/>
          </p:nvSpPr>
          <p:spPr>
            <a:xfrm>
              <a:off x="6294960" y="1899191"/>
              <a:ext cx="2117018" cy="7183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  srpen </a:t>
              </a:r>
              <a:r>
                <a:rPr lang="cs-CZ" sz="3200" dirty="0" smtClean="0"/>
                <a:t>  X</a:t>
              </a:r>
              <a:r>
                <a:rPr lang="cs-CZ" sz="2400" dirty="0" smtClean="0"/>
                <a:t>    </a:t>
              </a:r>
              <a:endParaRPr lang="cs-CZ" sz="2400" dirty="0"/>
            </a:p>
          </p:txBody>
        </p:sp>
        <p:sp>
          <p:nvSpPr>
            <p:cNvPr id="54" name="Vývojový diagram: spojnice 53"/>
            <p:cNvSpPr/>
            <p:nvPr/>
          </p:nvSpPr>
          <p:spPr>
            <a:xfrm>
              <a:off x="5995644" y="1961870"/>
              <a:ext cx="624511" cy="593037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8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55068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radoslav.pekny\AppData\Local\Microsoft\Windows\Temporary Internet Files\Content.IE5\QZDS3H50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444" y="1124744"/>
            <a:ext cx="3208090" cy="225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1" descr="C:\Users\radoslav.pekny\AppData\Local\Microsoft\Windows\Temporary Internet Files\Content.IE5\8ITJLN25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642" y="0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7" name="Skupina 3086"/>
          <p:cNvGrpSpPr/>
          <p:nvPr/>
        </p:nvGrpSpPr>
        <p:grpSpPr>
          <a:xfrm>
            <a:off x="6909891" y="3149625"/>
            <a:ext cx="2063453" cy="3567966"/>
            <a:chOff x="5711328" y="730077"/>
            <a:chExt cx="2595088" cy="4841098"/>
          </a:xfrm>
        </p:grpSpPr>
        <p:pic>
          <p:nvPicPr>
            <p:cNvPr id="3081" name="Picture 9" descr="C:\Users\radoslav.pekny\AppData\Local\Microsoft\Windows\Temporary Internet Files\Content.IE5\PHJ8MH84\MP900448541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1328" y="3833955"/>
              <a:ext cx="2592885" cy="17372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00" name="Picture 28" descr="C:\Users\radoslav.pekny\AppData\Local\Microsoft\Windows\Temporary Internet Files\Content.IE5\QZDS3H50\MP900448648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34666" y="730077"/>
              <a:ext cx="2571750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4" name="Picture 58" descr="C:\Users\radoslav.pekny\AppData\Local\Microsoft\Windows\Temporary Internet Files\Content.IE5\PHJ8MH84\MC9004258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8652" y="-19808"/>
            <a:ext cx="1415348" cy="122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090" name="Skupina 3089"/>
          <p:cNvGrpSpPr/>
          <p:nvPr/>
        </p:nvGrpSpPr>
        <p:grpSpPr>
          <a:xfrm>
            <a:off x="1576674" y="64052"/>
            <a:ext cx="6235686" cy="536162"/>
            <a:chOff x="1570322" y="165555"/>
            <a:chExt cx="6187958" cy="536162"/>
          </a:xfrm>
        </p:grpSpPr>
        <p:sp>
          <p:nvSpPr>
            <p:cNvPr id="3089" name="Obdélník 3088"/>
            <p:cNvSpPr/>
            <p:nvPr/>
          </p:nvSpPr>
          <p:spPr>
            <a:xfrm>
              <a:off x="1570322" y="165555"/>
              <a:ext cx="5976664" cy="53616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88" name="TextovéPole 3087"/>
            <p:cNvSpPr txBox="1"/>
            <p:nvPr/>
          </p:nvSpPr>
          <p:spPr>
            <a:xfrm>
              <a:off x="1577083" y="233581"/>
              <a:ext cx="61811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K letním obrázkům připiš písmenko L, ostatní proškrtni.</a:t>
              </a:r>
              <a:endParaRPr lang="cs-CZ" sz="2000" b="1" dirty="0"/>
            </a:p>
          </p:txBody>
        </p:sp>
      </p:grpSp>
      <p:pic>
        <p:nvPicPr>
          <p:cNvPr id="3101" name="Picture 29" descr="C:\Users\radoslav.pekny\AppData\Local\Microsoft\Windows\Temporary Internet Files\Content.IE5\QZDS3H50\MC9004238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278" y="1205512"/>
            <a:ext cx="16065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91" name="Vývojový diagram: spojnice 3090"/>
          <p:cNvSpPr/>
          <p:nvPr/>
        </p:nvSpPr>
        <p:spPr>
          <a:xfrm>
            <a:off x="394303" y="2792963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ývojový diagram: spojnice 88"/>
          <p:cNvSpPr/>
          <p:nvPr/>
        </p:nvSpPr>
        <p:spPr>
          <a:xfrm>
            <a:off x="8436326" y="2553727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Vývojový diagram: spojnice 89"/>
          <p:cNvSpPr/>
          <p:nvPr/>
        </p:nvSpPr>
        <p:spPr>
          <a:xfrm>
            <a:off x="8399435" y="6123180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ývojový diagram: spojnice 92"/>
          <p:cNvSpPr/>
          <p:nvPr/>
        </p:nvSpPr>
        <p:spPr>
          <a:xfrm>
            <a:off x="4074906" y="2781378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04" name="Picture 32" descr="C:\Users\radoslav.pekny\AppData\Local\Microsoft\Windows\Temporary Internet Files\Content.IE5\QZDS3H50\MP9004006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>
                        <a14:backgroundMark x1="13919" y1="56445" x2="13919" y2="56445"/>
                        <a14:backgroundMark x1="26129" y1="71973" x2="26129" y2="71973"/>
                        <a14:backgroundMark x1="40537" y1="80371" x2="40537" y2="80371"/>
                        <a14:backgroundMark x1="66056" y1="94629" x2="66056" y2="94629"/>
                        <a14:backgroundMark x1="82784" y1="73730" x2="82784" y2="73730"/>
                        <a14:backgroundMark x1="80586" y1="86621" x2="80586" y2="86621"/>
                        <a14:backgroundMark x1="85470" y1="52441" x2="85470" y2="52441"/>
                        <a14:backgroundMark x1="82784" y1="40039" x2="82784" y2="40039"/>
                        <a14:backgroundMark x1="74969" y1="26270" x2="74969" y2="26270"/>
                        <a14:backgroundMark x1="71673" y1="19629" x2="71673" y2="19629"/>
                        <a14:backgroundMark x1="66056" y1="14746" x2="66056" y2="14746"/>
                        <a14:backgroundMark x1="76679" y1="27539" x2="76679" y2="27539"/>
                        <a14:backgroundMark x1="76679" y1="27539" x2="76679" y2="27539"/>
                        <a14:backgroundMark x1="12210" y1="25391" x2="12210" y2="25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866" y="1710175"/>
            <a:ext cx="1521569" cy="190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adoslav.pekny\AppData\Local\Microsoft\Windows\Temporary Internet Files\Content.IE5\QZDS3H50\MC90043922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3477" y="1124745"/>
            <a:ext cx="2912022" cy="227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092" name="Skupina 3091"/>
          <p:cNvGrpSpPr/>
          <p:nvPr/>
        </p:nvGrpSpPr>
        <p:grpSpPr>
          <a:xfrm>
            <a:off x="220319" y="3324231"/>
            <a:ext cx="3830961" cy="2332817"/>
            <a:chOff x="242427" y="3594550"/>
            <a:chExt cx="3724942" cy="2332817"/>
          </a:xfrm>
        </p:grpSpPr>
        <p:pic>
          <p:nvPicPr>
            <p:cNvPr id="3076" name="Picture 4" descr="C:\Users\radoslav.pekny\AppData\Local\Microsoft\Windows\Temporary Internet Files\Content.IE5\UPCD5RS0\MC90039696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427" y="3769561"/>
              <a:ext cx="1689711" cy="2157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Users\radoslav.pekny\AppData\Local\Microsoft\Windows\Temporary Internet Files\Content.IE5\UPCD5RS0\MP900430528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2290" y="3769561"/>
              <a:ext cx="1574243" cy="2143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Users\radoslav.pekny\AppData\Local\Microsoft\Windows\Temporary Internet Files\Content.IE5\PHJ8MH84\MC900436372[1]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9412" y="3594550"/>
              <a:ext cx="1307957" cy="13079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Vývojový diagram: spojnice 91"/>
            <p:cNvSpPr/>
            <p:nvPr/>
          </p:nvSpPr>
          <p:spPr>
            <a:xfrm>
              <a:off x="362969" y="5183183"/>
              <a:ext cx="513149" cy="508098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1" name="Vývojový diagram: spojnice 90"/>
          <p:cNvSpPr/>
          <p:nvPr/>
        </p:nvSpPr>
        <p:spPr>
          <a:xfrm>
            <a:off x="6083597" y="6127318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" name="Picture 10" descr="C:\Users\radoslav.pekny\AppData\Local\Microsoft\Windows\Temporary Internet Files\Content.IE5\UPCD5RS0\MC900370298[1].wmf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1161"/>
          <a:stretch/>
        </p:blipFill>
        <p:spPr bwMode="auto">
          <a:xfrm>
            <a:off x="3831181" y="4659106"/>
            <a:ext cx="710295" cy="208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9" name="Picture 37" descr="C:\Users\radoslav.pekny\AppData\Local\Microsoft\Windows\Temporary Internet Files\Content.IE5\ZPCSRFQU\MC90035483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144" y="5749295"/>
            <a:ext cx="3257581" cy="101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8" name="Picture 36" descr="C:\Users\radoslav.pekny\AppData\Local\Microsoft\Windows\Temporary Internet Files\Content.IE5\07SYGYF7\MP90040162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1476" y="4608532"/>
            <a:ext cx="213664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10" name="Picture 38" descr="C:\Users\radoslav.pekny\AppData\Local\Microsoft\Windows\Temporary Internet Files\Content.IE5\ZPCSRFQU\MM900236461[1].gif"/>
          <p:cNvPicPr>
            <a:picLocks noChangeAspect="1" noChangeArrowheads="1" noCrop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642" y="5735809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6" name="Vývojový diagram: spojnice 105"/>
          <p:cNvSpPr/>
          <p:nvPr/>
        </p:nvSpPr>
        <p:spPr>
          <a:xfrm>
            <a:off x="2932118" y="6208130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8" name="Picture 116" descr="C:\Users\radoslav.pekny\AppData\Local\Microsoft\Windows\Temporary Internet Files\Content.IE5\1K96YH8U\MP90032111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9346" r="89720">
                        <a14:backgroundMark x1="45794" y1="7333" x2="45794" y2="7333"/>
                        <a14:backgroundMark x1="42991" y1="16500" x2="42991" y2="16500"/>
                        <a14:backgroundMark x1="36682" y1="23000" x2="36682" y2="23000"/>
                        <a14:backgroundMark x1="31308" y1="28667" x2="31308" y2="28667"/>
                        <a14:backgroundMark x1="32009" y1="36500" x2="32009" y2="36500"/>
                        <a14:backgroundMark x1="29907" y1="45333" x2="29907" y2="45333"/>
                        <a14:backgroundMark x1="24533" y1="58833" x2="24533" y2="58833"/>
                        <a14:backgroundMark x1="22430" y1="68833" x2="22430" y2="68833"/>
                        <a14:backgroundMark x1="22430" y1="78667" x2="22430" y2="78667"/>
                        <a14:backgroundMark x1="21963" y1="85500" x2="21963" y2="85500"/>
                        <a14:backgroundMark x1="20327" y1="92167" x2="20327" y2="92167"/>
                        <a14:backgroundMark x1="30841" y1="95667" x2="30841" y2="95667"/>
                        <a14:backgroundMark x1="63318" y1="96000" x2="63318" y2="96000"/>
                        <a14:backgroundMark x1="50467" y1="97167" x2="50467" y2="97167"/>
                        <a14:backgroundMark x1="69159" y1="69833" x2="69159" y2="69833"/>
                        <a14:backgroundMark x1="73832" y1="43333" x2="73832" y2="43333"/>
                        <a14:backgroundMark x1="70794" y1="23333" x2="70794" y2="23333"/>
                        <a14:backgroundMark x1="70794" y1="14167" x2="70794" y2="14167"/>
                        <a14:backgroundMark x1="73364" y1="7333" x2="73364" y2="7333"/>
                        <a14:backgroundMark x1="65421" y1="5500" x2="65421" y2="5500"/>
                        <a14:backgroundMark x1="55374" y1="3667" x2="55374" y2="3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295612">
            <a:off x="4036069" y="196217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radoslav.pekny\AppData\Local\Microsoft\Windows\Temporary Internet Files\Content.IE5\QZDS3H50\MC900319074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0465" y="4902507"/>
            <a:ext cx="119420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9" name="Vývojový diagram: spojnice 108"/>
          <p:cNvSpPr/>
          <p:nvPr/>
        </p:nvSpPr>
        <p:spPr>
          <a:xfrm>
            <a:off x="5982791" y="4473252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Group 62"/>
          <p:cNvGrpSpPr>
            <a:grpSpLocks noChangeAspect="1"/>
          </p:cNvGrpSpPr>
          <p:nvPr/>
        </p:nvGrpSpPr>
        <p:grpSpPr bwMode="auto">
          <a:xfrm>
            <a:off x="5517653" y="1564096"/>
            <a:ext cx="1825625" cy="1923157"/>
            <a:chOff x="2305" y="1579"/>
            <a:chExt cx="1150" cy="1162"/>
          </a:xfrm>
        </p:grpSpPr>
        <p:sp>
          <p:nvSpPr>
            <p:cNvPr id="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2305" y="1579"/>
              <a:ext cx="1150" cy="1162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64"/>
            <p:cNvSpPr>
              <a:spLocks/>
            </p:cNvSpPr>
            <p:nvPr/>
          </p:nvSpPr>
          <p:spPr bwMode="auto">
            <a:xfrm>
              <a:off x="2811" y="2554"/>
              <a:ext cx="216" cy="177"/>
            </a:xfrm>
            <a:custGeom>
              <a:avLst/>
              <a:gdLst>
                <a:gd name="T0" fmla="*/ 106 w 433"/>
                <a:gd name="T1" fmla="*/ 0 h 354"/>
                <a:gd name="T2" fmla="*/ 99 w 433"/>
                <a:gd name="T3" fmla="*/ 24 h 354"/>
                <a:gd name="T4" fmla="*/ 88 w 433"/>
                <a:gd name="T5" fmla="*/ 67 h 354"/>
                <a:gd name="T6" fmla="*/ 70 w 433"/>
                <a:gd name="T7" fmla="*/ 121 h 354"/>
                <a:gd name="T8" fmla="*/ 52 w 433"/>
                <a:gd name="T9" fmla="*/ 179 h 354"/>
                <a:gd name="T10" fmla="*/ 34 w 433"/>
                <a:gd name="T11" fmla="*/ 237 h 354"/>
                <a:gd name="T12" fmla="*/ 17 w 433"/>
                <a:gd name="T13" fmla="*/ 287 h 354"/>
                <a:gd name="T14" fmla="*/ 6 w 433"/>
                <a:gd name="T15" fmla="*/ 323 h 354"/>
                <a:gd name="T16" fmla="*/ 0 w 433"/>
                <a:gd name="T17" fmla="*/ 339 h 354"/>
                <a:gd name="T18" fmla="*/ 41 w 433"/>
                <a:gd name="T19" fmla="*/ 345 h 354"/>
                <a:gd name="T20" fmla="*/ 76 w 433"/>
                <a:gd name="T21" fmla="*/ 350 h 354"/>
                <a:gd name="T22" fmla="*/ 110 w 433"/>
                <a:gd name="T23" fmla="*/ 352 h 354"/>
                <a:gd name="T24" fmla="*/ 140 w 433"/>
                <a:gd name="T25" fmla="*/ 354 h 354"/>
                <a:gd name="T26" fmla="*/ 166 w 433"/>
                <a:gd name="T27" fmla="*/ 354 h 354"/>
                <a:gd name="T28" fmla="*/ 191 w 433"/>
                <a:gd name="T29" fmla="*/ 354 h 354"/>
                <a:gd name="T30" fmla="*/ 214 w 433"/>
                <a:gd name="T31" fmla="*/ 353 h 354"/>
                <a:gd name="T32" fmla="*/ 235 w 433"/>
                <a:gd name="T33" fmla="*/ 351 h 354"/>
                <a:gd name="T34" fmla="*/ 256 w 433"/>
                <a:gd name="T35" fmla="*/ 349 h 354"/>
                <a:gd name="T36" fmla="*/ 277 w 433"/>
                <a:gd name="T37" fmla="*/ 345 h 354"/>
                <a:gd name="T38" fmla="*/ 296 w 433"/>
                <a:gd name="T39" fmla="*/ 341 h 354"/>
                <a:gd name="T40" fmla="*/ 316 w 433"/>
                <a:gd name="T41" fmla="*/ 336 h 354"/>
                <a:gd name="T42" fmla="*/ 337 w 433"/>
                <a:gd name="T43" fmla="*/ 331 h 354"/>
                <a:gd name="T44" fmla="*/ 357 w 433"/>
                <a:gd name="T45" fmla="*/ 327 h 354"/>
                <a:gd name="T46" fmla="*/ 380 w 433"/>
                <a:gd name="T47" fmla="*/ 322 h 354"/>
                <a:gd name="T48" fmla="*/ 404 w 433"/>
                <a:gd name="T49" fmla="*/ 318 h 354"/>
                <a:gd name="T50" fmla="*/ 413 w 433"/>
                <a:gd name="T51" fmla="*/ 282 h 354"/>
                <a:gd name="T52" fmla="*/ 419 w 433"/>
                <a:gd name="T53" fmla="*/ 235 h 354"/>
                <a:gd name="T54" fmla="*/ 426 w 433"/>
                <a:gd name="T55" fmla="*/ 178 h 354"/>
                <a:gd name="T56" fmla="*/ 433 w 433"/>
                <a:gd name="T57" fmla="*/ 115 h 354"/>
                <a:gd name="T58" fmla="*/ 410 w 433"/>
                <a:gd name="T59" fmla="*/ 116 h 354"/>
                <a:gd name="T60" fmla="*/ 387 w 433"/>
                <a:gd name="T61" fmla="*/ 116 h 354"/>
                <a:gd name="T62" fmla="*/ 364 w 433"/>
                <a:gd name="T63" fmla="*/ 115 h 354"/>
                <a:gd name="T64" fmla="*/ 342 w 433"/>
                <a:gd name="T65" fmla="*/ 114 h 354"/>
                <a:gd name="T66" fmla="*/ 319 w 433"/>
                <a:gd name="T67" fmla="*/ 110 h 354"/>
                <a:gd name="T68" fmla="*/ 297 w 433"/>
                <a:gd name="T69" fmla="*/ 107 h 354"/>
                <a:gd name="T70" fmla="*/ 275 w 433"/>
                <a:gd name="T71" fmla="*/ 102 h 354"/>
                <a:gd name="T72" fmla="*/ 255 w 433"/>
                <a:gd name="T73" fmla="*/ 95 h 354"/>
                <a:gd name="T74" fmla="*/ 234 w 433"/>
                <a:gd name="T75" fmla="*/ 89 h 354"/>
                <a:gd name="T76" fmla="*/ 213 w 433"/>
                <a:gd name="T77" fmla="*/ 80 h 354"/>
                <a:gd name="T78" fmla="*/ 194 w 433"/>
                <a:gd name="T79" fmla="*/ 70 h 354"/>
                <a:gd name="T80" fmla="*/ 175 w 433"/>
                <a:gd name="T81" fmla="*/ 59 h 354"/>
                <a:gd name="T82" fmla="*/ 157 w 433"/>
                <a:gd name="T83" fmla="*/ 47 h 354"/>
                <a:gd name="T84" fmla="*/ 138 w 433"/>
                <a:gd name="T85" fmla="*/ 32 h 354"/>
                <a:gd name="T86" fmla="*/ 122 w 433"/>
                <a:gd name="T87" fmla="*/ 17 h 354"/>
                <a:gd name="T88" fmla="*/ 106 w 433"/>
                <a:gd name="T89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33" h="354">
                  <a:moveTo>
                    <a:pt x="106" y="0"/>
                  </a:moveTo>
                  <a:lnTo>
                    <a:pt x="99" y="24"/>
                  </a:lnTo>
                  <a:lnTo>
                    <a:pt x="88" y="67"/>
                  </a:lnTo>
                  <a:lnTo>
                    <a:pt x="70" y="121"/>
                  </a:lnTo>
                  <a:lnTo>
                    <a:pt x="52" y="179"/>
                  </a:lnTo>
                  <a:lnTo>
                    <a:pt x="34" y="237"/>
                  </a:lnTo>
                  <a:lnTo>
                    <a:pt x="17" y="287"/>
                  </a:lnTo>
                  <a:lnTo>
                    <a:pt x="6" y="323"/>
                  </a:lnTo>
                  <a:lnTo>
                    <a:pt x="0" y="339"/>
                  </a:lnTo>
                  <a:lnTo>
                    <a:pt x="41" y="345"/>
                  </a:lnTo>
                  <a:lnTo>
                    <a:pt x="76" y="350"/>
                  </a:lnTo>
                  <a:lnTo>
                    <a:pt x="110" y="352"/>
                  </a:lnTo>
                  <a:lnTo>
                    <a:pt x="140" y="354"/>
                  </a:lnTo>
                  <a:lnTo>
                    <a:pt x="166" y="354"/>
                  </a:lnTo>
                  <a:lnTo>
                    <a:pt x="191" y="354"/>
                  </a:lnTo>
                  <a:lnTo>
                    <a:pt x="214" y="353"/>
                  </a:lnTo>
                  <a:lnTo>
                    <a:pt x="235" y="351"/>
                  </a:lnTo>
                  <a:lnTo>
                    <a:pt x="256" y="349"/>
                  </a:lnTo>
                  <a:lnTo>
                    <a:pt x="277" y="345"/>
                  </a:lnTo>
                  <a:lnTo>
                    <a:pt x="296" y="341"/>
                  </a:lnTo>
                  <a:lnTo>
                    <a:pt x="316" y="336"/>
                  </a:lnTo>
                  <a:lnTo>
                    <a:pt x="337" y="331"/>
                  </a:lnTo>
                  <a:lnTo>
                    <a:pt x="357" y="327"/>
                  </a:lnTo>
                  <a:lnTo>
                    <a:pt x="380" y="322"/>
                  </a:lnTo>
                  <a:lnTo>
                    <a:pt x="404" y="318"/>
                  </a:lnTo>
                  <a:lnTo>
                    <a:pt x="413" y="282"/>
                  </a:lnTo>
                  <a:lnTo>
                    <a:pt x="419" y="235"/>
                  </a:lnTo>
                  <a:lnTo>
                    <a:pt x="426" y="178"/>
                  </a:lnTo>
                  <a:lnTo>
                    <a:pt x="433" y="115"/>
                  </a:lnTo>
                  <a:lnTo>
                    <a:pt x="410" y="116"/>
                  </a:lnTo>
                  <a:lnTo>
                    <a:pt x="387" y="116"/>
                  </a:lnTo>
                  <a:lnTo>
                    <a:pt x="364" y="115"/>
                  </a:lnTo>
                  <a:lnTo>
                    <a:pt x="342" y="114"/>
                  </a:lnTo>
                  <a:lnTo>
                    <a:pt x="319" y="110"/>
                  </a:lnTo>
                  <a:lnTo>
                    <a:pt x="297" y="107"/>
                  </a:lnTo>
                  <a:lnTo>
                    <a:pt x="275" y="102"/>
                  </a:lnTo>
                  <a:lnTo>
                    <a:pt x="255" y="95"/>
                  </a:lnTo>
                  <a:lnTo>
                    <a:pt x="234" y="89"/>
                  </a:lnTo>
                  <a:lnTo>
                    <a:pt x="213" y="80"/>
                  </a:lnTo>
                  <a:lnTo>
                    <a:pt x="194" y="70"/>
                  </a:lnTo>
                  <a:lnTo>
                    <a:pt x="175" y="59"/>
                  </a:lnTo>
                  <a:lnTo>
                    <a:pt x="157" y="47"/>
                  </a:lnTo>
                  <a:lnTo>
                    <a:pt x="138" y="32"/>
                  </a:lnTo>
                  <a:lnTo>
                    <a:pt x="122" y="17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rgbClr val="44A8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65"/>
            <p:cNvSpPr>
              <a:spLocks/>
            </p:cNvSpPr>
            <p:nvPr/>
          </p:nvSpPr>
          <p:spPr bwMode="auto">
            <a:xfrm>
              <a:off x="2412" y="1860"/>
              <a:ext cx="156" cy="183"/>
            </a:xfrm>
            <a:custGeom>
              <a:avLst/>
              <a:gdLst>
                <a:gd name="T0" fmla="*/ 29 w 313"/>
                <a:gd name="T1" fmla="*/ 60 h 365"/>
                <a:gd name="T2" fmla="*/ 28 w 313"/>
                <a:gd name="T3" fmla="*/ 60 h 365"/>
                <a:gd name="T4" fmla="*/ 27 w 313"/>
                <a:gd name="T5" fmla="*/ 63 h 365"/>
                <a:gd name="T6" fmla="*/ 20 w 313"/>
                <a:gd name="T7" fmla="*/ 78 h 365"/>
                <a:gd name="T8" fmla="*/ 9 w 313"/>
                <a:gd name="T9" fmla="*/ 106 h 365"/>
                <a:gd name="T10" fmla="*/ 1 w 313"/>
                <a:gd name="T11" fmla="*/ 143 h 365"/>
                <a:gd name="T12" fmla="*/ 0 w 313"/>
                <a:gd name="T13" fmla="*/ 186 h 365"/>
                <a:gd name="T14" fmla="*/ 10 w 313"/>
                <a:gd name="T15" fmla="*/ 236 h 365"/>
                <a:gd name="T16" fmla="*/ 35 w 313"/>
                <a:gd name="T17" fmla="*/ 286 h 365"/>
                <a:gd name="T18" fmla="*/ 81 w 313"/>
                <a:gd name="T19" fmla="*/ 337 h 365"/>
                <a:gd name="T20" fmla="*/ 115 w 313"/>
                <a:gd name="T21" fmla="*/ 364 h 365"/>
                <a:gd name="T22" fmla="*/ 122 w 313"/>
                <a:gd name="T23" fmla="*/ 365 h 365"/>
                <a:gd name="T24" fmla="*/ 129 w 313"/>
                <a:gd name="T25" fmla="*/ 362 h 365"/>
                <a:gd name="T26" fmla="*/ 134 w 313"/>
                <a:gd name="T27" fmla="*/ 358 h 365"/>
                <a:gd name="T28" fmla="*/ 144 w 313"/>
                <a:gd name="T29" fmla="*/ 337 h 365"/>
                <a:gd name="T30" fmla="*/ 169 w 313"/>
                <a:gd name="T31" fmla="*/ 295 h 365"/>
                <a:gd name="T32" fmla="*/ 205 w 313"/>
                <a:gd name="T33" fmla="*/ 253 h 365"/>
                <a:gd name="T34" fmla="*/ 248 w 313"/>
                <a:gd name="T35" fmla="*/ 229 h 365"/>
                <a:gd name="T36" fmla="*/ 273 w 313"/>
                <a:gd name="T37" fmla="*/ 228 h 365"/>
                <a:gd name="T38" fmla="*/ 280 w 313"/>
                <a:gd name="T39" fmla="*/ 227 h 365"/>
                <a:gd name="T40" fmla="*/ 285 w 313"/>
                <a:gd name="T41" fmla="*/ 223 h 365"/>
                <a:gd name="T42" fmla="*/ 288 w 313"/>
                <a:gd name="T43" fmla="*/ 219 h 365"/>
                <a:gd name="T44" fmla="*/ 313 w 313"/>
                <a:gd name="T45" fmla="*/ 71 h 365"/>
                <a:gd name="T46" fmla="*/ 312 w 313"/>
                <a:gd name="T47" fmla="*/ 63 h 365"/>
                <a:gd name="T48" fmla="*/ 306 w 313"/>
                <a:gd name="T49" fmla="*/ 56 h 365"/>
                <a:gd name="T50" fmla="*/ 281 w 313"/>
                <a:gd name="T51" fmla="*/ 39 h 365"/>
                <a:gd name="T52" fmla="*/ 250 w 313"/>
                <a:gd name="T53" fmla="*/ 23 h 365"/>
                <a:gd name="T54" fmla="*/ 215 w 313"/>
                <a:gd name="T55" fmla="*/ 9 h 365"/>
                <a:gd name="T56" fmla="*/ 177 w 313"/>
                <a:gd name="T57" fmla="*/ 1 h 365"/>
                <a:gd name="T58" fmla="*/ 138 w 313"/>
                <a:gd name="T59" fmla="*/ 0 h 365"/>
                <a:gd name="T60" fmla="*/ 99 w 313"/>
                <a:gd name="T61" fmla="*/ 8 h 365"/>
                <a:gd name="T62" fmla="*/ 62 w 313"/>
                <a:gd name="T63" fmla="*/ 26 h 365"/>
                <a:gd name="T64" fmla="*/ 29 w 313"/>
                <a:gd name="T65" fmla="*/ 59 h 3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3" h="365">
                  <a:moveTo>
                    <a:pt x="29" y="59"/>
                  </a:moveTo>
                  <a:lnTo>
                    <a:pt x="29" y="60"/>
                  </a:lnTo>
                  <a:lnTo>
                    <a:pt x="29" y="60"/>
                  </a:lnTo>
                  <a:lnTo>
                    <a:pt x="28" y="60"/>
                  </a:lnTo>
                  <a:lnTo>
                    <a:pt x="28" y="61"/>
                  </a:lnTo>
                  <a:lnTo>
                    <a:pt x="27" y="63"/>
                  </a:lnTo>
                  <a:lnTo>
                    <a:pt x="23" y="69"/>
                  </a:lnTo>
                  <a:lnTo>
                    <a:pt x="20" y="78"/>
                  </a:lnTo>
                  <a:lnTo>
                    <a:pt x="14" y="91"/>
                  </a:lnTo>
                  <a:lnTo>
                    <a:pt x="9" y="106"/>
                  </a:lnTo>
                  <a:lnTo>
                    <a:pt x="5" y="123"/>
                  </a:lnTo>
                  <a:lnTo>
                    <a:pt x="1" y="143"/>
                  </a:lnTo>
                  <a:lnTo>
                    <a:pt x="0" y="164"/>
                  </a:lnTo>
                  <a:lnTo>
                    <a:pt x="0" y="186"/>
                  </a:lnTo>
                  <a:lnTo>
                    <a:pt x="4" y="211"/>
                  </a:lnTo>
                  <a:lnTo>
                    <a:pt x="10" y="236"/>
                  </a:lnTo>
                  <a:lnTo>
                    <a:pt x="21" y="261"/>
                  </a:lnTo>
                  <a:lnTo>
                    <a:pt x="35" y="286"/>
                  </a:lnTo>
                  <a:lnTo>
                    <a:pt x="55" y="312"/>
                  </a:lnTo>
                  <a:lnTo>
                    <a:pt x="81" y="337"/>
                  </a:lnTo>
                  <a:lnTo>
                    <a:pt x="112" y="361"/>
                  </a:lnTo>
                  <a:lnTo>
                    <a:pt x="115" y="364"/>
                  </a:lnTo>
                  <a:lnTo>
                    <a:pt x="119" y="364"/>
                  </a:lnTo>
                  <a:lnTo>
                    <a:pt x="122" y="365"/>
                  </a:lnTo>
                  <a:lnTo>
                    <a:pt x="126" y="364"/>
                  </a:lnTo>
                  <a:lnTo>
                    <a:pt x="129" y="362"/>
                  </a:lnTo>
                  <a:lnTo>
                    <a:pt x="131" y="360"/>
                  </a:lnTo>
                  <a:lnTo>
                    <a:pt x="134" y="358"/>
                  </a:lnTo>
                  <a:lnTo>
                    <a:pt x="136" y="354"/>
                  </a:lnTo>
                  <a:lnTo>
                    <a:pt x="144" y="337"/>
                  </a:lnTo>
                  <a:lnTo>
                    <a:pt x="156" y="316"/>
                  </a:lnTo>
                  <a:lnTo>
                    <a:pt x="169" y="295"/>
                  </a:lnTo>
                  <a:lnTo>
                    <a:pt x="187" y="273"/>
                  </a:lnTo>
                  <a:lnTo>
                    <a:pt x="205" y="253"/>
                  </a:lnTo>
                  <a:lnTo>
                    <a:pt x="226" y="238"/>
                  </a:lnTo>
                  <a:lnTo>
                    <a:pt x="248" y="229"/>
                  </a:lnTo>
                  <a:lnTo>
                    <a:pt x="271" y="228"/>
                  </a:lnTo>
                  <a:lnTo>
                    <a:pt x="273" y="228"/>
                  </a:lnTo>
                  <a:lnTo>
                    <a:pt x="276" y="228"/>
                  </a:lnTo>
                  <a:lnTo>
                    <a:pt x="280" y="227"/>
                  </a:lnTo>
                  <a:lnTo>
                    <a:pt x="282" y="225"/>
                  </a:lnTo>
                  <a:lnTo>
                    <a:pt x="285" y="223"/>
                  </a:lnTo>
                  <a:lnTo>
                    <a:pt x="287" y="221"/>
                  </a:lnTo>
                  <a:lnTo>
                    <a:pt x="288" y="219"/>
                  </a:lnTo>
                  <a:lnTo>
                    <a:pt x="289" y="215"/>
                  </a:lnTo>
                  <a:lnTo>
                    <a:pt x="313" y="71"/>
                  </a:lnTo>
                  <a:lnTo>
                    <a:pt x="313" y="67"/>
                  </a:lnTo>
                  <a:lnTo>
                    <a:pt x="312" y="63"/>
                  </a:lnTo>
                  <a:lnTo>
                    <a:pt x="310" y="60"/>
                  </a:lnTo>
                  <a:lnTo>
                    <a:pt x="306" y="56"/>
                  </a:lnTo>
                  <a:lnTo>
                    <a:pt x="295" y="48"/>
                  </a:lnTo>
                  <a:lnTo>
                    <a:pt x="281" y="39"/>
                  </a:lnTo>
                  <a:lnTo>
                    <a:pt x="266" y="31"/>
                  </a:lnTo>
                  <a:lnTo>
                    <a:pt x="250" y="23"/>
                  </a:lnTo>
                  <a:lnTo>
                    <a:pt x="233" y="16"/>
                  </a:lnTo>
                  <a:lnTo>
                    <a:pt x="215" y="9"/>
                  </a:lnTo>
                  <a:lnTo>
                    <a:pt x="196" y="4"/>
                  </a:lnTo>
                  <a:lnTo>
                    <a:pt x="177" y="1"/>
                  </a:lnTo>
                  <a:lnTo>
                    <a:pt x="158" y="0"/>
                  </a:lnTo>
                  <a:lnTo>
                    <a:pt x="138" y="0"/>
                  </a:lnTo>
                  <a:lnTo>
                    <a:pt x="119" y="2"/>
                  </a:lnTo>
                  <a:lnTo>
                    <a:pt x="99" y="8"/>
                  </a:lnTo>
                  <a:lnTo>
                    <a:pt x="81" y="16"/>
                  </a:lnTo>
                  <a:lnTo>
                    <a:pt x="62" y="26"/>
                  </a:lnTo>
                  <a:lnTo>
                    <a:pt x="45" y="41"/>
                  </a:lnTo>
                  <a:lnTo>
                    <a:pt x="29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66"/>
            <p:cNvSpPr>
              <a:spLocks/>
            </p:cNvSpPr>
            <p:nvPr/>
          </p:nvSpPr>
          <p:spPr bwMode="auto">
            <a:xfrm>
              <a:off x="2427" y="1876"/>
              <a:ext cx="124" cy="146"/>
            </a:xfrm>
            <a:custGeom>
              <a:avLst/>
              <a:gdLst>
                <a:gd name="T0" fmla="*/ 249 w 249"/>
                <a:gd name="T1" fmla="*/ 45 h 292"/>
                <a:gd name="T2" fmla="*/ 245 w 249"/>
                <a:gd name="T3" fmla="*/ 67 h 292"/>
                <a:gd name="T4" fmla="*/ 240 w 249"/>
                <a:gd name="T5" fmla="*/ 102 h 292"/>
                <a:gd name="T6" fmla="*/ 234 w 249"/>
                <a:gd name="T7" fmla="*/ 139 h 292"/>
                <a:gd name="T8" fmla="*/ 229 w 249"/>
                <a:gd name="T9" fmla="*/ 165 h 292"/>
                <a:gd name="T10" fmla="*/ 203 w 249"/>
                <a:gd name="T11" fmla="*/ 168 h 292"/>
                <a:gd name="T12" fmla="*/ 179 w 249"/>
                <a:gd name="T13" fmla="*/ 180 h 292"/>
                <a:gd name="T14" fmla="*/ 157 w 249"/>
                <a:gd name="T15" fmla="*/ 194 h 292"/>
                <a:gd name="T16" fmla="*/ 137 w 249"/>
                <a:gd name="T17" fmla="*/ 214 h 292"/>
                <a:gd name="T18" fmla="*/ 120 w 249"/>
                <a:gd name="T19" fmla="*/ 235 h 292"/>
                <a:gd name="T20" fmla="*/ 105 w 249"/>
                <a:gd name="T21" fmla="*/ 255 h 292"/>
                <a:gd name="T22" fmla="*/ 93 w 249"/>
                <a:gd name="T23" fmla="*/ 275 h 292"/>
                <a:gd name="T24" fmla="*/ 84 w 249"/>
                <a:gd name="T25" fmla="*/ 292 h 292"/>
                <a:gd name="T26" fmla="*/ 61 w 249"/>
                <a:gd name="T27" fmla="*/ 273 h 292"/>
                <a:gd name="T28" fmla="*/ 44 w 249"/>
                <a:gd name="T29" fmla="*/ 253 h 292"/>
                <a:gd name="T30" fmla="*/ 29 w 249"/>
                <a:gd name="T31" fmla="*/ 234 h 292"/>
                <a:gd name="T32" fmla="*/ 17 w 249"/>
                <a:gd name="T33" fmla="*/ 214 h 292"/>
                <a:gd name="T34" fmla="*/ 9 w 249"/>
                <a:gd name="T35" fmla="*/ 194 h 292"/>
                <a:gd name="T36" fmla="*/ 4 w 249"/>
                <a:gd name="T37" fmla="*/ 175 h 292"/>
                <a:gd name="T38" fmla="*/ 1 w 249"/>
                <a:gd name="T39" fmla="*/ 156 h 292"/>
                <a:gd name="T40" fmla="*/ 0 w 249"/>
                <a:gd name="T41" fmla="*/ 139 h 292"/>
                <a:gd name="T42" fmla="*/ 4 w 249"/>
                <a:gd name="T43" fmla="*/ 105 h 292"/>
                <a:gd name="T44" fmla="*/ 11 w 249"/>
                <a:gd name="T45" fmla="*/ 76 h 292"/>
                <a:gd name="T46" fmla="*/ 19 w 249"/>
                <a:gd name="T47" fmla="*/ 56 h 292"/>
                <a:gd name="T48" fmla="*/ 23 w 249"/>
                <a:gd name="T49" fmla="*/ 47 h 292"/>
                <a:gd name="T50" fmla="*/ 38 w 249"/>
                <a:gd name="T51" fmla="*/ 31 h 292"/>
                <a:gd name="T52" fmla="*/ 53 w 249"/>
                <a:gd name="T53" fmla="*/ 20 h 292"/>
                <a:gd name="T54" fmla="*/ 69 w 249"/>
                <a:gd name="T55" fmla="*/ 10 h 292"/>
                <a:gd name="T56" fmla="*/ 87 w 249"/>
                <a:gd name="T57" fmla="*/ 5 h 292"/>
                <a:gd name="T58" fmla="*/ 103 w 249"/>
                <a:gd name="T59" fmla="*/ 1 h 292"/>
                <a:gd name="T60" fmla="*/ 120 w 249"/>
                <a:gd name="T61" fmla="*/ 0 h 292"/>
                <a:gd name="T62" fmla="*/ 136 w 249"/>
                <a:gd name="T63" fmla="*/ 1 h 292"/>
                <a:gd name="T64" fmla="*/ 153 w 249"/>
                <a:gd name="T65" fmla="*/ 3 h 292"/>
                <a:gd name="T66" fmla="*/ 168 w 249"/>
                <a:gd name="T67" fmla="*/ 7 h 292"/>
                <a:gd name="T68" fmla="*/ 184 w 249"/>
                <a:gd name="T69" fmla="*/ 11 h 292"/>
                <a:gd name="T70" fmla="*/ 198 w 249"/>
                <a:gd name="T71" fmla="*/ 17 h 292"/>
                <a:gd name="T72" fmla="*/ 211 w 249"/>
                <a:gd name="T73" fmla="*/ 23 h 292"/>
                <a:gd name="T74" fmla="*/ 224 w 249"/>
                <a:gd name="T75" fmla="*/ 30 h 292"/>
                <a:gd name="T76" fmla="*/ 234 w 249"/>
                <a:gd name="T77" fmla="*/ 36 h 292"/>
                <a:gd name="T78" fmla="*/ 242 w 249"/>
                <a:gd name="T79" fmla="*/ 40 h 292"/>
                <a:gd name="T80" fmla="*/ 249 w 249"/>
                <a:gd name="T81" fmla="*/ 45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9" h="292">
                  <a:moveTo>
                    <a:pt x="249" y="45"/>
                  </a:moveTo>
                  <a:lnTo>
                    <a:pt x="245" y="67"/>
                  </a:lnTo>
                  <a:lnTo>
                    <a:pt x="240" y="102"/>
                  </a:lnTo>
                  <a:lnTo>
                    <a:pt x="234" y="139"/>
                  </a:lnTo>
                  <a:lnTo>
                    <a:pt x="229" y="165"/>
                  </a:lnTo>
                  <a:lnTo>
                    <a:pt x="203" y="168"/>
                  </a:lnTo>
                  <a:lnTo>
                    <a:pt x="179" y="180"/>
                  </a:lnTo>
                  <a:lnTo>
                    <a:pt x="157" y="194"/>
                  </a:lnTo>
                  <a:lnTo>
                    <a:pt x="137" y="214"/>
                  </a:lnTo>
                  <a:lnTo>
                    <a:pt x="120" y="235"/>
                  </a:lnTo>
                  <a:lnTo>
                    <a:pt x="105" y="255"/>
                  </a:lnTo>
                  <a:lnTo>
                    <a:pt x="93" y="275"/>
                  </a:lnTo>
                  <a:lnTo>
                    <a:pt x="84" y="292"/>
                  </a:lnTo>
                  <a:lnTo>
                    <a:pt x="61" y="273"/>
                  </a:lnTo>
                  <a:lnTo>
                    <a:pt x="44" y="253"/>
                  </a:lnTo>
                  <a:lnTo>
                    <a:pt x="29" y="234"/>
                  </a:lnTo>
                  <a:lnTo>
                    <a:pt x="17" y="214"/>
                  </a:lnTo>
                  <a:lnTo>
                    <a:pt x="9" y="194"/>
                  </a:lnTo>
                  <a:lnTo>
                    <a:pt x="4" y="175"/>
                  </a:lnTo>
                  <a:lnTo>
                    <a:pt x="1" y="156"/>
                  </a:lnTo>
                  <a:lnTo>
                    <a:pt x="0" y="139"/>
                  </a:lnTo>
                  <a:lnTo>
                    <a:pt x="4" y="105"/>
                  </a:lnTo>
                  <a:lnTo>
                    <a:pt x="11" y="76"/>
                  </a:lnTo>
                  <a:lnTo>
                    <a:pt x="19" y="56"/>
                  </a:lnTo>
                  <a:lnTo>
                    <a:pt x="23" y="47"/>
                  </a:lnTo>
                  <a:lnTo>
                    <a:pt x="38" y="31"/>
                  </a:lnTo>
                  <a:lnTo>
                    <a:pt x="53" y="20"/>
                  </a:lnTo>
                  <a:lnTo>
                    <a:pt x="69" y="10"/>
                  </a:lnTo>
                  <a:lnTo>
                    <a:pt x="87" y="5"/>
                  </a:lnTo>
                  <a:lnTo>
                    <a:pt x="103" y="1"/>
                  </a:lnTo>
                  <a:lnTo>
                    <a:pt x="120" y="0"/>
                  </a:lnTo>
                  <a:lnTo>
                    <a:pt x="136" y="1"/>
                  </a:lnTo>
                  <a:lnTo>
                    <a:pt x="153" y="3"/>
                  </a:lnTo>
                  <a:lnTo>
                    <a:pt x="168" y="7"/>
                  </a:lnTo>
                  <a:lnTo>
                    <a:pt x="184" y="11"/>
                  </a:lnTo>
                  <a:lnTo>
                    <a:pt x="198" y="17"/>
                  </a:lnTo>
                  <a:lnTo>
                    <a:pt x="211" y="23"/>
                  </a:lnTo>
                  <a:lnTo>
                    <a:pt x="224" y="30"/>
                  </a:lnTo>
                  <a:lnTo>
                    <a:pt x="234" y="36"/>
                  </a:lnTo>
                  <a:lnTo>
                    <a:pt x="242" y="40"/>
                  </a:lnTo>
                  <a:lnTo>
                    <a:pt x="249" y="45"/>
                  </a:lnTo>
                  <a:close/>
                </a:path>
              </a:pathLst>
            </a:custGeom>
            <a:solidFill>
              <a:srgbClr val="96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7"/>
            <p:cNvSpPr>
              <a:spLocks/>
            </p:cNvSpPr>
            <p:nvPr/>
          </p:nvSpPr>
          <p:spPr bwMode="auto">
            <a:xfrm>
              <a:off x="3108" y="1868"/>
              <a:ext cx="239" cy="239"/>
            </a:xfrm>
            <a:custGeom>
              <a:avLst/>
              <a:gdLst>
                <a:gd name="T0" fmla="*/ 4 w 479"/>
                <a:gd name="T1" fmla="*/ 24 h 477"/>
                <a:gd name="T2" fmla="*/ 0 w 479"/>
                <a:gd name="T3" fmla="*/ 33 h 477"/>
                <a:gd name="T4" fmla="*/ 16 w 479"/>
                <a:gd name="T5" fmla="*/ 151 h 477"/>
                <a:gd name="T6" fmla="*/ 19 w 479"/>
                <a:gd name="T7" fmla="*/ 160 h 477"/>
                <a:gd name="T8" fmla="*/ 28 w 479"/>
                <a:gd name="T9" fmla="*/ 165 h 477"/>
                <a:gd name="T10" fmla="*/ 89 w 479"/>
                <a:gd name="T11" fmla="*/ 185 h 477"/>
                <a:gd name="T12" fmla="*/ 134 w 479"/>
                <a:gd name="T13" fmla="*/ 222 h 477"/>
                <a:gd name="T14" fmla="*/ 165 w 479"/>
                <a:gd name="T15" fmla="*/ 269 h 477"/>
                <a:gd name="T16" fmla="*/ 187 w 479"/>
                <a:gd name="T17" fmla="*/ 322 h 477"/>
                <a:gd name="T18" fmla="*/ 199 w 479"/>
                <a:gd name="T19" fmla="*/ 373 h 477"/>
                <a:gd name="T20" fmla="*/ 205 w 479"/>
                <a:gd name="T21" fmla="*/ 417 h 477"/>
                <a:gd name="T22" fmla="*/ 207 w 479"/>
                <a:gd name="T23" fmla="*/ 447 h 477"/>
                <a:gd name="T24" fmla="*/ 207 w 479"/>
                <a:gd name="T25" fmla="*/ 459 h 477"/>
                <a:gd name="T26" fmla="*/ 208 w 479"/>
                <a:gd name="T27" fmla="*/ 466 h 477"/>
                <a:gd name="T28" fmla="*/ 213 w 479"/>
                <a:gd name="T29" fmla="*/ 472 h 477"/>
                <a:gd name="T30" fmla="*/ 218 w 479"/>
                <a:gd name="T31" fmla="*/ 475 h 477"/>
                <a:gd name="T32" fmla="*/ 225 w 479"/>
                <a:gd name="T33" fmla="*/ 477 h 477"/>
                <a:gd name="T34" fmla="*/ 289 w 479"/>
                <a:gd name="T35" fmla="*/ 462 h 477"/>
                <a:gd name="T36" fmla="*/ 342 w 479"/>
                <a:gd name="T37" fmla="*/ 437 h 477"/>
                <a:gd name="T38" fmla="*/ 385 w 479"/>
                <a:gd name="T39" fmla="*/ 409 h 477"/>
                <a:gd name="T40" fmla="*/ 419 w 479"/>
                <a:gd name="T41" fmla="*/ 376 h 477"/>
                <a:gd name="T42" fmla="*/ 445 w 479"/>
                <a:gd name="T43" fmla="*/ 345 h 477"/>
                <a:gd name="T44" fmla="*/ 463 w 479"/>
                <a:gd name="T45" fmla="*/ 319 h 477"/>
                <a:gd name="T46" fmla="*/ 474 w 479"/>
                <a:gd name="T47" fmla="*/ 299 h 477"/>
                <a:gd name="T48" fmla="*/ 477 w 479"/>
                <a:gd name="T49" fmla="*/ 290 h 477"/>
                <a:gd name="T50" fmla="*/ 479 w 479"/>
                <a:gd name="T51" fmla="*/ 284 h 477"/>
                <a:gd name="T52" fmla="*/ 477 w 479"/>
                <a:gd name="T53" fmla="*/ 280 h 477"/>
                <a:gd name="T54" fmla="*/ 461 w 479"/>
                <a:gd name="T55" fmla="*/ 236 h 477"/>
                <a:gd name="T56" fmla="*/ 443 w 479"/>
                <a:gd name="T57" fmla="*/ 195 h 477"/>
                <a:gd name="T58" fmla="*/ 423 w 479"/>
                <a:gd name="T59" fmla="*/ 158 h 477"/>
                <a:gd name="T60" fmla="*/ 400 w 479"/>
                <a:gd name="T61" fmla="*/ 125 h 477"/>
                <a:gd name="T62" fmla="*/ 375 w 479"/>
                <a:gd name="T63" fmla="*/ 96 h 477"/>
                <a:gd name="T64" fmla="*/ 347 w 479"/>
                <a:gd name="T65" fmla="*/ 70 h 477"/>
                <a:gd name="T66" fmla="*/ 317 w 479"/>
                <a:gd name="T67" fmla="*/ 49 h 477"/>
                <a:gd name="T68" fmla="*/ 285 w 479"/>
                <a:gd name="T69" fmla="*/ 31 h 477"/>
                <a:gd name="T70" fmla="*/ 236 w 479"/>
                <a:gd name="T71" fmla="*/ 13 h 477"/>
                <a:gd name="T72" fmla="*/ 186 w 479"/>
                <a:gd name="T73" fmla="*/ 2 h 477"/>
                <a:gd name="T74" fmla="*/ 140 w 479"/>
                <a:gd name="T75" fmla="*/ 0 h 477"/>
                <a:gd name="T76" fmla="*/ 99 w 479"/>
                <a:gd name="T77" fmla="*/ 2 h 477"/>
                <a:gd name="T78" fmla="*/ 64 w 479"/>
                <a:gd name="T79" fmla="*/ 7 h 477"/>
                <a:gd name="T80" fmla="*/ 35 w 479"/>
                <a:gd name="T81" fmla="*/ 14 h 477"/>
                <a:gd name="T82" fmla="*/ 17 w 479"/>
                <a:gd name="T83" fmla="*/ 20 h 477"/>
                <a:gd name="T84" fmla="*/ 9 w 479"/>
                <a:gd name="T85" fmla="*/ 22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79" h="477">
                  <a:moveTo>
                    <a:pt x="9" y="22"/>
                  </a:moveTo>
                  <a:lnTo>
                    <a:pt x="4" y="24"/>
                  </a:lnTo>
                  <a:lnTo>
                    <a:pt x="1" y="29"/>
                  </a:lnTo>
                  <a:lnTo>
                    <a:pt x="0" y="33"/>
                  </a:lnTo>
                  <a:lnTo>
                    <a:pt x="0" y="39"/>
                  </a:lnTo>
                  <a:lnTo>
                    <a:pt x="16" y="151"/>
                  </a:lnTo>
                  <a:lnTo>
                    <a:pt x="17" y="155"/>
                  </a:lnTo>
                  <a:lnTo>
                    <a:pt x="19" y="160"/>
                  </a:lnTo>
                  <a:lnTo>
                    <a:pt x="24" y="163"/>
                  </a:lnTo>
                  <a:lnTo>
                    <a:pt x="28" y="165"/>
                  </a:lnTo>
                  <a:lnTo>
                    <a:pt x="61" y="173"/>
                  </a:lnTo>
                  <a:lnTo>
                    <a:pt x="89" y="185"/>
                  </a:lnTo>
                  <a:lnTo>
                    <a:pt x="114" y="203"/>
                  </a:lnTo>
                  <a:lnTo>
                    <a:pt x="134" y="222"/>
                  </a:lnTo>
                  <a:lnTo>
                    <a:pt x="152" y="245"/>
                  </a:lnTo>
                  <a:lnTo>
                    <a:pt x="165" y="269"/>
                  </a:lnTo>
                  <a:lnTo>
                    <a:pt x="177" y="296"/>
                  </a:lnTo>
                  <a:lnTo>
                    <a:pt x="187" y="322"/>
                  </a:lnTo>
                  <a:lnTo>
                    <a:pt x="194" y="348"/>
                  </a:lnTo>
                  <a:lnTo>
                    <a:pt x="199" y="373"/>
                  </a:lnTo>
                  <a:lnTo>
                    <a:pt x="202" y="396"/>
                  </a:lnTo>
                  <a:lnTo>
                    <a:pt x="205" y="417"/>
                  </a:lnTo>
                  <a:lnTo>
                    <a:pt x="206" y="434"/>
                  </a:lnTo>
                  <a:lnTo>
                    <a:pt x="207" y="447"/>
                  </a:lnTo>
                  <a:lnTo>
                    <a:pt x="207" y="456"/>
                  </a:lnTo>
                  <a:lnTo>
                    <a:pt x="207" y="459"/>
                  </a:lnTo>
                  <a:lnTo>
                    <a:pt x="207" y="463"/>
                  </a:lnTo>
                  <a:lnTo>
                    <a:pt x="208" y="466"/>
                  </a:lnTo>
                  <a:lnTo>
                    <a:pt x="210" y="470"/>
                  </a:lnTo>
                  <a:lnTo>
                    <a:pt x="213" y="472"/>
                  </a:lnTo>
                  <a:lnTo>
                    <a:pt x="215" y="474"/>
                  </a:lnTo>
                  <a:lnTo>
                    <a:pt x="218" y="475"/>
                  </a:lnTo>
                  <a:lnTo>
                    <a:pt x="222" y="477"/>
                  </a:lnTo>
                  <a:lnTo>
                    <a:pt x="225" y="477"/>
                  </a:lnTo>
                  <a:lnTo>
                    <a:pt x="259" y="471"/>
                  </a:lnTo>
                  <a:lnTo>
                    <a:pt x="289" y="462"/>
                  </a:lnTo>
                  <a:lnTo>
                    <a:pt x="316" y="450"/>
                  </a:lnTo>
                  <a:lnTo>
                    <a:pt x="342" y="437"/>
                  </a:lnTo>
                  <a:lnTo>
                    <a:pt x="365" y="424"/>
                  </a:lnTo>
                  <a:lnTo>
                    <a:pt x="385" y="409"/>
                  </a:lnTo>
                  <a:lnTo>
                    <a:pt x="403" y="392"/>
                  </a:lnTo>
                  <a:lnTo>
                    <a:pt x="419" y="376"/>
                  </a:lnTo>
                  <a:lnTo>
                    <a:pt x="433" y="360"/>
                  </a:lnTo>
                  <a:lnTo>
                    <a:pt x="445" y="345"/>
                  </a:lnTo>
                  <a:lnTo>
                    <a:pt x="454" y="331"/>
                  </a:lnTo>
                  <a:lnTo>
                    <a:pt x="463" y="319"/>
                  </a:lnTo>
                  <a:lnTo>
                    <a:pt x="469" y="307"/>
                  </a:lnTo>
                  <a:lnTo>
                    <a:pt x="474" y="299"/>
                  </a:lnTo>
                  <a:lnTo>
                    <a:pt x="476" y="294"/>
                  </a:lnTo>
                  <a:lnTo>
                    <a:pt x="477" y="290"/>
                  </a:lnTo>
                  <a:lnTo>
                    <a:pt x="479" y="288"/>
                  </a:lnTo>
                  <a:lnTo>
                    <a:pt x="479" y="284"/>
                  </a:lnTo>
                  <a:lnTo>
                    <a:pt x="479" y="282"/>
                  </a:lnTo>
                  <a:lnTo>
                    <a:pt x="477" y="280"/>
                  </a:lnTo>
                  <a:lnTo>
                    <a:pt x="469" y="257"/>
                  </a:lnTo>
                  <a:lnTo>
                    <a:pt x="461" y="236"/>
                  </a:lnTo>
                  <a:lnTo>
                    <a:pt x="453" y="215"/>
                  </a:lnTo>
                  <a:lnTo>
                    <a:pt x="443" y="195"/>
                  </a:lnTo>
                  <a:lnTo>
                    <a:pt x="434" y="176"/>
                  </a:lnTo>
                  <a:lnTo>
                    <a:pt x="423" y="158"/>
                  </a:lnTo>
                  <a:lnTo>
                    <a:pt x="412" y="142"/>
                  </a:lnTo>
                  <a:lnTo>
                    <a:pt x="400" y="125"/>
                  </a:lnTo>
                  <a:lnTo>
                    <a:pt x="388" y="110"/>
                  </a:lnTo>
                  <a:lnTo>
                    <a:pt x="375" y="96"/>
                  </a:lnTo>
                  <a:lnTo>
                    <a:pt x="361" y="83"/>
                  </a:lnTo>
                  <a:lnTo>
                    <a:pt x="347" y="70"/>
                  </a:lnTo>
                  <a:lnTo>
                    <a:pt x="332" y="60"/>
                  </a:lnTo>
                  <a:lnTo>
                    <a:pt x="317" y="49"/>
                  </a:lnTo>
                  <a:lnTo>
                    <a:pt x="301" y="39"/>
                  </a:lnTo>
                  <a:lnTo>
                    <a:pt x="285" y="31"/>
                  </a:lnTo>
                  <a:lnTo>
                    <a:pt x="260" y="21"/>
                  </a:lnTo>
                  <a:lnTo>
                    <a:pt x="236" y="13"/>
                  </a:lnTo>
                  <a:lnTo>
                    <a:pt x="210" y="7"/>
                  </a:lnTo>
                  <a:lnTo>
                    <a:pt x="186" y="2"/>
                  </a:lnTo>
                  <a:lnTo>
                    <a:pt x="163" y="0"/>
                  </a:lnTo>
                  <a:lnTo>
                    <a:pt x="140" y="0"/>
                  </a:lnTo>
                  <a:lnTo>
                    <a:pt x="119" y="0"/>
                  </a:lnTo>
                  <a:lnTo>
                    <a:pt x="99" y="2"/>
                  </a:lnTo>
                  <a:lnTo>
                    <a:pt x="80" y="5"/>
                  </a:lnTo>
                  <a:lnTo>
                    <a:pt x="64" y="7"/>
                  </a:lnTo>
                  <a:lnTo>
                    <a:pt x="49" y="10"/>
                  </a:lnTo>
                  <a:lnTo>
                    <a:pt x="35" y="14"/>
                  </a:lnTo>
                  <a:lnTo>
                    <a:pt x="25" y="16"/>
                  </a:lnTo>
                  <a:lnTo>
                    <a:pt x="17" y="20"/>
                  </a:lnTo>
                  <a:lnTo>
                    <a:pt x="11" y="21"/>
                  </a:lnTo>
                  <a:lnTo>
                    <a:pt x="9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68"/>
            <p:cNvSpPr>
              <a:spLocks/>
            </p:cNvSpPr>
            <p:nvPr/>
          </p:nvSpPr>
          <p:spPr bwMode="auto">
            <a:xfrm>
              <a:off x="3124" y="1885"/>
              <a:ext cx="207" cy="203"/>
            </a:xfrm>
            <a:custGeom>
              <a:avLst/>
              <a:gdLst>
                <a:gd name="T0" fmla="*/ 238 w 412"/>
                <a:gd name="T1" fmla="*/ 28 h 408"/>
                <a:gd name="T2" fmla="*/ 267 w 412"/>
                <a:gd name="T3" fmla="*/ 44 h 408"/>
                <a:gd name="T4" fmla="*/ 294 w 412"/>
                <a:gd name="T5" fmla="*/ 64 h 408"/>
                <a:gd name="T6" fmla="*/ 319 w 412"/>
                <a:gd name="T7" fmla="*/ 87 h 408"/>
                <a:gd name="T8" fmla="*/ 342 w 412"/>
                <a:gd name="T9" fmla="*/ 112 h 408"/>
                <a:gd name="T10" fmla="*/ 363 w 412"/>
                <a:gd name="T11" fmla="*/ 142 h 408"/>
                <a:gd name="T12" fmla="*/ 381 w 412"/>
                <a:gd name="T13" fmla="*/ 175 h 408"/>
                <a:gd name="T14" fmla="*/ 397 w 412"/>
                <a:gd name="T15" fmla="*/ 211 h 408"/>
                <a:gd name="T16" fmla="*/ 412 w 412"/>
                <a:gd name="T17" fmla="*/ 251 h 408"/>
                <a:gd name="T18" fmla="*/ 410 w 412"/>
                <a:gd name="T19" fmla="*/ 257 h 408"/>
                <a:gd name="T20" fmla="*/ 405 w 412"/>
                <a:gd name="T21" fmla="*/ 264 h 408"/>
                <a:gd name="T22" fmla="*/ 401 w 412"/>
                <a:gd name="T23" fmla="*/ 272 h 408"/>
                <a:gd name="T24" fmla="*/ 394 w 412"/>
                <a:gd name="T25" fmla="*/ 282 h 408"/>
                <a:gd name="T26" fmla="*/ 386 w 412"/>
                <a:gd name="T27" fmla="*/ 293 h 408"/>
                <a:gd name="T28" fmla="*/ 378 w 412"/>
                <a:gd name="T29" fmla="*/ 304 h 408"/>
                <a:gd name="T30" fmla="*/ 366 w 412"/>
                <a:gd name="T31" fmla="*/ 317 h 408"/>
                <a:gd name="T32" fmla="*/ 355 w 412"/>
                <a:gd name="T33" fmla="*/ 328 h 408"/>
                <a:gd name="T34" fmla="*/ 342 w 412"/>
                <a:gd name="T35" fmla="*/ 341 h 408"/>
                <a:gd name="T36" fmla="*/ 327 w 412"/>
                <a:gd name="T37" fmla="*/ 352 h 408"/>
                <a:gd name="T38" fmla="*/ 311 w 412"/>
                <a:gd name="T39" fmla="*/ 364 h 408"/>
                <a:gd name="T40" fmla="*/ 292 w 412"/>
                <a:gd name="T41" fmla="*/ 375 h 408"/>
                <a:gd name="T42" fmla="*/ 273 w 412"/>
                <a:gd name="T43" fmla="*/ 386 h 408"/>
                <a:gd name="T44" fmla="*/ 252 w 412"/>
                <a:gd name="T45" fmla="*/ 394 h 408"/>
                <a:gd name="T46" fmla="*/ 229 w 412"/>
                <a:gd name="T47" fmla="*/ 402 h 408"/>
                <a:gd name="T48" fmla="*/ 205 w 412"/>
                <a:gd name="T49" fmla="*/ 408 h 408"/>
                <a:gd name="T50" fmla="*/ 204 w 412"/>
                <a:gd name="T51" fmla="*/ 394 h 408"/>
                <a:gd name="T52" fmla="*/ 203 w 412"/>
                <a:gd name="T53" fmla="*/ 378 h 408"/>
                <a:gd name="T54" fmla="*/ 200 w 412"/>
                <a:gd name="T55" fmla="*/ 358 h 408"/>
                <a:gd name="T56" fmla="*/ 197 w 412"/>
                <a:gd name="T57" fmla="*/ 337 h 408"/>
                <a:gd name="T58" fmla="*/ 193 w 412"/>
                <a:gd name="T59" fmla="*/ 316 h 408"/>
                <a:gd name="T60" fmla="*/ 188 w 412"/>
                <a:gd name="T61" fmla="*/ 293 h 408"/>
                <a:gd name="T62" fmla="*/ 180 w 412"/>
                <a:gd name="T63" fmla="*/ 268 h 408"/>
                <a:gd name="T64" fmla="*/ 170 w 412"/>
                <a:gd name="T65" fmla="*/ 245 h 408"/>
                <a:gd name="T66" fmla="*/ 159 w 412"/>
                <a:gd name="T67" fmla="*/ 221 h 408"/>
                <a:gd name="T68" fmla="*/ 146 w 412"/>
                <a:gd name="T69" fmla="*/ 198 h 408"/>
                <a:gd name="T70" fmla="*/ 131 w 412"/>
                <a:gd name="T71" fmla="*/ 177 h 408"/>
                <a:gd name="T72" fmla="*/ 113 w 412"/>
                <a:gd name="T73" fmla="*/ 157 h 408"/>
                <a:gd name="T74" fmla="*/ 92 w 412"/>
                <a:gd name="T75" fmla="*/ 139 h 408"/>
                <a:gd name="T76" fmla="*/ 69 w 412"/>
                <a:gd name="T77" fmla="*/ 125 h 408"/>
                <a:gd name="T78" fmla="*/ 43 w 412"/>
                <a:gd name="T79" fmla="*/ 112 h 408"/>
                <a:gd name="T80" fmla="*/ 13 w 412"/>
                <a:gd name="T81" fmla="*/ 104 h 408"/>
                <a:gd name="T82" fmla="*/ 10 w 412"/>
                <a:gd name="T83" fmla="*/ 87 h 408"/>
                <a:gd name="T84" fmla="*/ 7 w 412"/>
                <a:gd name="T85" fmla="*/ 61 h 408"/>
                <a:gd name="T86" fmla="*/ 2 w 412"/>
                <a:gd name="T87" fmla="*/ 35 h 408"/>
                <a:gd name="T88" fmla="*/ 0 w 412"/>
                <a:gd name="T89" fmla="*/ 15 h 408"/>
                <a:gd name="T90" fmla="*/ 7 w 412"/>
                <a:gd name="T91" fmla="*/ 13 h 408"/>
                <a:gd name="T92" fmla="*/ 16 w 412"/>
                <a:gd name="T93" fmla="*/ 11 h 408"/>
                <a:gd name="T94" fmla="*/ 26 w 412"/>
                <a:gd name="T95" fmla="*/ 8 h 408"/>
                <a:gd name="T96" fmla="*/ 38 w 412"/>
                <a:gd name="T97" fmla="*/ 6 h 408"/>
                <a:gd name="T98" fmla="*/ 51 w 412"/>
                <a:gd name="T99" fmla="*/ 4 h 408"/>
                <a:gd name="T100" fmla="*/ 64 w 412"/>
                <a:gd name="T101" fmla="*/ 3 h 408"/>
                <a:gd name="T102" fmla="*/ 79 w 412"/>
                <a:gd name="T103" fmla="*/ 0 h 408"/>
                <a:gd name="T104" fmla="*/ 96 w 412"/>
                <a:gd name="T105" fmla="*/ 0 h 408"/>
                <a:gd name="T106" fmla="*/ 112 w 412"/>
                <a:gd name="T107" fmla="*/ 0 h 408"/>
                <a:gd name="T108" fmla="*/ 129 w 412"/>
                <a:gd name="T109" fmla="*/ 0 h 408"/>
                <a:gd name="T110" fmla="*/ 146 w 412"/>
                <a:gd name="T111" fmla="*/ 1 h 408"/>
                <a:gd name="T112" fmla="*/ 165 w 412"/>
                <a:gd name="T113" fmla="*/ 5 h 408"/>
                <a:gd name="T114" fmla="*/ 183 w 412"/>
                <a:gd name="T115" fmla="*/ 8 h 408"/>
                <a:gd name="T116" fmla="*/ 201 w 412"/>
                <a:gd name="T117" fmla="*/ 13 h 408"/>
                <a:gd name="T118" fmla="*/ 220 w 412"/>
                <a:gd name="T119" fmla="*/ 20 h 408"/>
                <a:gd name="T120" fmla="*/ 238 w 412"/>
                <a:gd name="T121" fmla="*/ 28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2" h="408">
                  <a:moveTo>
                    <a:pt x="238" y="28"/>
                  </a:moveTo>
                  <a:lnTo>
                    <a:pt x="267" y="44"/>
                  </a:lnTo>
                  <a:lnTo>
                    <a:pt x="294" y="64"/>
                  </a:lnTo>
                  <a:lnTo>
                    <a:pt x="319" y="87"/>
                  </a:lnTo>
                  <a:lnTo>
                    <a:pt x="342" y="112"/>
                  </a:lnTo>
                  <a:lnTo>
                    <a:pt x="363" y="142"/>
                  </a:lnTo>
                  <a:lnTo>
                    <a:pt x="381" y="175"/>
                  </a:lnTo>
                  <a:lnTo>
                    <a:pt x="397" y="211"/>
                  </a:lnTo>
                  <a:lnTo>
                    <a:pt x="412" y="251"/>
                  </a:lnTo>
                  <a:lnTo>
                    <a:pt x="410" y="257"/>
                  </a:lnTo>
                  <a:lnTo>
                    <a:pt x="405" y="264"/>
                  </a:lnTo>
                  <a:lnTo>
                    <a:pt x="401" y="272"/>
                  </a:lnTo>
                  <a:lnTo>
                    <a:pt x="394" y="282"/>
                  </a:lnTo>
                  <a:lnTo>
                    <a:pt x="386" y="293"/>
                  </a:lnTo>
                  <a:lnTo>
                    <a:pt x="378" y="304"/>
                  </a:lnTo>
                  <a:lnTo>
                    <a:pt x="366" y="317"/>
                  </a:lnTo>
                  <a:lnTo>
                    <a:pt x="355" y="328"/>
                  </a:lnTo>
                  <a:lnTo>
                    <a:pt x="342" y="341"/>
                  </a:lnTo>
                  <a:lnTo>
                    <a:pt x="327" y="352"/>
                  </a:lnTo>
                  <a:lnTo>
                    <a:pt x="311" y="364"/>
                  </a:lnTo>
                  <a:lnTo>
                    <a:pt x="292" y="375"/>
                  </a:lnTo>
                  <a:lnTo>
                    <a:pt x="273" y="386"/>
                  </a:lnTo>
                  <a:lnTo>
                    <a:pt x="252" y="394"/>
                  </a:lnTo>
                  <a:lnTo>
                    <a:pt x="229" y="402"/>
                  </a:lnTo>
                  <a:lnTo>
                    <a:pt x="205" y="408"/>
                  </a:lnTo>
                  <a:lnTo>
                    <a:pt x="204" y="394"/>
                  </a:lnTo>
                  <a:lnTo>
                    <a:pt x="203" y="378"/>
                  </a:lnTo>
                  <a:lnTo>
                    <a:pt x="200" y="358"/>
                  </a:lnTo>
                  <a:lnTo>
                    <a:pt x="197" y="337"/>
                  </a:lnTo>
                  <a:lnTo>
                    <a:pt x="193" y="316"/>
                  </a:lnTo>
                  <a:lnTo>
                    <a:pt x="188" y="293"/>
                  </a:lnTo>
                  <a:lnTo>
                    <a:pt x="180" y="268"/>
                  </a:lnTo>
                  <a:lnTo>
                    <a:pt x="170" y="245"/>
                  </a:lnTo>
                  <a:lnTo>
                    <a:pt x="159" y="221"/>
                  </a:lnTo>
                  <a:lnTo>
                    <a:pt x="146" y="198"/>
                  </a:lnTo>
                  <a:lnTo>
                    <a:pt x="131" y="177"/>
                  </a:lnTo>
                  <a:lnTo>
                    <a:pt x="113" y="157"/>
                  </a:lnTo>
                  <a:lnTo>
                    <a:pt x="92" y="139"/>
                  </a:lnTo>
                  <a:lnTo>
                    <a:pt x="69" y="125"/>
                  </a:lnTo>
                  <a:lnTo>
                    <a:pt x="43" y="112"/>
                  </a:lnTo>
                  <a:lnTo>
                    <a:pt x="13" y="104"/>
                  </a:lnTo>
                  <a:lnTo>
                    <a:pt x="10" y="87"/>
                  </a:lnTo>
                  <a:lnTo>
                    <a:pt x="7" y="61"/>
                  </a:lnTo>
                  <a:lnTo>
                    <a:pt x="2" y="35"/>
                  </a:lnTo>
                  <a:lnTo>
                    <a:pt x="0" y="15"/>
                  </a:lnTo>
                  <a:lnTo>
                    <a:pt x="7" y="13"/>
                  </a:lnTo>
                  <a:lnTo>
                    <a:pt x="16" y="11"/>
                  </a:lnTo>
                  <a:lnTo>
                    <a:pt x="26" y="8"/>
                  </a:lnTo>
                  <a:lnTo>
                    <a:pt x="38" y="6"/>
                  </a:lnTo>
                  <a:lnTo>
                    <a:pt x="51" y="4"/>
                  </a:lnTo>
                  <a:lnTo>
                    <a:pt x="64" y="3"/>
                  </a:lnTo>
                  <a:lnTo>
                    <a:pt x="79" y="0"/>
                  </a:lnTo>
                  <a:lnTo>
                    <a:pt x="96" y="0"/>
                  </a:lnTo>
                  <a:lnTo>
                    <a:pt x="112" y="0"/>
                  </a:lnTo>
                  <a:lnTo>
                    <a:pt x="129" y="0"/>
                  </a:lnTo>
                  <a:lnTo>
                    <a:pt x="146" y="1"/>
                  </a:lnTo>
                  <a:lnTo>
                    <a:pt x="165" y="5"/>
                  </a:lnTo>
                  <a:lnTo>
                    <a:pt x="183" y="8"/>
                  </a:lnTo>
                  <a:lnTo>
                    <a:pt x="201" y="13"/>
                  </a:lnTo>
                  <a:lnTo>
                    <a:pt x="220" y="20"/>
                  </a:lnTo>
                  <a:lnTo>
                    <a:pt x="238" y="28"/>
                  </a:lnTo>
                  <a:close/>
                </a:path>
              </a:pathLst>
            </a:custGeom>
            <a:solidFill>
              <a:srgbClr val="96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69"/>
            <p:cNvSpPr>
              <a:spLocks/>
            </p:cNvSpPr>
            <p:nvPr/>
          </p:nvSpPr>
          <p:spPr bwMode="auto">
            <a:xfrm>
              <a:off x="3228" y="2099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70"/>
            <p:cNvSpPr>
              <a:spLocks/>
            </p:cNvSpPr>
            <p:nvPr/>
          </p:nvSpPr>
          <p:spPr bwMode="auto">
            <a:xfrm>
              <a:off x="2890" y="2169"/>
              <a:ext cx="48" cy="106"/>
            </a:xfrm>
            <a:custGeom>
              <a:avLst/>
              <a:gdLst>
                <a:gd name="T0" fmla="*/ 12 w 97"/>
                <a:gd name="T1" fmla="*/ 3 h 211"/>
                <a:gd name="T2" fmla="*/ 5 w 97"/>
                <a:gd name="T3" fmla="*/ 10 h 211"/>
                <a:gd name="T4" fmla="*/ 0 w 97"/>
                <a:gd name="T5" fmla="*/ 18 h 211"/>
                <a:gd name="T6" fmla="*/ 0 w 97"/>
                <a:gd name="T7" fmla="*/ 28 h 211"/>
                <a:gd name="T8" fmla="*/ 2 w 97"/>
                <a:gd name="T9" fmla="*/ 36 h 211"/>
                <a:gd name="T10" fmla="*/ 9 w 97"/>
                <a:gd name="T11" fmla="*/ 48 h 211"/>
                <a:gd name="T12" fmla="*/ 17 w 97"/>
                <a:gd name="T13" fmla="*/ 63 h 211"/>
                <a:gd name="T14" fmla="*/ 27 w 97"/>
                <a:gd name="T15" fmla="*/ 83 h 211"/>
                <a:gd name="T16" fmla="*/ 35 w 97"/>
                <a:gd name="T17" fmla="*/ 102 h 211"/>
                <a:gd name="T18" fmla="*/ 42 w 97"/>
                <a:gd name="T19" fmla="*/ 124 h 211"/>
                <a:gd name="T20" fmla="*/ 46 w 97"/>
                <a:gd name="T21" fmla="*/ 145 h 211"/>
                <a:gd name="T22" fmla="*/ 49 w 97"/>
                <a:gd name="T23" fmla="*/ 166 h 211"/>
                <a:gd name="T24" fmla="*/ 47 w 97"/>
                <a:gd name="T25" fmla="*/ 183 h 211"/>
                <a:gd name="T26" fmla="*/ 47 w 97"/>
                <a:gd name="T27" fmla="*/ 192 h 211"/>
                <a:gd name="T28" fmla="*/ 51 w 97"/>
                <a:gd name="T29" fmla="*/ 200 h 211"/>
                <a:gd name="T30" fmla="*/ 58 w 97"/>
                <a:gd name="T31" fmla="*/ 207 h 211"/>
                <a:gd name="T32" fmla="*/ 66 w 97"/>
                <a:gd name="T33" fmla="*/ 211 h 211"/>
                <a:gd name="T34" fmla="*/ 75 w 97"/>
                <a:gd name="T35" fmla="*/ 211 h 211"/>
                <a:gd name="T36" fmla="*/ 84 w 97"/>
                <a:gd name="T37" fmla="*/ 207 h 211"/>
                <a:gd name="T38" fmla="*/ 90 w 97"/>
                <a:gd name="T39" fmla="*/ 201 h 211"/>
                <a:gd name="T40" fmla="*/ 95 w 97"/>
                <a:gd name="T41" fmla="*/ 192 h 211"/>
                <a:gd name="T42" fmla="*/ 97 w 97"/>
                <a:gd name="T43" fmla="*/ 165 h 211"/>
                <a:gd name="T44" fmla="*/ 93 w 97"/>
                <a:gd name="T45" fmla="*/ 137 h 211"/>
                <a:gd name="T46" fmla="*/ 87 w 97"/>
                <a:gd name="T47" fmla="*/ 108 h 211"/>
                <a:gd name="T48" fmla="*/ 77 w 97"/>
                <a:gd name="T49" fmla="*/ 81 h 211"/>
                <a:gd name="T50" fmla="*/ 67 w 97"/>
                <a:gd name="T51" fmla="*/ 55 h 211"/>
                <a:gd name="T52" fmla="*/ 57 w 97"/>
                <a:gd name="T53" fmla="*/ 35 h 211"/>
                <a:gd name="T54" fmla="*/ 49 w 97"/>
                <a:gd name="T55" fmla="*/ 20 h 211"/>
                <a:gd name="T56" fmla="*/ 44 w 97"/>
                <a:gd name="T57" fmla="*/ 12 h 211"/>
                <a:gd name="T58" fmla="*/ 38 w 97"/>
                <a:gd name="T59" fmla="*/ 5 h 211"/>
                <a:gd name="T60" fmla="*/ 30 w 97"/>
                <a:gd name="T61" fmla="*/ 0 h 211"/>
                <a:gd name="T62" fmla="*/ 21 w 97"/>
                <a:gd name="T63" fmla="*/ 0 h 211"/>
                <a:gd name="T64" fmla="*/ 12 w 97"/>
                <a:gd name="T6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211">
                  <a:moveTo>
                    <a:pt x="12" y="3"/>
                  </a:moveTo>
                  <a:lnTo>
                    <a:pt x="5" y="10"/>
                  </a:lnTo>
                  <a:lnTo>
                    <a:pt x="0" y="18"/>
                  </a:lnTo>
                  <a:lnTo>
                    <a:pt x="0" y="28"/>
                  </a:lnTo>
                  <a:lnTo>
                    <a:pt x="2" y="36"/>
                  </a:lnTo>
                  <a:lnTo>
                    <a:pt x="9" y="48"/>
                  </a:lnTo>
                  <a:lnTo>
                    <a:pt x="17" y="63"/>
                  </a:lnTo>
                  <a:lnTo>
                    <a:pt x="27" y="83"/>
                  </a:lnTo>
                  <a:lnTo>
                    <a:pt x="35" y="102"/>
                  </a:lnTo>
                  <a:lnTo>
                    <a:pt x="42" y="124"/>
                  </a:lnTo>
                  <a:lnTo>
                    <a:pt x="46" y="145"/>
                  </a:lnTo>
                  <a:lnTo>
                    <a:pt x="49" y="166"/>
                  </a:lnTo>
                  <a:lnTo>
                    <a:pt x="47" y="183"/>
                  </a:lnTo>
                  <a:lnTo>
                    <a:pt x="47" y="192"/>
                  </a:lnTo>
                  <a:lnTo>
                    <a:pt x="51" y="200"/>
                  </a:lnTo>
                  <a:lnTo>
                    <a:pt x="58" y="207"/>
                  </a:lnTo>
                  <a:lnTo>
                    <a:pt x="66" y="211"/>
                  </a:lnTo>
                  <a:lnTo>
                    <a:pt x="75" y="211"/>
                  </a:lnTo>
                  <a:lnTo>
                    <a:pt x="84" y="207"/>
                  </a:lnTo>
                  <a:lnTo>
                    <a:pt x="90" y="201"/>
                  </a:lnTo>
                  <a:lnTo>
                    <a:pt x="95" y="192"/>
                  </a:lnTo>
                  <a:lnTo>
                    <a:pt x="97" y="165"/>
                  </a:lnTo>
                  <a:lnTo>
                    <a:pt x="93" y="137"/>
                  </a:lnTo>
                  <a:lnTo>
                    <a:pt x="87" y="108"/>
                  </a:lnTo>
                  <a:lnTo>
                    <a:pt x="77" y="81"/>
                  </a:lnTo>
                  <a:lnTo>
                    <a:pt x="67" y="55"/>
                  </a:lnTo>
                  <a:lnTo>
                    <a:pt x="57" y="35"/>
                  </a:lnTo>
                  <a:lnTo>
                    <a:pt x="49" y="20"/>
                  </a:lnTo>
                  <a:lnTo>
                    <a:pt x="44" y="12"/>
                  </a:lnTo>
                  <a:lnTo>
                    <a:pt x="38" y="5"/>
                  </a:lnTo>
                  <a:lnTo>
                    <a:pt x="30" y="0"/>
                  </a:lnTo>
                  <a:lnTo>
                    <a:pt x="21" y="0"/>
                  </a:lnTo>
                  <a:lnTo>
                    <a:pt x="12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71"/>
            <p:cNvSpPr>
              <a:spLocks/>
            </p:cNvSpPr>
            <p:nvPr/>
          </p:nvSpPr>
          <p:spPr bwMode="auto">
            <a:xfrm>
              <a:off x="2805" y="2546"/>
              <a:ext cx="231" cy="178"/>
            </a:xfrm>
            <a:custGeom>
              <a:avLst/>
              <a:gdLst>
                <a:gd name="T0" fmla="*/ 107 w 461"/>
                <a:gd name="T1" fmla="*/ 2 h 355"/>
                <a:gd name="T2" fmla="*/ 101 w 461"/>
                <a:gd name="T3" fmla="*/ 9 h 355"/>
                <a:gd name="T4" fmla="*/ 95 w 461"/>
                <a:gd name="T5" fmla="*/ 32 h 355"/>
                <a:gd name="T6" fmla="*/ 75 w 461"/>
                <a:gd name="T7" fmla="*/ 102 h 355"/>
                <a:gd name="T8" fmla="*/ 46 w 461"/>
                <a:gd name="T9" fmla="*/ 193 h 355"/>
                <a:gd name="T10" fmla="*/ 18 w 461"/>
                <a:gd name="T11" fmla="*/ 278 h 355"/>
                <a:gd name="T12" fmla="*/ 0 w 461"/>
                <a:gd name="T13" fmla="*/ 335 h 355"/>
                <a:gd name="T14" fmla="*/ 1 w 461"/>
                <a:gd name="T15" fmla="*/ 346 h 355"/>
                <a:gd name="T16" fmla="*/ 10 w 461"/>
                <a:gd name="T17" fmla="*/ 354 h 355"/>
                <a:gd name="T18" fmla="*/ 23 w 461"/>
                <a:gd name="T19" fmla="*/ 354 h 355"/>
                <a:gd name="T20" fmla="*/ 31 w 461"/>
                <a:gd name="T21" fmla="*/ 344 h 355"/>
                <a:gd name="T22" fmla="*/ 52 w 461"/>
                <a:gd name="T23" fmla="*/ 281 h 355"/>
                <a:gd name="T24" fmla="*/ 76 w 461"/>
                <a:gd name="T25" fmla="*/ 202 h 355"/>
                <a:gd name="T26" fmla="*/ 99 w 461"/>
                <a:gd name="T27" fmla="*/ 131 h 355"/>
                <a:gd name="T28" fmla="*/ 117 w 461"/>
                <a:gd name="T29" fmla="*/ 70 h 355"/>
                <a:gd name="T30" fmla="*/ 138 w 461"/>
                <a:gd name="T31" fmla="*/ 60 h 355"/>
                <a:gd name="T32" fmla="*/ 169 w 461"/>
                <a:gd name="T33" fmla="*/ 83 h 355"/>
                <a:gd name="T34" fmla="*/ 201 w 461"/>
                <a:gd name="T35" fmla="*/ 102 h 355"/>
                <a:gd name="T36" fmla="*/ 237 w 461"/>
                <a:gd name="T37" fmla="*/ 118 h 355"/>
                <a:gd name="T38" fmla="*/ 275 w 461"/>
                <a:gd name="T39" fmla="*/ 131 h 355"/>
                <a:gd name="T40" fmla="*/ 315 w 461"/>
                <a:gd name="T41" fmla="*/ 140 h 355"/>
                <a:gd name="T42" fmla="*/ 359 w 461"/>
                <a:gd name="T43" fmla="*/ 146 h 355"/>
                <a:gd name="T44" fmla="*/ 404 w 461"/>
                <a:gd name="T45" fmla="*/ 147 h 355"/>
                <a:gd name="T46" fmla="*/ 428 w 461"/>
                <a:gd name="T47" fmla="*/ 153 h 355"/>
                <a:gd name="T48" fmla="*/ 428 w 461"/>
                <a:gd name="T49" fmla="*/ 164 h 355"/>
                <a:gd name="T50" fmla="*/ 427 w 461"/>
                <a:gd name="T51" fmla="*/ 205 h 355"/>
                <a:gd name="T52" fmla="*/ 419 w 461"/>
                <a:gd name="T53" fmla="*/ 263 h 355"/>
                <a:gd name="T54" fmla="*/ 408 w 461"/>
                <a:gd name="T55" fmla="*/ 320 h 355"/>
                <a:gd name="T56" fmla="*/ 408 w 461"/>
                <a:gd name="T57" fmla="*/ 321 h 355"/>
                <a:gd name="T58" fmla="*/ 408 w 461"/>
                <a:gd name="T59" fmla="*/ 323 h 355"/>
                <a:gd name="T60" fmla="*/ 411 w 461"/>
                <a:gd name="T61" fmla="*/ 332 h 355"/>
                <a:gd name="T62" fmla="*/ 420 w 461"/>
                <a:gd name="T63" fmla="*/ 338 h 355"/>
                <a:gd name="T64" fmla="*/ 432 w 461"/>
                <a:gd name="T65" fmla="*/ 336 h 355"/>
                <a:gd name="T66" fmla="*/ 439 w 461"/>
                <a:gd name="T67" fmla="*/ 326 h 355"/>
                <a:gd name="T68" fmla="*/ 451 w 461"/>
                <a:gd name="T69" fmla="*/ 265 h 355"/>
                <a:gd name="T70" fmla="*/ 461 w 461"/>
                <a:gd name="T71" fmla="*/ 184 h 355"/>
                <a:gd name="T72" fmla="*/ 458 w 461"/>
                <a:gd name="T73" fmla="*/ 124 h 355"/>
                <a:gd name="T74" fmla="*/ 449 w 461"/>
                <a:gd name="T75" fmla="*/ 116 h 355"/>
                <a:gd name="T76" fmla="*/ 418 w 461"/>
                <a:gd name="T77" fmla="*/ 116 h 355"/>
                <a:gd name="T78" fmla="*/ 368 w 461"/>
                <a:gd name="T79" fmla="*/ 115 h 355"/>
                <a:gd name="T80" fmla="*/ 322 w 461"/>
                <a:gd name="T81" fmla="*/ 109 h 355"/>
                <a:gd name="T82" fmla="*/ 280 w 461"/>
                <a:gd name="T83" fmla="*/ 100 h 355"/>
                <a:gd name="T84" fmla="*/ 241 w 461"/>
                <a:gd name="T85" fmla="*/ 86 h 355"/>
                <a:gd name="T86" fmla="*/ 204 w 461"/>
                <a:gd name="T87" fmla="*/ 68 h 355"/>
                <a:gd name="T88" fmla="*/ 171 w 461"/>
                <a:gd name="T89" fmla="*/ 46 h 355"/>
                <a:gd name="T90" fmla="*/ 142 w 461"/>
                <a:gd name="T91" fmla="*/ 21 h 355"/>
                <a:gd name="T92" fmla="*/ 124 w 461"/>
                <a:gd name="T93" fmla="*/ 2 h 355"/>
                <a:gd name="T94" fmla="*/ 116 w 461"/>
                <a:gd name="T95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61" h="355">
                  <a:moveTo>
                    <a:pt x="112" y="1"/>
                  </a:moveTo>
                  <a:lnTo>
                    <a:pt x="107" y="2"/>
                  </a:lnTo>
                  <a:lnTo>
                    <a:pt x="105" y="6"/>
                  </a:lnTo>
                  <a:lnTo>
                    <a:pt x="101" y="9"/>
                  </a:lnTo>
                  <a:lnTo>
                    <a:pt x="100" y="14"/>
                  </a:lnTo>
                  <a:lnTo>
                    <a:pt x="95" y="32"/>
                  </a:lnTo>
                  <a:lnTo>
                    <a:pt x="86" y="62"/>
                  </a:lnTo>
                  <a:lnTo>
                    <a:pt x="75" y="102"/>
                  </a:lnTo>
                  <a:lnTo>
                    <a:pt x="61" y="147"/>
                  </a:lnTo>
                  <a:lnTo>
                    <a:pt x="46" y="193"/>
                  </a:lnTo>
                  <a:lnTo>
                    <a:pt x="31" y="238"/>
                  </a:lnTo>
                  <a:lnTo>
                    <a:pt x="18" y="278"/>
                  </a:lnTo>
                  <a:lnTo>
                    <a:pt x="8" y="308"/>
                  </a:lnTo>
                  <a:lnTo>
                    <a:pt x="0" y="335"/>
                  </a:lnTo>
                  <a:lnTo>
                    <a:pt x="0" y="341"/>
                  </a:lnTo>
                  <a:lnTo>
                    <a:pt x="1" y="346"/>
                  </a:lnTo>
                  <a:lnTo>
                    <a:pt x="4" y="351"/>
                  </a:lnTo>
                  <a:lnTo>
                    <a:pt x="10" y="354"/>
                  </a:lnTo>
                  <a:lnTo>
                    <a:pt x="16" y="355"/>
                  </a:lnTo>
                  <a:lnTo>
                    <a:pt x="23" y="354"/>
                  </a:lnTo>
                  <a:lnTo>
                    <a:pt x="27" y="350"/>
                  </a:lnTo>
                  <a:lnTo>
                    <a:pt x="31" y="344"/>
                  </a:lnTo>
                  <a:lnTo>
                    <a:pt x="39" y="319"/>
                  </a:lnTo>
                  <a:lnTo>
                    <a:pt x="52" y="281"/>
                  </a:lnTo>
                  <a:lnTo>
                    <a:pt x="63" y="242"/>
                  </a:lnTo>
                  <a:lnTo>
                    <a:pt x="76" y="202"/>
                  </a:lnTo>
                  <a:lnTo>
                    <a:pt x="87" y="166"/>
                  </a:lnTo>
                  <a:lnTo>
                    <a:pt x="99" y="131"/>
                  </a:lnTo>
                  <a:lnTo>
                    <a:pt x="108" y="99"/>
                  </a:lnTo>
                  <a:lnTo>
                    <a:pt x="117" y="70"/>
                  </a:lnTo>
                  <a:lnTo>
                    <a:pt x="124" y="47"/>
                  </a:lnTo>
                  <a:lnTo>
                    <a:pt x="138" y="60"/>
                  </a:lnTo>
                  <a:lnTo>
                    <a:pt x="153" y="71"/>
                  </a:lnTo>
                  <a:lnTo>
                    <a:pt x="169" y="83"/>
                  </a:lnTo>
                  <a:lnTo>
                    <a:pt x="185" y="93"/>
                  </a:lnTo>
                  <a:lnTo>
                    <a:pt x="201" y="102"/>
                  </a:lnTo>
                  <a:lnTo>
                    <a:pt x="219" y="110"/>
                  </a:lnTo>
                  <a:lnTo>
                    <a:pt x="237" y="118"/>
                  </a:lnTo>
                  <a:lnTo>
                    <a:pt x="256" y="125"/>
                  </a:lnTo>
                  <a:lnTo>
                    <a:pt x="275" y="131"/>
                  </a:lnTo>
                  <a:lnTo>
                    <a:pt x="295" y="136"/>
                  </a:lnTo>
                  <a:lnTo>
                    <a:pt x="315" y="140"/>
                  </a:lnTo>
                  <a:lnTo>
                    <a:pt x="337" y="144"/>
                  </a:lnTo>
                  <a:lnTo>
                    <a:pt x="359" y="146"/>
                  </a:lnTo>
                  <a:lnTo>
                    <a:pt x="381" y="147"/>
                  </a:lnTo>
                  <a:lnTo>
                    <a:pt x="404" y="147"/>
                  </a:lnTo>
                  <a:lnTo>
                    <a:pt x="428" y="147"/>
                  </a:lnTo>
                  <a:lnTo>
                    <a:pt x="428" y="153"/>
                  </a:lnTo>
                  <a:lnTo>
                    <a:pt x="428" y="159"/>
                  </a:lnTo>
                  <a:lnTo>
                    <a:pt x="428" y="164"/>
                  </a:lnTo>
                  <a:lnTo>
                    <a:pt x="428" y="169"/>
                  </a:lnTo>
                  <a:lnTo>
                    <a:pt x="427" y="205"/>
                  </a:lnTo>
                  <a:lnTo>
                    <a:pt x="424" y="236"/>
                  </a:lnTo>
                  <a:lnTo>
                    <a:pt x="419" y="263"/>
                  </a:lnTo>
                  <a:lnTo>
                    <a:pt x="413" y="291"/>
                  </a:lnTo>
                  <a:lnTo>
                    <a:pt x="408" y="320"/>
                  </a:lnTo>
                  <a:lnTo>
                    <a:pt x="408" y="321"/>
                  </a:lnTo>
                  <a:lnTo>
                    <a:pt x="408" y="321"/>
                  </a:lnTo>
                  <a:lnTo>
                    <a:pt x="408" y="322"/>
                  </a:lnTo>
                  <a:lnTo>
                    <a:pt x="408" y="323"/>
                  </a:lnTo>
                  <a:lnTo>
                    <a:pt x="409" y="328"/>
                  </a:lnTo>
                  <a:lnTo>
                    <a:pt x="411" y="332"/>
                  </a:lnTo>
                  <a:lnTo>
                    <a:pt x="414" y="336"/>
                  </a:lnTo>
                  <a:lnTo>
                    <a:pt x="420" y="338"/>
                  </a:lnTo>
                  <a:lnTo>
                    <a:pt x="426" y="338"/>
                  </a:lnTo>
                  <a:lnTo>
                    <a:pt x="432" y="336"/>
                  </a:lnTo>
                  <a:lnTo>
                    <a:pt x="436" y="331"/>
                  </a:lnTo>
                  <a:lnTo>
                    <a:pt x="439" y="326"/>
                  </a:lnTo>
                  <a:lnTo>
                    <a:pt x="444" y="298"/>
                  </a:lnTo>
                  <a:lnTo>
                    <a:pt x="451" y="265"/>
                  </a:lnTo>
                  <a:lnTo>
                    <a:pt x="457" y="228"/>
                  </a:lnTo>
                  <a:lnTo>
                    <a:pt x="461" y="184"/>
                  </a:lnTo>
                  <a:lnTo>
                    <a:pt x="459" y="130"/>
                  </a:lnTo>
                  <a:lnTo>
                    <a:pt x="458" y="124"/>
                  </a:lnTo>
                  <a:lnTo>
                    <a:pt x="455" y="119"/>
                  </a:lnTo>
                  <a:lnTo>
                    <a:pt x="449" y="116"/>
                  </a:lnTo>
                  <a:lnTo>
                    <a:pt x="443" y="115"/>
                  </a:lnTo>
                  <a:lnTo>
                    <a:pt x="418" y="116"/>
                  </a:lnTo>
                  <a:lnTo>
                    <a:pt x="393" y="116"/>
                  </a:lnTo>
                  <a:lnTo>
                    <a:pt x="368" y="115"/>
                  </a:lnTo>
                  <a:lnTo>
                    <a:pt x="345" y="113"/>
                  </a:lnTo>
                  <a:lnTo>
                    <a:pt x="322" y="109"/>
                  </a:lnTo>
                  <a:lnTo>
                    <a:pt x="300" y="105"/>
                  </a:lnTo>
                  <a:lnTo>
                    <a:pt x="280" y="100"/>
                  </a:lnTo>
                  <a:lnTo>
                    <a:pt x="260" y="93"/>
                  </a:lnTo>
                  <a:lnTo>
                    <a:pt x="241" y="86"/>
                  </a:lnTo>
                  <a:lnTo>
                    <a:pt x="222" y="78"/>
                  </a:lnTo>
                  <a:lnTo>
                    <a:pt x="204" y="68"/>
                  </a:lnTo>
                  <a:lnTo>
                    <a:pt x="188" y="57"/>
                  </a:lnTo>
                  <a:lnTo>
                    <a:pt x="171" y="46"/>
                  </a:lnTo>
                  <a:lnTo>
                    <a:pt x="155" y="33"/>
                  </a:lnTo>
                  <a:lnTo>
                    <a:pt x="142" y="21"/>
                  </a:lnTo>
                  <a:lnTo>
                    <a:pt x="128" y="6"/>
                  </a:lnTo>
                  <a:lnTo>
                    <a:pt x="124" y="2"/>
                  </a:lnTo>
                  <a:lnTo>
                    <a:pt x="121" y="1"/>
                  </a:lnTo>
                  <a:lnTo>
                    <a:pt x="116" y="0"/>
                  </a:lnTo>
                  <a:lnTo>
                    <a:pt x="112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72"/>
            <p:cNvSpPr>
              <a:spLocks/>
            </p:cNvSpPr>
            <p:nvPr/>
          </p:nvSpPr>
          <p:spPr bwMode="auto">
            <a:xfrm>
              <a:off x="2843" y="2236"/>
              <a:ext cx="189" cy="385"/>
            </a:xfrm>
            <a:custGeom>
              <a:avLst/>
              <a:gdLst>
                <a:gd name="T0" fmla="*/ 344 w 377"/>
                <a:gd name="T1" fmla="*/ 2 h 772"/>
                <a:gd name="T2" fmla="*/ 0 w 377"/>
                <a:gd name="T3" fmla="*/ 20 h 772"/>
                <a:gd name="T4" fmla="*/ 10 w 377"/>
                <a:gd name="T5" fmla="*/ 41 h 772"/>
                <a:gd name="T6" fmla="*/ 42 w 377"/>
                <a:gd name="T7" fmla="*/ 120 h 772"/>
                <a:gd name="T8" fmla="*/ 63 w 377"/>
                <a:gd name="T9" fmla="*/ 195 h 772"/>
                <a:gd name="T10" fmla="*/ 75 w 377"/>
                <a:gd name="T11" fmla="*/ 266 h 772"/>
                <a:gd name="T12" fmla="*/ 77 w 377"/>
                <a:gd name="T13" fmla="*/ 334 h 772"/>
                <a:gd name="T14" fmla="*/ 73 w 377"/>
                <a:gd name="T15" fmla="*/ 399 h 772"/>
                <a:gd name="T16" fmla="*/ 67 w 377"/>
                <a:gd name="T17" fmla="*/ 458 h 772"/>
                <a:gd name="T18" fmla="*/ 56 w 377"/>
                <a:gd name="T19" fmla="*/ 514 h 772"/>
                <a:gd name="T20" fmla="*/ 45 w 377"/>
                <a:gd name="T21" fmla="*/ 566 h 772"/>
                <a:gd name="T22" fmla="*/ 29 w 377"/>
                <a:gd name="T23" fmla="*/ 643 h 772"/>
                <a:gd name="T24" fmla="*/ 34 w 377"/>
                <a:gd name="T25" fmla="*/ 648 h 772"/>
                <a:gd name="T26" fmla="*/ 49 w 377"/>
                <a:gd name="T27" fmla="*/ 666 h 772"/>
                <a:gd name="T28" fmla="*/ 65 w 377"/>
                <a:gd name="T29" fmla="*/ 681 h 772"/>
                <a:gd name="T30" fmla="*/ 81 w 377"/>
                <a:gd name="T31" fmla="*/ 694 h 772"/>
                <a:gd name="T32" fmla="*/ 98 w 377"/>
                <a:gd name="T33" fmla="*/ 708 h 772"/>
                <a:gd name="T34" fmla="*/ 115 w 377"/>
                <a:gd name="T35" fmla="*/ 720 h 772"/>
                <a:gd name="T36" fmla="*/ 132 w 377"/>
                <a:gd name="T37" fmla="*/ 730 h 772"/>
                <a:gd name="T38" fmla="*/ 151 w 377"/>
                <a:gd name="T39" fmla="*/ 739 h 772"/>
                <a:gd name="T40" fmla="*/ 169 w 377"/>
                <a:gd name="T41" fmla="*/ 747 h 772"/>
                <a:gd name="T42" fmla="*/ 189 w 377"/>
                <a:gd name="T43" fmla="*/ 754 h 772"/>
                <a:gd name="T44" fmla="*/ 208 w 377"/>
                <a:gd name="T45" fmla="*/ 760 h 772"/>
                <a:gd name="T46" fmla="*/ 229 w 377"/>
                <a:gd name="T47" fmla="*/ 765 h 772"/>
                <a:gd name="T48" fmla="*/ 251 w 377"/>
                <a:gd name="T49" fmla="*/ 768 h 772"/>
                <a:gd name="T50" fmla="*/ 273 w 377"/>
                <a:gd name="T51" fmla="*/ 770 h 772"/>
                <a:gd name="T52" fmla="*/ 297 w 377"/>
                <a:gd name="T53" fmla="*/ 772 h 772"/>
                <a:gd name="T54" fmla="*/ 321 w 377"/>
                <a:gd name="T55" fmla="*/ 772 h 772"/>
                <a:gd name="T56" fmla="*/ 346 w 377"/>
                <a:gd name="T57" fmla="*/ 770 h 772"/>
                <a:gd name="T58" fmla="*/ 359 w 377"/>
                <a:gd name="T59" fmla="*/ 770 h 772"/>
                <a:gd name="T60" fmla="*/ 367 w 377"/>
                <a:gd name="T61" fmla="*/ 714 h 772"/>
                <a:gd name="T62" fmla="*/ 373 w 377"/>
                <a:gd name="T63" fmla="*/ 671 h 772"/>
                <a:gd name="T64" fmla="*/ 377 w 377"/>
                <a:gd name="T65" fmla="*/ 624 h 772"/>
                <a:gd name="T66" fmla="*/ 377 w 377"/>
                <a:gd name="T67" fmla="*/ 574 h 772"/>
                <a:gd name="T68" fmla="*/ 373 w 377"/>
                <a:gd name="T69" fmla="*/ 521 h 772"/>
                <a:gd name="T70" fmla="*/ 359 w 377"/>
                <a:gd name="T71" fmla="*/ 414 h 772"/>
                <a:gd name="T72" fmla="*/ 356 w 377"/>
                <a:gd name="T73" fmla="*/ 310 h 772"/>
                <a:gd name="T74" fmla="*/ 357 w 377"/>
                <a:gd name="T75" fmla="*/ 217 h 772"/>
                <a:gd name="T76" fmla="*/ 361 w 377"/>
                <a:gd name="T77" fmla="*/ 136 h 772"/>
                <a:gd name="T78" fmla="*/ 364 w 377"/>
                <a:gd name="T79" fmla="*/ 95 h 772"/>
                <a:gd name="T80" fmla="*/ 365 w 377"/>
                <a:gd name="T81" fmla="*/ 60 h 772"/>
                <a:gd name="T82" fmla="*/ 364 w 377"/>
                <a:gd name="T83" fmla="*/ 33 h 772"/>
                <a:gd name="T84" fmla="*/ 360 w 377"/>
                <a:gd name="T85" fmla="*/ 13 h 772"/>
                <a:gd name="T86" fmla="*/ 358 w 377"/>
                <a:gd name="T87" fmla="*/ 0 h 772"/>
                <a:gd name="T88" fmla="*/ 344 w 377"/>
                <a:gd name="T89" fmla="*/ 2 h 7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77" h="772">
                  <a:moveTo>
                    <a:pt x="344" y="2"/>
                  </a:moveTo>
                  <a:lnTo>
                    <a:pt x="0" y="20"/>
                  </a:lnTo>
                  <a:lnTo>
                    <a:pt x="10" y="41"/>
                  </a:lnTo>
                  <a:lnTo>
                    <a:pt x="42" y="120"/>
                  </a:lnTo>
                  <a:lnTo>
                    <a:pt x="63" y="195"/>
                  </a:lnTo>
                  <a:lnTo>
                    <a:pt x="75" y="266"/>
                  </a:lnTo>
                  <a:lnTo>
                    <a:pt x="77" y="334"/>
                  </a:lnTo>
                  <a:lnTo>
                    <a:pt x="73" y="399"/>
                  </a:lnTo>
                  <a:lnTo>
                    <a:pt x="67" y="458"/>
                  </a:lnTo>
                  <a:lnTo>
                    <a:pt x="56" y="514"/>
                  </a:lnTo>
                  <a:lnTo>
                    <a:pt x="45" y="566"/>
                  </a:lnTo>
                  <a:lnTo>
                    <a:pt x="29" y="643"/>
                  </a:lnTo>
                  <a:lnTo>
                    <a:pt x="34" y="648"/>
                  </a:lnTo>
                  <a:lnTo>
                    <a:pt x="49" y="666"/>
                  </a:lnTo>
                  <a:lnTo>
                    <a:pt x="65" y="681"/>
                  </a:lnTo>
                  <a:lnTo>
                    <a:pt x="81" y="694"/>
                  </a:lnTo>
                  <a:lnTo>
                    <a:pt x="98" y="708"/>
                  </a:lnTo>
                  <a:lnTo>
                    <a:pt x="115" y="720"/>
                  </a:lnTo>
                  <a:lnTo>
                    <a:pt x="132" y="730"/>
                  </a:lnTo>
                  <a:lnTo>
                    <a:pt x="151" y="739"/>
                  </a:lnTo>
                  <a:lnTo>
                    <a:pt x="169" y="747"/>
                  </a:lnTo>
                  <a:lnTo>
                    <a:pt x="189" y="754"/>
                  </a:lnTo>
                  <a:lnTo>
                    <a:pt x="208" y="760"/>
                  </a:lnTo>
                  <a:lnTo>
                    <a:pt x="229" y="765"/>
                  </a:lnTo>
                  <a:lnTo>
                    <a:pt x="251" y="768"/>
                  </a:lnTo>
                  <a:lnTo>
                    <a:pt x="273" y="770"/>
                  </a:lnTo>
                  <a:lnTo>
                    <a:pt x="297" y="772"/>
                  </a:lnTo>
                  <a:lnTo>
                    <a:pt x="321" y="772"/>
                  </a:lnTo>
                  <a:lnTo>
                    <a:pt x="346" y="770"/>
                  </a:lnTo>
                  <a:lnTo>
                    <a:pt x="359" y="770"/>
                  </a:lnTo>
                  <a:lnTo>
                    <a:pt x="367" y="714"/>
                  </a:lnTo>
                  <a:lnTo>
                    <a:pt x="373" y="671"/>
                  </a:lnTo>
                  <a:lnTo>
                    <a:pt x="377" y="624"/>
                  </a:lnTo>
                  <a:lnTo>
                    <a:pt x="377" y="574"/>
                  </a:lnTo>
                  <a:lnTo>
                    <a:pt x="373" y="521"/>
                  </a:lnTo>
                  <a:lnTo>
                    <a:pt x="359" y="414"/>
                  </a:lnTo>
                  <a:lnTo>
                    <a:pt x="356" y="310"/>
                  </a:lnTo>
                  <a:lnTo>
                    <a:pt x="357" y="217"/>
                  </a:lnTo>
                  <a:lnTo>
                    <a:pt x="361" y="136"/>
                  </a:lnTo>
                  <a:lnTo>
                    <a:pt x="364" y="95"/>
                  </a:lnTo>
                  <a:lnTo>
                    <a:pt x="365" y="60"/>
                  </a:lnTo>
                  <a:lnTo>
                    <a:pt x="364" y="33"/>
                  </a:lnTo>
                  <a:lnTo>
                    <a:pt x="360" y="13"/>
                  </a:lnTo>
                  <a:lnTo>
                    <a:pt x="358" y="0"/>
                  </a:lnTo>
                  <a:lnTo>
                    <a:pt x="34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73"/>
            <p:cNvSpPr>
              <a:spLocks/>
            </p:cNvSpPr>
            <p:nvPr/>
          </p:nvSpPr>
          <p:spPr bwMode="auto">
            <a:xfrm>
              <a:off x="2867" y="2252"/>
              <a:ext cx="149" cy="353"/>
            </a:xfrm>
            <a:custGeom>
              <a:avLst/>
              <a:gdLst>
                <a:gd name="T0" fmla="*/ 285 w 298"/>
                <a:gd name="T1" fmla="*/ 4 h 705"/>
                <a:gd name="T2" fmla="*/ 285 w 298"/>
                <a:gd name="T3" fmla="*/ 14 h 705"/>
                <a:gd name="T4" fmla="*/ 285 w 298"/>
                <a:gd name="T5" fmla="*/ 37 h 705"/>
                <a:gd name="T6" fmla="*/ 282 w 298"/>
                <a:gd name="T7" fmla="*/ 77 h 705"/>
                <a:gd name="T8" fmla="*/ 279 w 298"/>
                <a:gd name="T9" fmla="*/ 137 h 705"/>
                <a:gd name="T10" fmla="*/ 277 w 298"/>
                <a:gd name="T11" fmla="*/ 218 h 705"/>
                <a:gd name="T12" fmla="*/ 277 w 298"/>
                <a:gd name="T13" fmla="*/ 319 h 705"/>
                <a:gd name="T14" fmla="*/ 285 w 298"/>
                <a:gd name="T15" fmla="*/ 434 h 705"/>
                <a:gd name="T16" fmla="*/ 295 w 298"/>
                <a:gd name="T17" fmla="*/ 510 h 705"/>
                <a:gd name="T18" fmla="*/ 298 w 298"/>
                <a:gd name="T19" fmla="*/ 543 h 705"/>
                <a:gd name="T20" fmla="*/ 297 w 298"/>
                <a:gd name="T21" fmla="*/ 590 h 705"/>
                <a:gd name="T22" fmla="*/ 291 w 298"/>
                <a:gd name="T23" fmla="*/ 648 h 705"/>
                <a:gd name="T24" fmla="*/ 287 w 298"/>
                <a:gd name="T25" fmla="*/ 679 h 705"/>
                <a:gd name="T26" fmla="*/ 285 w 298"/>
                <a:gd name="T27" fmla="*/ 695 h 705"/>
                <a:gd name="T28" fmla="*/ 262 w 298"/>
                <a:gd name="T29" fmla="*/ 705 h 705"/>
                <a:gd name="T30" fmla="*/ 221 w 298"/>
                <a:gd name="T31" fmla="*/ 703 h 705"/>
                <a:gd name="T32" fmla="*/ 183 w 298"/>
                <a:gd name="T33" fmla="*/ 698 h 705"/>
                <a:gd name="T34" fmla="*/ 149 w 298"/>
                <a:gd name="T35" fmla="*/ 689 h 705"/>
                <a:gd name="T36" fmla="*/ 116 w 298"/>
                <a:gd name="T37" fmla="*/ 677 h 705"/>
                <a:gd name="T38" fmla="*/ 85 w 298"/>
                <a:gd name="T39" fmla="*/ 659 h 705"/>
                <a:gd name="T40" fmla="*/ 57 w 298"/>
                <a:gd name="T41" fmla="*/ 639 h 705"/>
                <a:gd name="T42" fmla="*/ 29 w 298"/>
                <a:gd name="T43" fmla="*/ 613 h 705"/>
                <a:gd name="T44" fmla="*/ 19 w 298"/>
                <a:gd name="T45" fmla="*/ 584 h 705"/>
                <a:gd name="T46" fmla="*/ 27 w 298"/>
                <a:gd name="T47" fmla="*/ 547 h 705"/>
                <a:gd name="T48" fmla="*/ 39 w 298"/>
                <a:gd name="T49" fmla="*/ 487 h 705"/>
                <a:gd name="T50" fmla="*/ 58 w 298"/>
                <a:gd name="T51" fmla="*/ 365 h 705"/>
                <a:gd name="T52" fmla="*/ 60 w 298"/>
                <a:gd name="T53" fmla="*/ 263 h 705"/>
                <a:gd name="T54" fmla="*/ 54 w 298"/>
                <a:gd name="T55" fmla="*/ 197 h 705"/>
                <a:gd name="T56" fmla="*/ 39 w 298"/>
                <a:gd name="T57" fmla="*/ 126 h 705"/>
                <a:gd name="T58" fmla="*/ 15 w 298"/>
                <a:gd name="T59" fmla="*/ 53 h 705"/>
                <a:gd name="T60" fmla="*/ 9 w 298"/>
                <a:gd name="T61" fmla="*/ 15 h 705"/>
                <a:gd name="T62" fmla="*/ 38 w 298"/>
                <a:gd name="T63" fmla="*/ 12 h 705"/>
                <a:gd name="T64" fmla="*/ 77 w 298"/>
                <a:gd name="T65" fmla="*/ 10 h 705"/>
                <a:gd name="T66" fmla="*/ 123 w 298"/>
                <a:gd name="T67" fmla="*/ 8 h 705"/>
                <a:gd name="T68" fmla="*/ 171 w 298"/>
                <a:gd name="T69" fmla="*/ 6 h 705"/>
                <a:gd name="T70" fmla="*/ 214 w 298"/>
                <a:gd name="T71" fmla="*/ 3 h 705"/>
                <a:gd name="T72" fmla="*/ 251 w 298"/>
                <a:gd name="T73" fmla="*/ 1 h 705"/>
                <a:gd name="T74" fmla="*/ 277 w 298"/>
                <a:gd name="T75" fmla="*/ 0 h 7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98" h="705">
                  <a:moveTo>
                    <a:pt x="283" y="0"/>
                  </a:moveTo>
                  <a:lnTo>
                    <a:pt x="285" y="4"/>
                  </a:lnTo>
                  <a:lnTo>
                    <a:pt x="285" y="9"/>
                  </a:lnTo>
                  <a:lnTo>
                    <a:pt x="285" y="14"/>
                  </a:lnTo>
                  <a:lnTo>
                    <a:pt x="285" y="19"/>
                  </a:lnTo>
                  <a:lnTo>
                    <a:pt x="285" y="37"/>
                  </a:lnTo>
                  <a:lnTo>
                    <a:pt x="283" y="55"/>
                  </a:lnTo>
                  <a:lnTo>
                    <a:pt x="282" y="77"/>
                  </a:lnTo>
                  <a:lnTo>
                    <a:pt x="281" y="100"/>
                  </a:lnTo>
                  <a:lnTo>
                    <a:pt x="279" y="137"/>
                  </a:lnTo>
                  <a:lnTo>
                    <a:pt x="278" y="176"/>
                  </a:lnTo>
                  <a:lnTo>
                    <a:pt x="277" y="218"/>
                  </a:lnTo>
                  <a:lnTo>
                    <a:pt x="275" y="264"/>
                  </a:lnTo>
                  <a:lnTo>
                    <a:pt x="277" y="319"/>
                  </a:lnTo>
                  <a:lnTo>
                    <a:pt x="279" y="375"/>
                  </a:lnTo>
                  <a:lnTo>
                    <a:pt x="285" y="434"/>
                  </a:lnTo>
                  <a:lnTo>
                    <a:pt x="293" y="492"/>
                  </a:lnTo>
                  <a:lnTo>
                    <a:pt x="295" y="510"/>
                  </a:lnTo>
                  <a:lnTo>
                    <a:pt x="297" y="526"/>
                  </a:lnTo>
                  <a:lnTo>
                    <a:pt x="298" y="543"/>
                  </a:lnTo>
                  <a:lnTo>
                    <a:pt x="298" y="559"/>
                  </a:lnTo>
                  <a:lnTo>
                    <a:pt x="297" y="590"/>
                  </a:lnTo>
                  <a:lnTo>
                    <a:pt x="295" y="619"/>
                  </a:lnTo>
                  <a:lnTo>
                    <a:pt x="291" y="648"/>
                  </a:lnTo>
                  <a:lnTo>
                    <a:pt x="287" y="675"/>
                  </a:lnTo>
                  <a:lnTo>
                    <a:pt x="287" y="679"/>
                  </a:lnTo>
                  <a:lnTo>
                    <a:pt x="286" y="686"/>
                  </a:lnTo>
                  <a:lnTo>
                    <a:pt x="285" y="695"/>
                  </a:lnTo>
                  <a:lnTo>
                    <a:pt x="283" y="705"/>
                  </a:lnTo>
                  <a:lnTo>
                    <a:pt x="262" y="705"/>
                  </a:lnTo>
                  <a:lnTo>
                    <a:pt x="241" y="705"/>
                  </a:lnTo>
                  <a:lnTo>
                    <a:pt x="221" y="703"/>
                  </a:lnTo>
                  <a:lnTo>
                    <a:pt x="202" y="701"/>
                  </a:lnTo>
                  <a:lnTo>
                    <a:pt x="183" y="698"/>
                  </a:lnTo>
                  <a:lnTo>
                    <a:pt x="166" y="694"/>
                  </a:lnTo>
                  <a:lnTo>
                    <a:pt x="149" y="689"/>
                  </a:lnTo>
                  <a:lnTo>
                    <a:pt x="133" y="683"/>
                  </a:lnTo>
                  <a:lnTo>
                    <a:pt x="116" y="677"/>
                  </a:lnTo>
                  <a:lnTo>
                    <a:pt x="100" y="669"/>
                  </a:lnTo>
                  <a:lnTo>
                    <a:pt x="85" y="659"/>
                  </a:lnTo>
                  <a:lnTo>
                    <a:pt x="70" y="649"/>
                  </a:lnTo>
                  <a:lnTo>
                    <a:pt x="57" y="639"/>
                  </a:lnTo>
                  <a:lnTo>
                    <a:pt x="43" y="627"/>
                  </a:lnTo>
                  <a:lnTo>
                    <a:pt x="29" y="613"/>
                  </a:lnTo>
                  <a:lnTo>
                    <a:pt x="15" y="599"/>
                  </a:lnTo>
                  <a:lnTo>
                    <a:pt x="19" y="584"/>
                  </a:lnTo>
                  <a:lnTo>
                    <a:pt x="22" y="564"/>
                  </a:lnTo>
                  <a:lnTo>
                    <a:pt x="27" y="547"/>
                  </a:lnTo>
                  <a:lnTo>
                    <a:pt x="28" y="538"/>
                  </a:lnTo>
                  <a:lnTo>
                    <a:pt x="39" y="487"/>
                  </a:lnTo>
                  <a:lnTo>
                    <a:pt x="50" y="428"/>
                  </a:lnTo>
                  <a:lnTo>
                    <a:pt x="58" y="365"/>
                  </a:lnTo>
                  <a:lnTo>
                    <a:pt x="61" y="296"/>
                  </a:lnTo>
                  <a:lnTo>
                    <a:pt x="60" y="263"/>
                  </a:lnTo>
                  <a:lnTo>
                    <a:pt x="58" y="231"/>
                  </a:lnTo>
                  <a:lnTo>
                    <a:pt x="54" y="197"/>
                  </a:lnTo>
                  <a:lnTo>
                    <a:pt x="47" y="162"/>
                  </a:lnTo>
                  <a:lnTo>
                    <a:pt x="39" y="126"/>
                  </a:lnTo>
                  <a:lnTo>
                    <a:pt x="29" y="90"/>
                  </a:lnTo>
                  <a:lnTo>
                    <a:pt x="15" y="53"/>
                  </a:lnTo>
                  <a:lnTo>
                    <a:pt x="0" y="15"/>
                  </a:lnTo>
                  <a:lnTo>
                    <a:pt x="9" y="15"/>
                  </a:lnTo>
                  <a:lnTo>
                    <a:pt x="22" y="14"/>
                  </a:lnTo>
                  <a:lnTo>
                    <a:pt x="38" y="12"/>
                  </a:lnTo>
                  <a:lnTo>
                    <a:pt x="57" y="11"/>
                  </a:lnTo>
                  <a:lnTo>
                    <a:pt x="77" y="10"/>
                  </a:lnTo>
                  <a:lnTo>
                    <a:pt x="99" y="9"/>
                  </a:lnTo>
                  <a:lnTo>
                    <a:pt x="123" y="8"/>
                  </a:lnTo>
                  <a:lnTo>
                    <a:pt x="146" y="7"/>
                  </a:lnTo>
                  <a:lnTo>
                    <a:pt x="171" y="6"/>
                  </a:lnTo>
                  <a:lnTo>
                    <a:pt x="192" y="4"/>
                  </a:lnTo>
                  <a:lnTo>
                    <a:pt x="214" y="3"/>
                  </a:lnTo>
                  <a:lnTo>
                    <a:pt x="234" y="2"/>
                  </a:lnTo>
                  <a:lnTo>
                    <a:pt x="251" y="1"/>
                  </a:lnTo>
                  <a:lnTo>
                    <a:pt x="266" y="1"/>
                  </a:lnTo>
                  <a:lnTo>
                    <a:pt x="277" y="0"/>
                  </a:lnTo>
                  <a:lnTo>
                    <a:pt x="283" y="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74"/>
            <p:cNvSpPr>
              <a:spLocks/>
            </p:cNvSpPr>
            <p:nvPr/>
          </p:nvSpPr>
          <p:spPr bwMode="auto">
            <a:xfrm>
              <a:off x="2834" y="2236"/>
              <a:ext cx="208" cy="271"/>
            </a:xfrm>
            <a:custGeom>
              <a:avLst/>
              <a:gdLst>
                <a:gd name="T0" fmla="*/ 355 w 416"/>
                <a:gd name="T1" fmla="*/ 0 h 541"/>
                <a:gd name="T2" fmla="*/ 0 w 416"/>
                <a:gd name="T3" fmla="*/ 5 h 541"/>
                <a:gd name="T4" fmla="*/ 0 w 416"/>
                <a:gd name="T5" fmla="*/ 21 h 541"/>
                <a:gd name="T6" fmla="*/ 0 w 416"/>
                <a:gd name="T7" fmla="*/ 38 h 541"/>
                <a:gd name="T8" fmla="*/ 1 w 416"/>
                <a:gd name="T9" fmla="*/ 71 h 541"/>
                <a:gd name="T10" fmla="*/ 4 w 416"/>
                <a:gd name="T11" fmla="*/ 110 h 541"/>
                <a:gd name="T12" fmla="*/ 5 w 416"/>
                <a:gd name="T13" fmla="*/ 140 h 541"/>
                <a:gd name="T14" fmla="*/ 7 w 416"/>
                <a:gd name="T15" fmla="*/ 170 h 541"/>
                <a:gd name="T16" fmla="*/ 8 w 416"/>
                <a:gd name="T17" fmla="*/ 204 h 541"/>
                <a:gd name="T18" fmla="*/ 7 w 416"/>
                <a:gd name="T19" fmla="*/ 235 h 541"/>
                <a:gd name="T20" fmla="*/ 4 w 416"/>
                <a:gd name="T21" fmla="*/ 259 h 541"/>
                <a:gd name="T22" fmla="*/ 1 w 416"/>
                <a:gd name="T23" fmla="*/ 273 h 541"/>
                <a:gd name="T24" fmla="*/ 1 w 416"/>
                <a:gd name="T25" fmla="*/ 290 h 541"/>
                <a:gd name="T26" fmla="*/ 5 w 416"/>
                <a:gd name="T27" fmla="*/ 305 h 541"/>
                <a:gd name="T28" fmla="*/ 11 w 416"/>
                <a:gd name="T29" fmla="*/ 321 h 541"/>
                <a:gd name="T30" fmla="*/ 18 w 416"/>
                <a:gd name="T31" fmla="*/ 336 h 541"/>
                <a:gd name="T32" fmla="*/ 24 w 416"/>
                <a:gd name="T33" fmla="*/ 348 h 541"/>
                <a:gd name="T34" fmla="*/ 31 w 416"/>
                <a:gd name="T35" fmla="*/ 359 h 541"/>
                <a:gd name="T36" fmla="*/ 37 w 416"/>
                <a:gd name="T37" fmla="*/ 366 h 541"/>
                <a:gd name="T38" fmla="*/ 49 w 416"/>
                <a:gd name="T39" fmla="*/ 387 h 541"/>
                <a:gd name="T40" fmla="*/ 54 w 416"/>
                <a:gd name="T41" fmla="*/ 414 h 541"/>
                <a:gd name="T42" fmla="*/ 54 w 416"/>
                <a:gd name="T43" fmla="*/ 439 h 541"/>
                <a:gd name="T44" fmla="*/ 53 w 416"/>
                <a:gd name="T45" fmla="*/ 458 h 541"/>
                <a:gd name="T46" fmla="*/ 52 w 416"/>
                <a:gd name="T47" fmla="*/ 467 h 541"/>
                <a:gd name="T48" fmla="*/ 59 w 416"/>
                <a:gd name="T49" fmla="*/ 473 h 541"/>
                <a:gd name="T50" fmla="*/ 75 w 416"/>
                <a:gd name="T51" fmla="*/ 484 h 541"/>
                <a:gd name="T52" fmla="*/ 92 w 416"/>
                <a:gd name="T53" fmla="*/ 496 h 541"/>
                <a:gd name="T54" fmla="*/ 109 w 416"/>
                <a:gd name="T55" fmla="*/ 505 h 541"/>
                <a:gd name="T56" fmla="*/ 127 w 416"/>
                <a:gd name="T57" fmla="*/ 513 h 541"/>
                <a:gd name="T58" fmla="*/ 144 w 416"/>
                <a:gd name="T59" fmla="*/ 521 h 541"/>
                <a:gd name="T60" fmla="*/ 163 w 416"/>
                <a:gd name="T61" fmla="*/ 527 h 541"/>
                <a:gd name="T62" fmla="*/ 182 w 416"/>
                <a:gd name="T63" fmla="*/ 531 h 541"/>
                <a:gd name="T64" fmla="*/ 202 w 416"/>
                <a:gd name="T65" fmla="*/ 536 h 541"/>
                <a:gd name="T66" fmla="*/ 223 w 416"/>
                <a:gd name="T67" fmla="*/ 538 h 541"/>
                <a:gd name="T68" fmla="*/ 244 w 416"/>
                <a:gd name="T69" fmla="*/ 539 h 541"/>
                <a:gd name="T70" fmla="*/ 266 w 416"/>
                <a:gd name="T71" fmla="*/ 541 h 541"/>
                <a:gd name="T72" fmla="*/ 289 w 416"/>
                <a:gd name="T73" fmla="*/ 539 h 541"/>
                <a:gd name="T74" fmla="*/ 315 w 416"/>
                <a:gd name="T75" fmla="*/ 538 h 541"/>
                <a:gd name="T76" fmla="*/ 340 w 416"/>
                <a:gd name="T77" fmla="*/ 536 h 541"/>
                <a:gd name="T78" fmla="*/ 367 w 416"/>
                <a:gd name="T79" fmla="*/ 531 h 541"/>
                <a:gd name="T80" fmla="*/ 394 w 416"/>
                <a:gd name="T81" fmla="*/ 527 h 541"/>
                <a:gd name="T82" fmla="*/ 406 w 416"/>
                <a:gd name="T83" fmla="*/ 524 h 541"/>
                <a:gd name="T84" fmla="*/ 407 w 416"/>
                <a:gd name="T85" fmla="*/ 512 h 541"/>
                <a:gd name="T86" fmla="*/ 415 w 416"/>
                <a:gd name="T87" fmla="*/ 394 h 541"/>
                <a:gd name="T88" fmla="*/ 416 w 416"/>
                <a:gd name="T89" fmla="*/ 293 h 541"/>
                <a:gd name="T90" fmla="*/ 411 w 416"/>
                <a:gd name="T91" fmla="*/ 208 h 541"/>
                <a:gd name="T92" fmla="*/ 402 w 416"/>
                <a:gd name="T93" fmla="*/ 138 h 541"/>
                <a:gd name="T94" fmla="*/ 392 w 416"/>
                <a:gd name="T95" fmla="*/ 84 h 541"/>
                <a:gd name="T96" fmla="*/ 382 w 416"/>
                <a:gd name="T97" fmla="*/ 44 h 541"/>
                <a:gd name="T98" fmla="*/ 373 w 416"/>
                <a:gd name="T99" fmla="*/ 20 h 541"/>
                <a:gd name="T100" fmla="*/ 370 w 416"/>
                <a:gd name="T101" fmla="*/ 10 h 541"/>
                <a:gd name="T102" fmla="*/ 365 w 416"/>
                <a:gd name="T103" fmla="*/ 0 h 541"/>
                <a:gd name="T104" fmla="*/ 355 w 416"/>
                <a:gd name="T105" fmla="*/ 0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16" h="541">
                  <a:moveTo>
                    <a:pt x="355" y="0"/>
                  </a:moveTo>
                  <a:lnTo>
                    <a:pt x="0" y="5"/>
                  </a:lnTo>
                  <a:lnTo>
                    <a:pt x="0" y="21"/>
                  </a:lnTo>
                  <a:lnTo>
                    <a:pt x="0" y="38"/>
                  </a:lnTo>
                  <a:lnTo>
                    <a:pt x="1" y="71"/>
                  </a:lnTo>
                  <a:lnTo>
                    <a:pt x="4" y="110"/>
                  </a:lnTo>
                  <a:lnTo>
                    <a:pt x="5" y="140"/>
                  </a:lnTo>
                  <a:lnTo>
                    <a:pt x="7" y="170"/>
                  </a:lnTo>
                  <a:lnTo>
                    <a:pt x="8" y="204"/>
                  </a:lnTo>
                  <a:lnTo>
                    <a:pt x="7" y="235"/>
                  </a:lnTo>
                  <a:lnTo>
                    <a:pt x="4" y="259"/>
                  </a:lnTo>
                  <a:lnTo>
                    <a:pt x="1" y="273"/>
                  </a:lnTo>
                  <a:lnTo>
                    <a:pt x="1" y="290"/>
                  </a:lnTo>
                  <a:lnTo>
                    <a:pt x="5" y="305"/>
                  </a:lnTo>
                  <a:lnTo>
                    <a:pt x="11" y="321"/>
                  </a:lnTo>
                  <a:lnTo>
                    <a:pt x="18" y="336"/>
                  </a:lnTo>
                  <a:lnTo>
                    <a:pt x="24" y="348"/>
                  </a:lnTo>
                  <a:lnTo>
                    <a:pt x="31" y="359"/>
                  </a:lnTo>
                  <a:lnTo>
                    <a:pt x="37" y="366"/>
                  </a:lnTo>
                  <a:lnTo>
                    <a:pt x="49" y="387"/>
                  </a:lnTo>
                  <a:lnTo>
                    <a:pt x="54" y="414"/>
                  </a:lnTo>
                  <a:lnTo>
                    <a:pt x="54" y="439"/>
                  </a:lnTo>
                  <a:lnTo>
                    <a:pt x="53" y="458"/>
                  </a:lnTo>
                  <a:lnTo>
                    <a:pt x="52" y="467"/>
                  </a:lnTo>
                  <a:lnTo>
                    <a:pt x="59" y="473"/>
                  </a:lnTo>
                  <a:lnTo>
                    <a:pt x="75" y="484"/>
                  </a:lnTo>
                  <a:lnTo>
                    <a:pt x="92" y="496"/>
                  </a:lnTo>
                  <a:lnTo>
                    <a:pt x="109" y="505"/>
                  </a:lnTo>
                  <a:lnTo>
                    <a:pt x="127" y="513"/>
                  </a:lnTo>
                  <a:lnTo>
                    <a:pt x="144" y="521"/>
                  </a:lnTo>
                  <a:lnTo>
                    <a:pt x="163" y="527"/>
                  </a:lnTo>
                  <a:lnTo>
                    <a:pt x="182" y="531"/>
                  </a:lnTo>
                  <a:lnTo>
                    <a:pt x="202" y="536"/>
                  </a:lnTo>
                  <a:lnTo>
                    <a:pt x="223" y="538"/>
                  </a:lnTo>
                  <a:lnTo>
                    <a:pt x="244" y="539"/>
                  </a:lnTo>
                  <a:lnTo>
                    <a:pt x="266" y="541"/>
                  </a:lnTo>
                  <a:lnTo>
                    <a:pt x="289" y="539"/>
                  </a:lnTo>
                  <a:lnTo>
                    <a:pt x="315" y="538"/>
                  </a:lnTo>
                  <a:lnTo>
                    <a:pt x="340" y="536"/>
                  </a:lnTo>
                  <a:lnTo>
                    <a:pt x="367" y="531"/>
                  </a:lnTo>
                  <a:lnTo>
                    <a:pt x="394" y="527"/>
                  </a:lnTo>
                  <a:lnTo>
                    <a:pt x="406" y="524"/>
                  </a:lnTo>
                  <a:lnTo>
                    <a:pt x="407" y="512"/>
                  </a:lnTo>
                  <a:lnTo>
                    <a:pt x="415" y="394"/>
                  </a:lnTo>
                  <a:lnTo>
                    <a:pt x="416" y="293"/>
                  </a:lnTo>
                  <a:lnTo>
                    <a:pt x="411" y="208"/>
                  </a:lnTo>
                  <a:lnTo>
                    <a:pt x="402" y="138"/>
                  </a:lnTo>
                  <a:lnTo>
                    <a:pt x="392" y="84"/>
                  </a:lnTo>
                  <a:lnTo>
                    <a:pt x="382" y="44"/>
                  </a:lnTo>
                  <a:lnTo>
                    <a:pt x="373" y="20"/>
                  </a:lnTo>
                  <a:lnTo>
                    <a:pt x="370" y="10"/>
                  </a:lnTo>
                  <a:lnTo>
                    <a:pt x="365" y="0"/>
                  </a:lnTo>
                  <a:lnTo>
                    <a:pt x="35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75"/>
            <p:cNvSpPr>
              <a:spLocks/>
            </p:cNvSpPr>
            <p:nvPr/>
          </p:nvSpPr>
          <p:spPr bwMode="auto">
            <a:xfrm>
              <a:off x="2849" y="2252"/>
              <a:ext cx="177" cy="238"/>
            </a:xfrm>
            <a:custGeom>
              <a:avLst/>
              <a:gdLst>
                <a:gd name="T0" fmla="*/ 318 w 354"/>
                <a:gd name="T1" fmla="*/ 14 h 475"/>
                <a:gd name="T2" fmla="*/ 331 w 354"/>
                <a:gd name="T3" fmla="*/ 62 h 475"/>
                <a:gd name="T4" fmla="*/ 344 w 354"/>
                <a:gd name="T5" fmla="*/ 138 h 475"/>
                <a:gd name="T6" fmla="*/ 353 w 354"/>
                <a:gd name="T7" fmla="*/ 241 h 475"/>
                <a:gd name="T8" fmla="*/ 354 w 354"/>
                <a:gd name="T9" fmla="*/ 340 h 475"/>
                <a:gd name="T10" fmla="*/ 349 w 354"/>
                <a:gd name="T11" fmla="*/ 421 h 475"/>
                <a:gd name="T12" fmla="*/ 322 w 354"/>
                <a:gd name="T13" fmla="*/ 468 h 475"/>
                <a:gd name="T14" fmla="*/ 277 w 354"/>
                <a:gd name="T15" fmla="*/ 474 h 475"/>
                <a:gd name="T16" fmla="*/ 235 w 354"/>
                <a:gd name="T17" fmla="*/ 475 h 475"/>
                <a:gd name="T18" fmla="*/ 197 w 354"/>
                <a:gd name="T19" fmla="*/ 474 h 475"/>
                <a:gd name="T20" fmla="*/ 162 w 354"/>
                <a:gd name="T21" fmla="*/ 468 h 475"/>
                <a:gd name="T22" fmla="*/ 129 w 354"/>
                <a:gd name="T23" fmla="*/ 459 h 475"/>
                <a:gd name="T24" fmla="*/ 98 w 354"/>
                <a:gd name="T25" fmla="*/ 446 h 475"/>
                <a:gd name="T26" fmla="*/ 68 w 354"/>
                <a:gd name="T27" fmla="*/ 430 h 475"/>
                <a:gd name="T28" fmla="*/ 56 w 354"/>
                <a:gd name="T29" fmla="*/ 415 h 475"/>
                <a:gd name="T30" fmla="*/ 56 w 354"/>
                <a:gd name="T31" fmla="*/ 405 h 475"/>
                <a:gd name="T32" fmla="*/ 55 w 354"/>
                <a:gd name="T33" fmla="*/ 377 h 475"/>
                <a:gd name="T34" fmla="*/ 43 w 354"/>
                <a:gd name="T35" fmla="*/ 331 h 475"/>
                <a:gd name="T36" fmla="*/ 20 w 354"/>
                <a:gd name="T37" fmla="*/ 299 h 475"/>
                <a:gd name="T38" fmla="*/ 4 w 354"/>
                <a:gd name="T39" fmla="*/ 263 h 475"/>
                <a:gd name="T40" fmla="*/ 0 w 354"/>
                <a:gd name="T41" fmla="*/ 243 h 475"/>
                <a:gd name="T42" fmla="*/ 0 w 354"/>
                <a:gd name="T43" fmla="*/ 239 h 475"/>
                <a:gd name="T44" fmla="*/ 5 w 354"/>
                <a:gd name="T45" fmla="*/ 223 h 475"/>
                <a:gd name="T46" fmla="*/ 8 w 354"/>
                <a:gd name="T47" fmla="*/ 189 h 475"/>
                <a:gd name="T48" fmla="*/ 8 w 354"/>
                <a:gd name="T49" fmla="*/ 149 h 475"/>
                <a:gd name="T50" fmla="*/ 6 w 354"/>
                <a:gd name="T51" fmla="*/ 115 h 475"/>
                <a:gd name="T52" fmla="*/ 4 w 354"/>
                <a:gd name="T53" fmla="*/ 84 h 475"/>
                <a:gd name="T54" fmla="*/ 2 w 354"/>
                <a:gd name="T55" fmla="*/ 29 h 475"/>
                <a:gd name="T56" fmla="*/ 8 w 354"/>
                <a:gd name="T57" fmla="*/ 4 h 475"/>
                <a:gd name="T58" fmla="*/ 38 w 354"/>
                <a:gd name="T59" fmla="*/ 4 h 475"/>
                <a:gd name="T60" fmla="*/ 82 w 354"/>
                <a:gd name="T61" fmla="*/ 3 h 475"/>
                <a:gd name="T62" fmla="*/ 133 w 354"/>
                <a:gd name="T63" fmla="*/ 3 h 475"/>
                <a:gd name="T64" fmla="*/ 187 w 354"/>
                <a:gd name="T65" fmla="*/ 2 h 475"/>
                <a:gd name="T66" fmla="*/ 238 w 354"/>
                <a:gd name="T67" fmla="*/ 1 h 475"/>
                <a:gd name="T68" fmla="*/ 279 w 354"/>
                <a:gd name="T69" fmla="*/ 1 h 475"/>
                <a:gd name="T70" fmla="*/ 307 w 354"/>
                <a:gd name="T71" fmla="*/ 0 h 4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54" h="475">
                  <a:moveTo>
                    <a:pt x="314" y="0"/>
                  </a:moveTo>
                  <a:lnTo>
                    <a:pt x="318" y="14"/>
                  </a:lnTo>
                  <a:lnTo>
                    <a:pt x="324" y="34"/>
                  </a:lnTo>
                  <a:lnTo>
                    <a:pt x="331" y="62"/>
                  </a:lnTo>
                  <a:lnTo>
                    <a:pt x="338" y="96"/>
                  </a:lnTo>
                  <a:lnTo>
                    <a:pt x="344" y="138"/>
                  </a:lnTo>
                  <a:lnTo>
                    <a:pt x="349" y="186"/>
                  </a:lnTo>
                  <a:lnTo>
                    <a:pt x="353" y="241"/>
                  </a:lnTo>
                  <a:lnTo>
                    <a:pt x="354" y="304"/>
                  </a:lnTo>
                  <a:lnTo>
                    <a:pt x="354" y="340"/>
                  </a:lnTo>
                  <a:lnTo>
                    <a:pt x="352" y="380"/>
                  </a:lnTo>
                  <a:lnTo>
                    <a:pt x="349" y="421"/>
                  </a:lnTo>
                  <a:lnTo>
                    <a:pt x="346" y="465"/>
                  </a:lnTo>
                  <a:lnTo>
                    <a:pt x="322" y="468"/>
                  </a:lnTo>
                  <a:lnTo>
                    <a:pt x="299" y="472"/>
                  </a:lnTo>
                  <a:lnTo>
                    <a:pt x="277" y="474"/>
                  </a:lnTo>
                  <a:lnTo>
                    <a:pt x="256" y="475"/>
                  </a:lnTo>
                  <a:lnTo>
                    <a:pt x="235" y="475"/>
                  </a:lnTo>
                  <a:lnTo>
                    <a:pt x="216" y="475"/>
                  </a:lnTo>
                  <a:lnTo>
                    <a:pt x="197" y="474"/>
                  </a:lnTo>
                  <a:lnTo>
                    <a:pt x="179" y="472"/>
                  </a:lnTo>
                  <a:lnTo>
                    <a:pt x="162" y="468"/>
                  </a:lnTo>
                  <a:lnTo>
                    <a:pt x="146" y="465"/>
                  </a:lnTo>
                  <a:lnTo>
                    <a:pt x="129" y="459"/>
                  </a:lnTo>
                  <a:lnTo>
                    <a:pt x="113" y="453"/>
                  </a:lnTo>
                  <a:lnTo>
                    <a:pt x="98" y="446"/>
                  </a:lnTo>
                  <a:lnTo>
                    <a:pt x="83" y="438"/>
                  </a:lnTo>
                  <a:lnTo>
                    <a:pt x="68" y="430"/>
                  </a:lnTo>
                  <a:lnTo>
                    <a:pt x="55" y="420"/>
                  </a:lnTo>
                  <a:lnTo>
                    <a:pt x="56" y="415"/>
                  </a:lnTo>
                  <a:lnTo>
                    <a:pt x="56" y="411"/>
                  </a:lnTo>
                  <a:lnTo>
                    <a:pt x="56" y="405"/>
                  </a:lnTo>
                  <a:lnTo>
                    <a:pt x="56" y="399"/>
                  </a:lnTo>
                  <a:lnTo>
                    <a:pt x="55" y="377"/>
                  </a:lnTo>
                  <a:lnTo>
                    <a:pt x="51" y="354"/>
                  </a:lnTo>
                  <a:lnTo>
                    <a:pt x="43" y="331"/>
                  </a:lnTo>
                  <a:lnTo>
                    <a:pt x="29" y="312"/>
                  </a:lnTo>
                  <a:lnTo>
                    <a:pt x="20" y="299"/>
                  </a:lnTo>
                  <a:lnTo>
                    <a:pt x="11" y="282"/>
                  </a:lnTo>
                  <a:lnTo>
                    <a:pt x="4" y="263"/>
                  </a:lnTo>
                  <a:lnTo>
                    <a:pt x="0" y="245"/>
                  </a:lnTo>
                  <a:lnTo>
                    <a:pt x="0" y="243"/>
                  </a:lnTo>
                  <a:lnTo>
                    <a:pt x="0" y="240"/>
                  </a:lnTo>
                  <a:lnTo>
                    <a:pt x="0" y="239"/>
                  </a:lnTo>
                  <a:lnTo>
                    <a:pt x="2" y="237"/>
                  </a:lnTo>
                  <a:lnTo>
                    <a:pt x="5" y="223"/>
                  </a:lnTo>
                  <a:lnTo>
                    <a:pt x="7" y="207"/>
                  </a:lnTo>
                  <a:lnTo>
                    <a:pt x="8" y="189"/>
                  </a:lnTo>
                  <a:lnTo>
                    <a:pt x="8" y="170"/>
                  </a:lnTo>
                  <a:lnTo>
                    <a:pt x="8" y="149"/>
                  </a:lnTo>
                  <a:lnTo>
                    <a:pt x="7" y="130"/>
                  </a:lnTo>
                  <a:lnTo>
                    <a:pt x="6" y="115"/>
                  </a:lnTo>
                  <a:lnTo>
                    <a:pt x="5" y="104"/>
                  </a:lnTo>
                  <a:lnTo>
                    <a:pt x="4" y="84"/>
                  </a:lnTo>
                  <a:lnTo>
                    <a:pt x="3" y="57"/>
                  </a:lnTo>
                  <a:lnTo>
                    <a:pt x="2" y="29"/>
                  </a:lnTo>
                  <a:lnTo>
                    <a:pt x="0" y="4"/>
                  </a:lnTo>
                  <a:lnTo>
                    <a:pt x="8" y="4"/>
                  </a:lnTo>
                  <a:lnTo>
                    <a:pt x="21" y="4"/>
                  </a:lnTo>
                  <a:lnTo>
                    <a:pt x="38" y="4"/>
                  </a:lnTo>
                  <a:lnTo>
                    <a:pt x="59" y="4"/>
                  </a:lnTo>
                  <a:lnTo>
                    <a:pt x="82" y="3"/>
                  </a:lnTo>
                  <a:lnTo>
                    <a:pt x="106" y="3"/>
                  </a:lnTo>
                  <a:lnTo>
                    <a:pt x="133" y="3"/>
                  </a:lnTo>
                  <a:lnTo>
                    <a:pt x="160" y="2"/>
                  </a:lnTo>
                  <a:lnTo>
                    <a:pt x="187" y="2"/>
                  </a:lnTo>
                  <a:lnTo>
                    <a:pt x="213" y="2"/>
                  </a:lnTo>
                  <a:lnTo>
                    <a:pt x="238" y="1"/>
                  </a:lnTo>
                  <a:lnTo>
                    <a:pt x="260" y="1"/>
                  </a:lnTo>
                  <a:lnTo>
                    <a:pt x="279" y="1"/>
                  </a:lnTo>
                  <a:lnTo>
                    <a:pt x="295" y="0"/>
                  </a:lnTo>
                  <a:lnTo>
                    <a:pt x="307" y="0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AAD1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76"/>
            <p:cNvSpPr>
              <a:spLocks/>
            </p:cNvSpPr>
            <p:nvPr/>
          </p:nvSpPr>
          <p:spPr bwMode="auto">
            <a:xfrm>
              <a:off x="2523" y="1875"/>
              <a:ext cx="659" cy="339"/>
            </a:xfrm>
            <a:custGeom>
              <a:avLst/>
              <a:gdLst>
                <a:gd name="T0" fmla="*/ 500 w 1319"/>
                <a:gd name="T1" fmla="*/ 6 h 678"/>
                <a:gd name="T2" fmla="*/ 398 w 1319"/>
                <a:gd name="T3" fmla="*/ 25 h 678"/>
                <a:gd name="T4" fmla="*/ 302 w 1319"/>
                <a:gd name="T5" fmla="*/ 55 h 678"/>
                <a:gd name="T6" fmla="*/ 216 w 1319"/>
                <a:gd name="T7" fmla="*/ 96 h 678"/>
                <a:gd name="T8" fmla="*/ 142 w 1319"/>
                <a:gd name="T9" fmla="*/ 146 h 678"/>
                <a:gd name="T10" fmla="*/ 81 w 1319"/>
                <a:gd name="T11" fmla="*/ 204 h 678"/>
                <a:gd name="T12" fmla="*/ 35 w 1319"/>
                <a:gd name="T13" fmla="*/ 267 h 678"/>
                <a:gd name="T14" fmla="*/ 8 w 1319"/>
                <a:gd name="T15" fmla="*/ 335 h 678"/>
                <a:gd name="T16" fmla="*/ 0 w 1319"/>
                <a:gd name="T17" fmla="*/ 395 h 678"/>
                <a:gd name="T18" fmla="*/ 5 w 1319"/>
                <a:gd name="T19" fmla="*/ 441 h 678"/>
                <a:gd name="T20" fmla="*/ 19 w 1319"/>
                <a:gd name="T21" fmla="*/ 484 h 678"/>
                <a:gd name="T22" fmla="*/ 43 w 1319"/>
                <a:gd name="T23" fmla="*/ 525 h 678"/>
                <a:gd name="T24" fmla="*/ 74 w 1319"/>
                <a:gd name="T25" fmla="*/ 559 h 678"/>
                <a:gd name="T26" fmla="*/ 107 w 1319"/>
                <a:gd name="T27" fmla="*/ 588 h 678"/>
                <a:gd name="T28" fmla="*/ 147 w 1319"/>
                <a:gd name="T29" fmla="*/ 612 h 678"/>
                <a:gd name="T30" fmla="*/ 190 w 1319"/>
                <a:gd name="T31" fmla="*/ 633 h 678"/>
                <a:gd name="T32" fmla="*/ 239 w 1319"/>
                <a:gd name="T33" fmla="*/ 650 h 678"/>
                <a:gd name="T34" fmla="*/ 289 w 1319"/>
                <a:gd name="T35" fmla="*/ 664 h 678"/>
                <a:gd name="T36" fmla="*/ 345 w 1319"/>
                <a:gd name="T37" fmla="*/ 673 h 678"/>
                <a:gd name="T38" fmla="*/ 402 w 1319"/>
                <a:gd name="T39" fmla="*/ 677 h 678"/>
                <a:gd name="T40" fmla="*/ 474 w 1319"/>
                <a:gd name="T41" fmla="*/ 677 h 678"/>
                <a:gd name="T42" fmla="*/ 558 w 1319"/>
                <a:gd name="T43" fmla="*/ 670 h 678"/>
                <a:gd name="T44" fmla="*/ 640 w 1319"/>
                <a:gd name="T45" fmla="*/ 655 h 678"/>
                <a:gd name="T46" fmla="*/ 719 w 1319"/>
                <a:gd name="T47" fmla="*/ 632 h 678"/>
                <a:gd name="T48" fmla="*/ 796 w 1319"/>
                <a:gd name="T49" fmla="*/ 602 h 678"/>
                <a:gd name="T50" fmla="*/ 872 w 1319"/>
                <a:gd name="T51" fmla="*/ 564 h 678"/>
                <a:gd name="T52" fmla="*/ 946 w 1319"/>
                <a:gd name="T53" fmla="*/ 518 h 678"/>
                <a:gd name="T54" fmla="*/ 1017 w 1319"/>
                <a:gd name="T55" fmla="*/ 464 h 678"/>
                <a:gd name="T56" fmla="*/ 1062 w 1319"/>
                <a:gd name="T57" fmla="*/ 434 h 678"/>
                <a:gd name="T58" fmla="*/ 1106 w 1319"/>
                <a:gd name="T59" fmla="*/ 433 h 678"/>
                <a:gd name="T60" fmla="*/ 1161 w 1319"/>
                <a:gd name="T61" fmla="*/ 431 h 678"/>
                <a:gd name="T62" fmla="*/ 1203 w 1319"/>
                <a:gd name="T63" fmla="*/ 430 h 678"/>
                <a:gd name="T64" fmla="*/ 1229 w 1319"/>
                <a:gd name="T65" fmla="*/ 428 h 678"/>
                <a:gd name="T66" fmla="*/ 1267 w 1319"/>
                <a:gd name="T67" fmla="*/ 414 h 678"/>
                <a:gd name="T68" fmla="*/ 1297 w 1319"/>
                <a:gd name="T69" fmla="*/ 390 h 678"/>
                <a:gd name="T70" fmla="*/ 1316 w 1319"/>
                <a:gd name="T71" fmla="*/ 358 h 678"/>
                <a:gd name="T72" fmla="*/ 1319 w 1319"/>
                <a:gd name="T73" fmla="*/ 338 h 678"/>
                <a:gd name="T74" fmla="*/ 1319 w 1319"/>
                <a:gd name="T75" fmla="*/ 335 h 678"/>
                <a:gd name="T76" fmla="*/ 1318 w 1319"/>
                <a:gd name="T77" fmla="*/ 321 h 678"/>
                <a:gd name="T78" fmla="*/ 1309 w 1319"/>
                <a:gd name="T79" fmla="*/ 297 h 678"/>
                <a:gd name="T80" fmla="*/ 1294 w 1319"/>
                <a:gd name="T81" fmla="*/ 278 h 678"/>
                <a:gd name="T82" fmla="*/ 1278 w 1319"/>
                <a:gd name="T83" fmla="*/ 267 h 678"/>
                <a:gd name="T84" fmla="*/ 1260 w 1319"/>
                <a:gd name="T85" fmla="*/ 259 h 678"/>
                <a:gd name="T86" fmla="*/ 1240 w 1319"/>
                <a:gd name="T87" fmla="*/ 254 h 678"/>
                <a:gd name="T88" fmla="*/ 1228 w 1319"/>
                <a:gd name="T89" fmla="*/ 253 h 678"/>
                <a:gd name="T90" fmla="*/ 1222 w 1319"/>
                <a:gd name="T91" fmla="*/ 252 h 678"/>
                <a:gd name="T92" fmla="*/ 1184 w 1319"/>
                <a:gd name="T93" fmla="*/ 253 h 678"/>
                <a:gd name="T94" fmla="*/ 1131 w 1319"/>
                <a:gd name="T95" fmla="*/ 255 h 678"/>
                <a:gd name="T96" fmla="*/ 1086 w 1319"/>
                <a:gd name="T97" fmla="*/ 256 h 678"/>
                <a:gd name="T98" fmla="*/ 1063 w 1319"/>
                <a:gd name="T99" fmla="*/ 228 h 678"/>
                <a:gd name="T100" fmla="*/ 1031 w 1319"/>
                <a:gd name="T101" fmla="*/ 172 h 678"/>
                <a:gd name="T102" fmla="*/ 985 w 1319"/>
                <a:gd name="T103" fmla="*/ 123 h 678"/>
                <a:gd name="T104" fmla="*/ 926 w 1319"/>
                <a:gd name="T105" fmla="*/ 80 h 678"/>
                <a:gd name="T106" fmla="*/ 858 w 1319"/>
                <a:gd name="T107" fmla="*/ 47 h 678"/>
                <a:gd name="T108" fmla="*/ 780 w 1319"/>
                <a:gd name="T109" fmla="*/ 22 h 678"/>
                <a:gd name="T110" fmla="*/ 694 w 1319"/>
                <a:gd name="T111" fmla="*/ 6 h 678"/>
                <a:gd name="T112" fmla="*/ 603 w 1319"/>
                <a:gd name="T113" fmla="*/ 0 h 6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19" h="678">
                  <a:moveTo>
                    <a:pt x="554" y="1"/>
                  </a:moveTo>
                  <a:lnTo>
                    <a:pt x="500" y="6"/>
                  </a:lnTo>
                  <a:lnTo>
                    <a:pt x="448" y="14"/>
                  </a:lnTo>
                  <a:lnTo>
                    <a:pt x="398" y="25"/>
                  </a:lnTo>
                  <a:lnTo>
                    <a:pt x="349" y="39"/>
                  </a:lnTo>
                  <a:lnTo>
                    <a:pt x="302" y="55"/>
                  </a:lnTo>
                  <a:lnTo>
                    <a:pt x="258" y="75"/>
                  </a:lnTo>
                  <a:lnTo>
                    <a:pt x="216" y="96"/>
                  </a:lnTo>
                  <a:lnTo>
                    <a:pt x="178" y="120"/>
                  </a:lnTo>
                  <a:lnTo>
                    <a:pt x="142" y="146"/>
                  </a:lnTo>
                  <a:lnTo>
                    <a:pt x="110" y="174"/>
                  </a:lnTo>
                  <a:lnTo>
                    <a:pt x="81" y="204"/>
                  </a:lnTo>
                  <a:lnTo>
                    <a:pt x="56" y="235"/>
                  </a:lnTo>
                  <a:lnTo>
                    <a:pt x="35" y="267"/>
                  </a:lnTo>
                  <a:lnTo>
                    <a:pt x="19" y="300"/>
                  </a:lnTo>
                  <a:lnTo>
                    <a:pt x="8" y="335"/>
                  </a:lnTo>
                  <a:lnTo>
                    <a:pt x="2" y="370"/>
                  </a:lnTo>
                  <a:lnTo>
                    <a:pt x="0" y="395"/>
                  </a:lnTo>
                  <a:lnTo>
                    <a:pt x="2" y="418"/>
                  </a:lnTo>
                  <a:lnTo>
                    <a:pt x="5" y="441"/>
                  </a:lnTo>
                  <a:lnTo>
                    <a:pt x="11" y="463"/>
                  </a:lnTo>
                  <a:lnTo>
                    <a:pt x="19" y="484"/>
                  </a:lnTo>
                  <a:lnTo>
                    <a:pt x="30" y="505"/>
                  </a:lnTo>
                  <a:lnTo>
                    <a:pt x="43" y="525"/>
                  </a:lnTo>
                  <a:lnTo>
                    <a:pt x="59" y="544"/>
                  </a:lnTo>
                  <a:lnTo>
                    <a:pt x="74" y="559"/>
                  </a:lnTo>
                  <a:lnTo>
                    <a:pt x="90" y="574"/>
                  </a:lnTo>
                  <a:lnTo>
                    <a:pt x="107" y="588"/>
                  </a:lnTo>
                  <a:lnTo>
                    <a:pt x="127" y="601"/>
                  </a:lnTo>
                  <a:lnTo>
                    <a:pt x="147" y="612"/>
                  </a:lnTo>
                  <a:lnTo>
                    <a:pt x="169" y="624"/>
                  </a:lnTo>
                  <a:lnTo>
                    <a:pt x="190" y="633"/>
                  </a:lnTo>
                  <a:lnTo>
                    <a:pt x="215" y="642"/>
                  </a:lnTo>
                  <a:lnTo>
                    <a:pt x="239" y="650"/>
                  </a:lnTo>
                  <a:lnTo>
                    <a:pt x="264" y="658"/>
                  </a:lnTo>
                  <a:lnTo>
                    <a:pt x="289" y="664"/>
                  </a:lnTo>
                  <a:lnTo>
                    <a:pt x="317" y="669"/>
                  </a:lnTo>
                  <a:lnTo>
                    <a:pt x="345" y="673"/>
                  </a:lnTo>
                  <a:lnTo>
                    <a:pt x="372" y="675"/>
                  </a:lnTo>
                  <a:lnTo>
                    <a:pt x="402" y="677"/>
                  </a:lnTo>
                  <a:lnTo>
                    <a:pt x="431" y="678"/>
                  </a:lnTo>
                  <a:lnTo>
                    <a:pt x="474" y="677"/>
                  </a:lnTo>
                  <a:lnTo>
                    <a:pt x="516" y="674"/>
                  </a:lnTo>
                  <a:lnTo>
                    <a:pt x="558" y="670"/>
                  </a:lnTo>
                  <a:lnTo>
                    <a:pt x="599" y="663"/>
                  </a:lnTo>
                  <a:lnTo>
                    <a:pt x="640" y="655"/>
                  </a:lnTo>
                  <a:lnTo>
                    <a:pt x="680" y="644"/>
                  </a:lnTo>
                  <a:lnTo>
                    <a:pt x="719" y="632"/>
                  </a:lnTo>
                  <a:lnTo>
                    <a:pt x="758" y="618"/>
                  </a:lnTo>
                  <a:lnTo>
                    <a:pt x="796" y="602"/>
                  </a:lnTo>
                  <a:lnTo>
                    <a:pt x="834" y="583"/>
                  </a:lnTo>
                  <a:lnTo>
                    <a:pt x="872" y="564"/>
                  </a:lnTo>
                  <a:lnTo>
                    <a:pt x="909" y="542"/>
                  </a:lnTo>
                  <a:lnTo>
                    <a:pt x="946" y="518"/>
                  </a:lnTo>
                  <a:lnTo>
                    <a:pt x="982" y="491"/>
                  </a:lnTo>
                  <a:lnTo>
                    <a:pt x="1017" y="464"/>
                  </a:lnTo>
                  <a:lnTo>
                    <a:pt x="1053" y="434"/>
                  </a:lnTo>
                  <a:lnTo>
                    <a:pt x="1062" y="434"/>
                  </a:lnTo>
                  <a:lnTo>
                    <a:pt x="1081" y="434"/>
                  </a:lnTo>
                  <a:lnTo>
                    <a:pt x="1106" y="433"/>
                  </a:lnTo>
                  <a:lnTo>
                    <a:pt x="1135" y="431"/>
                  </a:lnTo>
                  <a:lnTo>
                    <a:pt x="1161" y="431"/>
                  </a:lnTo>
                  <a:lnTo>
                    <a:pt x="1185" y="430"/>
                  </a:lnTo>
                  <a:lnTo>
                    <a:pt x="1203" y="430"/>
                  </a:lnTo>
                  <a:lnTo>
                    <a:pt x="1209" y="430"/>
                  </a:lnTo>
                  <a:lnTo>
                    <a:pt x="1229" y="428"/>
                  </a:lnTo>
                  <a:lnTo>
                    <a:pt x="1249" y="422"/>
                  </a:lnTo>
                  <a:lnTo>
                    <a:pt x="1267" y="414"/>
                  </a:lnTo>
                  <a:lnTo>
                    <a:pt x="1283" y="403"/>
                  </a:lnTo>
                  <a:lnTo>
                    <a:pt x="1297" y="390"/>
                  </a:lnTo>
                  <a:lnTo>
                    <a:pt x="1308" y="375"/>
                  </a:lnTo>
                  <a:lnTo>
                    <a:pt x="1316" y="358"/>
                  </a:lnTo>
                  <a:lnTo>
                    <a:pt x="1319" y="341"/>
                  </a:lnTo>
                  <a:lnTo>
                    <a:pt x="1319" y="338"/>
                  </a:lnTo>
                  <a:lnTo>
                    <a:pt x="1319" y="337"/>
                  </a:lnTo>
                  <a:lnTo>
                    <a:pt x="1319" y="335"/>
                  </a:lnTo>
                  <a:lnTo>
                    <a:pt x="1319" y="334"/>
                  </a:lnTo>
                  <a:lnTo>
                    <a:pt x="1318" y="321"/>
                  </a:lnTo>
                  <a:lnTo>
                    <a:pt x="1314" y="308"/>
                  </a:lnTo>
                  <a:lnTo>
                    <a:pt x="1309" y="297"/>
                  </a:lnTo>
                  <a:lnTo>
                    <a:pt x="1301" y="285"/>
                  </a:lnTo>
                  <a:lnTo>
                    <a:pt x="1294" y="278"/>
                  </a:lnTo>
                  <a:lnTo>
                    <a:pt x="1287" y="273"/>
                  </a:lnTo>
                  <a:lnTo>
                    <a:pt x="1278" y="267"/>
                  </a:lnTo>
                  <a:lnTo>
                    <a:pt x="1270" y="262"/>
                  </a:lnTo>
                  <a:lnTo>
                    <a:pt x="1260" y="259"/>
                  </a:lnTo>
                  <a:lnTo>
                    <a:pt x="1250" y="255"/>
                  </a:lnTo>
                  <a:lnTo>
                    <a:pt x="1240" y="254"/>
                  </a:lnTo>
                  <a:lnTo>
                    <a:pt x="1229" y="253"/>
                  </a:lnTo>
                  <a:lnTo>
                    <a:pt x="1228" y="253"/>
                  </a:lnTo>
                  <a:lnTo>
                    <a:pt x="1228" y="252"/>
                  </a:lnTo>
                  <a:lnTo>
                    <a:pt x="1222" y="252"/>
                  </a:lnTo>
                  <a:lnTo>
                    <a:pt x="1206" y="253"/>
                  </a:lnTo>
                  <a:lnTo>
                    <a:pt x="1184" y="253"/>
                  </a:lnTo>
                  <a:lnTo>
                    <a:pt x="1158" y="254"/>
                  </a:lnTo>
                  <a:lnTo>
                    <a:pt x="1131" y="255"/>
                  </a:lnTo>
                  <a:lnTo>
                    <a:pt x="1106" y="256"/>
                  </a:lnTo>
                  <a:lnTo>
                    <a:pt x="1086" y="256"/>
                  </a:lnTo>
                  <a:lnTo>
                    <a:pt x="1074" y="258"/>
                  </a:lnTo>
                  <a:lnTo>
                    <a:pt x="1063" y="228"/>
                  </a:lnTo>
                  <a:lnTo>
                    <a:pt x="1048" y="199"/>
                  </a:lnTo>
                  <a:lnTo>
                    <a:pt x="1031" y="172"/>
                  </a:lnTo>
                  <a:lnTo>
                    <a:pt x="1009" y="147"/>
                  </a:lnTo>
                  <a:lnTo>
                    <a:pt x="985" y="123"/>
                  </a:lnTo>
                  <a:lnTo>
                    <a:pt x="957" y="101"/>
                  </a:lnTo>
                  <a:lnTo>
                    <a:pt x="926" y="80"/>
                  </a:lnTo>
                  <a:lnTo>
                    <a:pt x="894" y="63"/>
                  </a:lnTo>
                  <a:lnTo>
                    <a:pt x="858" y="47"/>
                  </a:lnTo>
                  <a:lnTo>
                    <a:pt x="820" y="33"/>
                  </a:lnTo>
                  <a:lnTo>
                    <a:pt x="780" y="22"/>
                  </a:lnTo>
                  <a:lnTo>
                    <a:pt x="737" y="12"/>
                  </a:lnTo>
                  <a:lnTo>
                    <a:pt x="694" y="6"/>
                  </a:lnTo>
                  <a:lnTo>
                    <a:pt x="649" y="1"/>
                  </a:lnTo>
                  <a:lnTo>
                    <a:pt x="603" y="0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77"/>
            <p:cNvSpPr>
              <a:spLocks/>
            </p:cNvSpPr>
            <p:nvPr/>
          </p:nvSpPr>
          <p:spPr bwMode="auto">
            <a:xfrm>
              <a:off x="2538" y="1892"/>
              <a:ext cx="628" cy="307"/>
            </a:xfrm>
            <a:custGeom>
              <a:avLst/>
              <a:gdLst>
                <a:gd name="T0" fmla="*/ 372 w 1256"/>
                <a:gd name="T1" fmla="*/ 614 h 615"/>
                <a:gd name="T2" fmla="*/ 319 w 1256"/>
                <a:gd name="T3" fmla="*/ 609 h 615"/>
                <a:gd name="T4" fmla="*/ 268 w 1256"/>
                <a:gd name="T5" fmla="*/ 601 h 615"/>
                <a:gd name="T6" fmla="*/ 219 w 1256"/>
                <a:gd name="T7" fmla="*/ 588 h 615"/>
                <a:gd name="T8" fmla="*/ 173 w 1256"/>
                <a:gd name="T9" fmla="*/ 572 h 615"/>
                <a:gd name="T10" fmla="*/ 133 w 1256"/>
                <a:gd name="T11" fmla="*/ 553 h 615"/>
                <a:gd name="T12" fmla="*/ 96 w 1256"/>
                <a:gd name="T13" fmla="*/ 531 h 615"/>
                <a:gd name="T14" fmla="*/ 65 w 1256"/>
                <a:gd name="T15" fmla="*/ 505 h 615"/>
                <a:gd name="T16" fmla="*/ 37 w 1256"/>
                <a:gd name="T17" fmla="*/ 475 h 615"/>
                <a:gd name="T18" fmla="*/ 18 w 1256"/>
                <a:gd name="T19" fmla="*/ 441 h 615"/>
                <a:gd name="T20" fmla="*/ 5 w 1256"/>
                <a:gd name="T21" fmla="*/ 403 h 615"/>
                <a:gd name="T22" fmla="*/ 0 w 1256"/>
                <a:gd name="T23" fmla="*/ 363 h 615"/>
                <a:gd name="T24" fmla="*/ 7 w 1256"/>
                <a:gd name="T25" fmla="*/ 310 h 615"/>
                <a:gd name="T26" fmla="*/ 34 w 1256"/>
                <a:gd name="T27" fmla="*/ 248 h 615"/>
                <a:gd name="T28" fmla="*/ 78 w 1256"/>
                <a:gd name="T29" fmla="*/ 189 h 615"/>
                <a:gd name="T30" fmla="*/ 135 w 1256"/>
                <a:gd name="T31" fmla="*/ 137 h 615"/>
                <a:gd name="T32" fmla="*/ 207 w 1256"/>
                <a:gd name="T33" fmla="*/ 90 h 615"/>
                <a:gd name="T34" fmla="*/ 287 w 1256"/>
                <a:gd name="T35" fmla="*/ 52 h 615"/>
                <a:gd name="T36" fmla="*/ 378 w 1256"/>
                <a:gd name="T37" fmla="*/ 23 h 615"/>
                <a:gd name="T38" fmla="*/ 475 w 1256"/>
                <a:gd name="T39" fmla="*/ 6 h 615"/>
                <a:gd name="T40" fmla="*/ 571 w 1256"/>
                <a:gd name="T41" fmla="*/ 0 h 615"/>
                <a:gd name="T42" fmla="*/ 659 w 1256"/>
                <a:gd name="T43" fmla="*/ 6 h 615"/>
                <a:gd name="T44" fmla="*/ 742 w 1256"/>
                <a:gd name="T45" fmla="*/ 21 h 615"/>
                <a:gd name="T46" fmla="*/ 817 w 1256"/>
                <a:gd name="T47" fmla="*/ 45 h 615"/>
                <a:gd name="T48" fmla="*/ 883 w 1256"/>
                <a:gd name="T49" fmla="*/ 77 h 615"/>
                <a:gd name="T50" fmla="*/ 937 w 1256"/>
                <a:gd name="T51" fmla="*/ 117 h 615"/>
                <a:gd name="T52" fmla="*/ 979 w 1256"/>
                <a:gd name="T53" fmla="*/ 163 h 615"/>
                <a:gd name="T54" fmla="*/ 1007 w 1256"/>
                <a:gd name="T55" fmla="*/ 216 h 615"/>
                <a:gd name="T56" fmla="*/ 1019 w 1256"/>
                <a:gd name="T57" fmla="*/ 258 h 615"/>
                <a:gd name="T58" fmla="*/ 1197 w 1256"/>
                <a:gd name="T59" fmla="*/ 253 h 615"/>
                <a:gd name="T60" fmla="*/ 1211 w 1256"/>
                <a:gd name="T61" fmla="*/ 256 h 615"/>
                <a:gd name="T62" fmla="*/ 1225 w 1256"/>
                <a:gd name="T63" fmla="*/ 259 h 615"/>
                <a:gd name="T64" fmla="*/ 1236 w 1256"/>
                <a:gd name="T65" fmla="*/ 266 h 615"/>
                <a:gd name="T66" fmla="*/ 1245 w 1256"/>
                <a:gd name="T67" fmla="*/ 274 h 615"/>
                <a:gd name="T68" fmla="*/ 1255 w 1256"/>
                <a:gd name="T69" fmla="*/ 289 h 615"/>
                <a:gd name="T70" fmla="*/ 1256 w 1256"/>
                <a:gd name="T71" fmla="*/ 306 h 615"/>
                <a:gd name="T72" fmla="*/ 1248 w 1256"/>
                <a:gd name="T73" fmla="*/ 329 h 615"/>
                <a:gd name="T74" fmla="*/ 1230 w 1256"/>
                <a:gd name="T75" fmla="*/ 348 h 615"/>
                <a:gd name="T76" fmla="*/ 1205 w 1256"/>
                <a:gd name="T77" fmla="*/ 361 h 615"/>
                <a:gd name="T78" fmla="*/ 1176 w 1256"/>
                <a:gd name="T79" fmla="*/ 366 h 615"/>
                <a:gd name="T80" fmla="*/ 1167 w 1256"/>
                <a:gd name="T81" fmla="*/ 366 h 615"/>
                <a:gd name="T82" fmla="*/ 1145 w 1256"/>
                <a:gd name="T83" fmla="*/ 366 h 615"/>
                <a:gd name="T84" fmla="*/ 1123 w 1256"/>
                <a:gd name="T85" fmla="*/ 367 h 615"/>
                <a:gd name="T86" fmla="*/ 1114 w 1256"/>
                <a:gd name="T87" fmla="*/ 367 h 615"/>
                <a:gd name="T88" fmla="*/ 1005 w 1256"/>
                <a:gd name="T89" fmla="*/ 374 h 615"/>
                <a:gd name="T90" fmla="*/ 936 w 1256"/>
                <a:gd name="T91" fmla="*/ 431 h 615"/>
                <a:gd name="T92" fmla="*/ 865 w 1256"/>
                <a:gd name="T93" fmla="*/ 480 h 615"/>
                <a:gd name="T94" fmla="*/ 793 w 1256"/>
                <a:gd name="T95" fmla="*/ 521 h 615"/>
                <a:gd name="T96" fmla="*/ 718 w 1256"/>
                <a:gd name="T97" fmla="*/ 555 h 615"/>
                <a:gd name="T98" fmla="*/ 642 w 1256"/>
                <a:gd name="T99" fmla="*/ 581 h 615"/>
                <a:gd name="T100" fmla="*/ 564 w 1256"/>
                <a:gd name="T101" fmla="*/ 600 h 615"/>
                <a:gd name="T102" fmla="*/ 483 w 1256"/>
                <a:gd name="T103" fmla="*/ 611 h 615"/>
                <a:gd name="T104" fmla="*/ 400 w 1256"/>
                <a:gd name="T105" fmla="*/ 615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256" h="615">
                  <a:moveTo>
                    <a:pt x="400" y="615"/>
                  </a:moveTo>
                  <a:lnTo>
                    <a:pt x="372" y="614"/>
                  </a:lnTo>
                  <a:lnTo>
                    <a:pt x="346" y="612"/>
                  </a:lnTo>
                  <a:lnTo>
                    <a:pt x="319" y="609"/>
                  </a:lnTo>
                  <a:lnTo>
                    <a:pt x="293" y="605"/>
                  </a:lnTo>
                  <a:lnTo>
                    <a:pt x="268" y="601"/>
                  </a:lnTo>
                  <a:lnTo>
                    <a:pt x="242" y="595"/>
                  </a:lnTo>
                  <a:lnTo>
                    <a:pt x="219" y="588"/>
                  </a:lnTo>
                  <a:lnTo>
                    <a:pt x="196" y="580"/>
                  </a:lnTo>
                  <a:lnTo>
                    <a:pt x="173" y="572"/>
                  </a:lnTo>
                  <a:lnTo>
                    <a:pt x="152" y="563"/>
                  </a:lnTo>
                  <a:lnTo>
                    <a:pt x="133" y="553"/>
                  </a:lnTo>
                  <a:lnTo>
                    <a:pt x="113" y="542"/>
                  </a:lnTo>
                  <a:lnTo>
                    <a:pt x="96" y="531"/>
                  </a:lnTo>
                  <a:lnTo>
                    <a:pt x="80" y="518"/>
                  </a:lnTo>
                  <a:lnTo>
                    <a:pt x="65" y="505"/>
                  </a:lnTo>
                  <a:lnTo>
                    <a:pt x="51" y="492"/>
                  </a:lnTo>
                  <a:lnTo>
                    <a:pt x="37" y="475"/>
                  </a:lnTo>
                  <a:lnTo>
                    <a:pt x="27" y="458"/>
                  </a:lnTo>
                  <a:lnTo>
                    <a:pt x="18" y="441"/>
                  </a:lnTo>
                  <a:lnTo>
                    <a:pt x="10" y="421"/>
                  </a:lnTo>
                  <a:lnTo>
                    <a:pt x="5" y="403"/>
                  </a:lnTo>
                  <a:lnTo>
                    <a:pt x="2" y="383"/>
                  </a:lnTo>
                  <a:lnTo>
                    <a:pt x="0" y="363"/>
                  </a:lnTo>
                  <a:lnTo>
                    <a:pt x="2" y="342"/>
                  </a:lnTo>
                  <a:lnTo>
                    <a:pt x="7" y="310"/>
                  </a:lnTo>
                  <a:lnTo>
                    <a:pt x="19" y="279"/>
                  </a:lnTo>
                  <a:lnTo>
                    <a:pt x="34" y="248"/>
                  </a:lnTo>
                  <a:lnTo>
                    <a:pt x="53" y="218"/>
                  </a:lnTo>
                  <a:lnTo>
                    <a:pt x="78" y="189"/>
                  </a:lnTo>
                  <a:lnTo>
                    <a:pt x="104" y="162"/>
                  </a:lnTo>
                  <a:lnTo>
                    <a:pt x="135" y="137"/>
                  </a:lnTo>
                  <a:lnTo>
                    <a:pt x="170" y="113"/>
                  </a:lnTo>
                  <a:lnTo>
                    <a:pt x="207" y="90"/>
                  </a:lnTo>
                  <a:lnTo>
                    <a:pt x="246" y="70"/>
                  </a:lnTo>
                  <a:lnTo>
                    <a:pt x="287" y="52"/>
                  </a:lnTo>
                  <a:lnTo>
                    <a:pt x="332" y="37"/>
                  </a:lnTo>
                  <a:lnTo>
                    <a:pt x="378" y="23"/>
                  </a:lnTo>
                  <a:lnTo>
                    <a:pt x="425" y="13"/>
                  </a:lnTo>
                  <a:lnTo>
                    <a:pt x="475" y="6"/>
                  </a:lnTo>
                  <a:lnTo>
                    <a:pt x="524" y="1"/>
                  </a:lnTo>
                  <a:lnTo>
                    <a:pt x="571" y="0"/>
                  </a:lnTo>
                  <a:lnTo>
                    <a:pt x="615" y="1"/>
                  </a:lnTo>
                  <a:lnTo>
                    <a:pt x="659" y="6"/>
                  </a:lnTo>
                  <a:lnTo>
                    <a:pt x="702" y="12"/>
                  </a:lnTo>
                  <a:lnTo>
                    <a:pt x="742" y="21"/>
                  </a:lnTo>
                  <a:lnTo>
                    <a:pt x="781" y="31"/>
                  </a:lnTo>
                  <a:lnTo>
                    <a:pt x="817" y="45"/>
                  </a:lnTo>
                  <a:lnTo>
                    <a:pt x="852" y="60"/>
                  </a:lnTo>
                  <a:lnTo>
                    <a:pt x="883" y="77"/>
                  </a:lnTo>
                  <a:lnTo>
                    <a:pt x="911" y="96"/>
                  </a:lnTo>
                  <a:lnTo>
                    <a:pt x="937" y="117"/>
                  </a:lnTo>
                  <a:lnTo>
                    <a:pt x="960" y="139"/>
                  </a:lnTo>
                  <a:lnTo>
                    <a:pt x="979" y="163"/>
                  </a:lnTo>
                  <a:lnTo>
                    <a:pt x="994" y="190"/>
                  </a:lnTo>
                  <a:lnTo>
                    <a:pt x="1007" y="216"/>
                  </a:lnTo>
                  <a:lnTo>
                    <a:pt x="1015" y="245"/>
                  </a:lnTo>
                  <a:lnTo>
                    <a:pt x="1019" y="258"/>
                  </a:lnTo>
                  <a:lnTo>
                    <a:pt x="1198" y="252"/>
                  </a:lnTo>
                  <a:lnTo>
                    <a:pt x="1197" y="253"/>
                  </a:lnTo>
                  <a:lnTo>
                    <a:pt x="1204" y="254"/>
                  </a:lnTo>
                  <a:lnTo>
                    <a:pt x="1211" y="256"/>
                  </a:lnTo>
                  <a:lnTo>
                    <a:pt x="1218" y="257"/>
                  </a:lnTo>
                  <a:lnTo>
                    <a:pt x="1225" y="259"/>
                  </a:lnTo>
                  <a:lnTo>
                    <a:pt x="1230" y="262"/>
                  </a:lnTo>
                  <a:lnTo>
                    <a:pt x="1236" y="266"/>
                  </a:lnTo>
                  <a:lnTo>
                    <a:pt x="1241" y="269"/>
                  </a:lnTo>
                  <a:lnTo>
                    <a:pt x="1245" y="274"/>
                  </a:lnTo>
                  <a:lnTo>
                    <a:pt x="1251" y="281"/>
                  </a:lnTo>
                  <a:lnTo>
                    <a:pt x="1255" y="289"/>
                  </a:lnTo>
                  <a:lnTo>
                    <a:pt x="1256" y="297"/>
                  </a:lnTo>
                  <a:lnTo>
                    <a:pt x="1256" y="306"/>
                  </a:lnTo>
                  <a:lnTo>
                    <a:pt x="1254" y="318"/>
                  </a:lnTo>
                  <a:lnTo>
                    <a:pt x="1248" y="329"/>
                  </a:lnTo>
                  <a:lnTo>
                    <a:pt x="1241" y="338"/>
                  </a:lnTo>
                  <a:lnTo>
                    <a:pt x="1230" y="348"/>
                  </a:lnTo>
                  <a:lnTo>
                    <a:pt x="1219" y="356"/>
                  </a:lnTo>
                  <a:lnTo>
                    <a:pt x="1205" y="361"/>
                  </a:lnTo>
                  <a:lnTo>
                    <a:pt x="1191" y="365"/>
                  </a:lnTo>
                  <a:lnTo>
                    <a:pt x="1176" y="366"/>
                  </a:lnTo>
                  <a:lnTo>
                    <a:pt x="1174" y="366"/>
                  </a:lnTo>
                  <a:lnTo>
                    <a:pt x="1167" y="366"/>
                  </a:lnTo>
                  <a:lnTo>
                    <a:pt x="1157" y="366"/>
                  </a:lnTo>
                  <a:lnTo>
                    <a:pt x="1145" y="366"/>
                  </a:lnTo>
                  <a:lnTo>
                    <a:pt x="1134" y="367"/>
                  </a:lnTo>
                  <a:lnTo>
                    <a:pt x="1123" y="367"/>
                  </a:lnTo>
                  <a:lnTo>
                    <a:pt x="1116" y="367"/>
                  </a:lnTo>
                  <a:lnTo>
                    <a:pt x="1114" y="367"/>
                  </a:lnTo>
                  <a:lnTo>
                    <a:pt x="1009" y="370"/>
                  </a:lnTo>
                  <a:lnTo>
                    <a:pt x="1005" y="374"/>
                  </a:lnTo>
                  <a:lnTo>
                    <a:pt x="970" y="403"/>
                  </a:lnTo>
                  <a:lnTo>
                    <a:pt x="936" y="431"/>
                  </a:lnTo>
                  <a:lnTo>
                    <a:pt x="901" y="456"/>
                  </a:lnTo>
                  <a:lnTo>
                    <a:pt x="865" y="480"/>
                  </a:lnTo>
                  <a:lnTo>
                    <a:pt x="829" y="502"/>
                  </a:lnTo>
                  <a:lnTo>
                    <a:pt x="793" y="521"/>
                  </a:lnTo>
                  <a:lnTo>
                    <a:pt x="756" y="539"/>
                  </a:lnTo>
                  <a:lnTo>
                    <a:pt x="718" y="555"/>
                  </a:lnTo>
                  <a:lnTo>
                    <a:pt x="680" y="569"/>
                  </a:lnTo>
                  <a:lnTo>
                    <a:pt x="642" y="581"/>
                  </a:lnTo>
                  <a:lnTo>
                    <a:pt x="603" y="592"/>
                  </a:lnTo>
                  <a:lnTo>
                    <a:pt x="564" y="600"/>
                  </a:lnTo>
                  <a:lnTo>
                    <a:pt x="523" y="607"/>
                  </a:lnTo>
                  <a:lnTo>
                    <a:pt x="483" y="611"/>
                  </a:lnTo>
                  <a:lnTo>
                    <a:pt x="442" y="614"/>
                  </a:lnTo>
                  <a:lnTo>
                    <a:pt x="400" y="615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78"/>
            <p:cNvSpPr>
              <a:spLocks/>
            </p:cNvSpPr>
            <p:nvPr/>
          </p:nvSpPr>
          <p:spPr bwMode="auto">
            <a:xfrm>
              <a:off x="3061" y="2049"/>
              <a:ext cx="74" cy="21"/>
            </a:xfrm>
            <a:custGeom>
              <a:avLst/>
              <a:gdLst>
                <a:gd name="T0" fmla="*/ 140 w 148"/>
                <a:gd name="T1" fmla="*/ 0 h 42"/>
                <a:gd name="T2" fmla="*/ 8 w 148"/>
                <a:gd name="T3" fmla="*/ 0 h 42"/>
                <a:gd name="T4" fmla="*/ 6 w 148"/>
                <a:gd name="T5" fmla="*/ 2 h 42"/>
                <a:gd name="T6" fmla="*/ 4 w 148"/>
                <a:gd name="T7" fmla="*/ 3 h 42"/>
                <a:gd name="T8" fmla="*/ 1 w 148"/>
                <a:gd name="T9" fmla="*/ 5 h 42"/>
                <a:gd name="T10" fmla="*/ 0 w 148"/>
                <a:gd name="T11" fmla="*/ 7 h 42"/>
                <a:gd name="T12" fmla="*/ 0 w 148"/>
                <a:gd name="T13" fmla="*/ 10 h 42"/>
                <a:gd name="T14" fmla="*/ 1 w 148"/>
                <a:gd name="T15" fmla="*/ 12 h 42"/>
                <a:gd name="T16" fmla="*/ 3 w 148"/>
                <a:gd name="T17" fmla="*/ 14 h 42"/>
                <a:gd name="T18" fmla="*/ 5 w 148"/>
                <a:gd name="T19" fmla="*/ 15 h 42"/>
                <a:gd name="T20" fmla="*/ 62 w 148"/>
                <a:gd name="T21" fmla="*/ 41 h 42"/>
                <a:gd name="T22" fmla="*/ 66 w 148"/>
                <a:gd name="T23" fmla="*/ 42 h 42"/>
                <a:gd name="T24" fmla="*/ 69 w 148"/>
                <a:gd name="T25" fmla="*/ 41 h 42"/>
                <a:gd name="T26" fmla="*/ 72 w 148"/>
                <a:gd name="T27" fmla="*/ 40 h 42"/>
                <a:gd name="T28" fmla="*/ 73 w 148"/>
                <a:gd name="T29" fmla="*/ 37 h 42"/>
                <a:gd name="T30" fmla="*/ 74 w 148"/>
                <a:gd name="T31" fmla="*/ 36 h 42"/>
                <a:gd name="T32" fmla="*/ 74 w 148"/>
                <a:gd name="T33" fmla="*/ 35 h 42"/>
                <a:gd name="T34" fmla="*/ 74 w 148"/>
                <a:gd name="T35" fmla="*/ 35 h 42"/>
                <a:gd name="T36" fmla="*/ 74 w 148"/>
                <a:gd name="T37" fmla="*/ 34 h 42"/>
                <a:gd name="T38" fmla="*/ 74 w 148"/>
                <a:gd name="T39" fmla="*/ 31 h 42"/>
                <a:gd name="T40" fmla="*/ 73 w 148"/>
                <a:gd name="T41" fmla="*/ 29 h 42"/>
                <a:gd name="T42" fmla="*/ 70 w 148"/>
                <a:gd name="T43" fmla="*/ 28 h 42"/>
                <a:gd name="T44" fmla="*/ 69 w 148"/>
                <a:gd name="T45" fmla="*/ 27 h 42"/>
                <a:gd name="T46" fmla="*/ 67 w 148"/>
                <a:gd name="T47" fmla="*/ 26 h 42"/>
                <a:gd name="T48" fmla="*/ 62 w 148"/>
                <a:gd name="T49" fmla="*/ 23 h 42"/>
                <a:gd name="T50" fmla="*/ 54 w 148"/>
                <a:gd name="T51" fmla="*/ 20 h 42"/>
                <a:gd name="T52" fmla="*/ 46 w 148"/>
                <a:gd name="T53" fmla="*/ 17 h 42"/>
                <a:gd name="T54" fmla="*/ 61 w 148"/>
                <a:gd name="T55" fmla="*/ 17 h 42"/>
                <a:gd name="T56" fmla="*/ 77 w 148"/>
                <a:gd name="T57" fmla="*/ 17 h 42"/>
                <a:gd name="T58" fmla="*/ 92 w 148"/>
                <a:gd name="T59" fmla="*/ 17 h 42"/>
                <a:gd name="T60" fmla="*/ 107 w 148"/>
                <a:gd name="T61" fmla="*/ 17 h 42"/>
                <a:gd name="T62" fmla="*/ 120 w 148"/>
                <a:gd name="T63" fmla="*/ 17 h 42"/>
                <a:gd name="T64" fmla="*/ 130 w 148"/>
                <a:gd name="T65" fmla="*/ 17 h 42"/>
                <a:gd name="T66" fmla="*/ 137 w 148"/>
                <a:gd name="T67" fmla="*/ 17 h 42"/>
                <a:gd name="T68" fmla="*/ 140 w 148"/>
                <a:gd name="T69" fmla="*/ 17 h 42"/>
                <a:gd name="T70" fmla="*/ 143 w 148"/>
                <a:gd name="T71" fmla="*/ 15 h 42"/>
                <a:gd name="T72" fmla="*/ 145 w 148"/>
                <a:gd name="T73" fmla="*/ 14 h 42"/>
                <a:gd name="T74" fmla="*/ 146 w 148"/>
                <a:gd name="T75" fmla="*/ 12 h 42"/>
                <a:gd name="T76" fmla="*/ 148 w 148"/>
                <a:gd name="T77" fmla="*/ 8 h 42"/>
                <a:gd name="T78" fmla="*/ 148 w 148"/>
                <a:gd name="T79" fmla="*/ 8 h 42"/>
                <a:gd name="T80" fmla="*/ 148 w 148"/>
                <a:gd name="T81" fmla="*/ 8 h 42"/>
                <a:gd name="T82" fmla="*/ 148 w 148"/>
                <a:gd name="T83" fmla="*/ 8 h 42"/>
                <a:gd name="T84" fmla="*/ 148 w 148"/>
                <a:gd name="T85" fmla="*/ 8 h 42"/>
                <a:gd name="T86" fmla="*/ 146 w 148"/>
                <a:gd name="T87" fmla="*/ 5 h 42"/>
                <a:gd name="T88" fmla="*/ 145 w 148"/>
                <a:gd name="T89" fmla="*/ 3 h 42"/>
                <a:gd name="T90" fmla="*/ 143 w 148"/>
                <a:gd name="T91" fmla="*/ 2 h 42"/>
                <a:gd name="T92" fmla="*/ 140 w 148"/>
                <a:gd name="T9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48" h="42">
                  <a:moveTo>
                    <a:pt x="140" y="0"/>
                  </a:moveTo>
                  <a:lnTo>
                    <a:pt x="8" y="0"/>
                  </a:lnTo>
                  <a:lnTo>
                    <a:pt x="6" y="2"/>
                  </a:lnTo>
                  <a:lnTo>
                    <a:pt x="4" y="3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2"/>
                  </a:lnTo>
                  <a:lnTo>
                    <a:pt x="3" y="14"/>
                  </a:lnTo>
                  <a:lnTo>
                    <a:pt x="5" y="15"/>
                  </a:lnTo>
                  <a:lnTo>
                    <a:pt x="62" y="41"/>
                  </a:lnTo>
                  <a:lnTo>
                    <a:pt x="66" y="42"/>
                  </a:lnTo>
                  <a:lnTo>
                    <a:pt x="69" y="41"/>
                  </a:lnTo>
                  <a:lnTo>
                    <a:pt x="72" y="40"/>
                  </a:lnTo>
                  <a:lnTo>
                    <a:pt x="73" y="37"/>
                  </a:lnTo>
                  <a:lnTo>
                    <a:pt x="74" y="36"/>
                  </a:lnTo>
                  <a:lnTo>
                    <a:pt x="74" y="35"/>
                  </a:lnTo>
                  <a:lnTo>
                    <a:pt x="74" y="35"/>
                  </a:lnTo>
                  <a:lnTo>
                    <a:pt x="74" y="34"/>
                  </a:lnTo>
                  <a:lnTo>
                    <a:pt x="74" y="31"/>
                  </a:lnTo>
                  <a:lnTo>
                    <a:pt x="73" y="29"/>
                  </a:lnTo>
                  <a:lnTo>
                    <a:pt x="70" y="28"/>
                  </a:lnTo>
                  <a:lnTo>
                    <a:pt x="69" y="27"/>
                  </a:lnTo>
                  <a:lnTo>
                    <a:pt x="67" y="26"/>
                  </a:lnTo>
                  <a:lnTo>
                    <a:pt x="62" y="23"/>
                  </a:lnTo>
                  <a:lnTo>
                    <a:pt x="54" y="20"/>
                  </a:lnTo>
                  <a:lnTo>
                    <a:pt x="46" y="17"/>
                  </a:lnTo>
                  <a:lnTo>
                    <a:pt x="61" y="17"/>
                  </a:lnTo>
                  <a:lnTo>
                    <a:pt x="77" y="17"/>
                  </a:lnTo>
                  <a:lnTo>
                    <a:pt x="92" y="17"/>
                  </a:lnTo>
                  <a:lnTo>
                    <a:pt x="107" y="17"/>
                  </a:lnTo>
                  <a:lnTo>
                    <a:pt x="120" y="17"/>
                  </a:lnTo>
                  <a:lnTo>
                    <a:pt x="130" y="17"/>
                  </a:lnTo>
                  <a:lnTo>
                    <a:pt x="137" y="17"/>
                  </a:lnTo>
                  <a:lnTo>
                    <a:pt x="140" y="17"/>
                  </a:lnTo>
                  <a:lnTo>
                    <a:pt x="143" y="15"/>
                  </a:lnTo>
                  <a:lnTo>
                    <a:pt x="145" y="14"/>
                  </a:lnTo>
                  <a:lnTo>
                    <a:pt x="146" y="12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6" y="5"/>
                  </a:lnTo>
                  <a:lnTo>
                    <a:pt x="145" y="3"/>
                  </a:lnTo>
                  <a:lnTo>
                    <a:pt x="143" y="2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79"/>
            <p:cNvSpPr>
              <a:spLocks/>
            </p:cNvSpPr>
            <p:nvPr/>
          </p:nvSpPr>
          <p:spPr bwMode="auto">
            <a:xfrm>
              <a:off x="2486" y="1768"/>
              <a:ext cx="648" cy="364"/>
            </a:xfrm>
            <a:custGeom>
              <a:avLst/>
              <a:gdLst>
                <a:gd name="T0" fmla="*/ 59 w 1294"/>
                <a:gd name="T1" fmla="*/ 278 h 727"/>
                <a:gd name="T2" fmla="*/ 12 w 1294"/>
                <a:gd name="T3" fmla="*/ 370 h 727"/>
                <a:gd name="T4" fmla="*/ 0 w 1294"/>
                <a:gd name="T5" fmla="*/ 459 h 727"/>
                <a:gd name="T6" fmla="*/ 31 w 1294"/>
                <a:gd name="T7" fmla="*/ 604 h 727"/>
                <a:gd name="T8" fmla="*/ 85 w 1294"/>
                <a:gd name="T9" fmla="*/ 698 h 727"/>
                <a:gd name="T10" fmla="*/ 102 w 1294"/>
                <a:gd name="T11" fmla="*/ 720 h 727"/>
                <a:gd name="T12" fmla="*/ 102 w 1294"/>
                <a:gd name="T13" fmla="*/ 721 h 727"/>
                <a:gd name="T14" fmla="*/ 102 w 1294"/>
                <a:gd name="T15" fmla="*/ 721 h 727"/>
                <a:gd name="T16" fmla="*/ 102 w 1294"/>
                <a:gd name="T17" fmla="*/ 721 h 727"/>
                <a:gd name="T18" fmla="*/ 107 w 1294"/>
                <a:gd name="T19" fmla="*/ 725 h 727"/>
                <a:gd name="T20" fmla="*/ 125 w 1294"/>
                <a:gd name="T21" fmla="*/ 723 h 727"/>
                <a:gd name="T22" fmla="*/ 131 w 1294"/>
                <a:gd name="T23" fmla="*/ 713 h 727"/>
                <a:gd name="T24" fmla="*/ 130 w 1294"/>
                <a:gd name="T25" fmla="*/ 705 h 727"/>
                <a:gd name="T26" fmla="*/ 114 w 1294"/>
                <a:gd name="T27" fmla="*/ 683 h 727"/>
                <a:gd name="T28" fmla="*/ 98 w 1294"/>
                <a:gd name="T29" fmla="*/ 633 h 727"/>
                <a:gd name="T30" fmla="*/ 100 w 1294"/>
                <a:gd name="T31" fmla="*/ 614 h 727"/>
                <a:gd name="T32" fmla="*/ 122 w 1294"/>
                <a:gd name="T33" fmla="*/ 571 h 727"/>
                <a:gd name="T34" fmla="*/ 176 w 1294"/>
                <a:gd name="T35" fmla="*/ 521 h 727"/>
                <a:gd name="T36" fmla="*/ 246 w 1294"/>
                <a:gd name="T37" fmla="*/ 480 h 727"/>
                <a:gd name="T38" fmla="*/ 318 w 1294"/>
                <a:gd name="T39" fmla="*/ 447 h 727"/>
                <a:gd name="T40" fmla="*/ 373 w 1294"/>
                <a:gd name="T41" fmla="*/ 428 h 727"/>
                <a:gd name="T42" fmla="*/ 441 w 1294"/>
                <a:gd name="T43" fmla="*/ 439 h 727"/>
                <a:gd name="T44" fmla="*/ 606 w 1294"/>
                <a:gd name="T45" fmla="*/ 477 h 727"/>
                <a:gd name="T46" fmla="*/ 785 w 1294"/>
                <a:gd name="T47" fmla="*/ 498 h 727"/>
                <a:gd name="T48" fmla="*/ 952 w 1294"/>
                <a:gd name="T49" fmla="*/ 505 h 727"/>
                <a:gd name="T50" fmla="*/ 1079 w 1294"/>
                <a:gd name="T51" fmla="*/ 505 h 727"/>
                <a:gd name="T52" fmla="*/ 1135 w 1294"/>
                <a:gd name="T53" fmla="*/ 504 h 727"/>
                <a:gd name="T54" fmla="*/ 1180 w 1294"/>
                <a:gd name="T55" fmla="*/ 498 h 727"/>
                <a:gd name="T56" fmla="*/ 1255 w 1294"/>
                <a:gd name="T57" fmla="*/ 488 h 727"/>
                <a:gd name="T58" fmla="*/ 1282 w 1294"/>
                <a:gd name="T59" fmla="*/ 484 h 727"/>
                <a:gd name="T60" fmla="*/ 1291 w 1294"/>
                <a:gd name="T61" fmla="*/ 470 h 727"/>
                <a:gd name="T62" fmla="*/ 1289 w 1294"/>
                <a:gd name="T63" fmla="*/ 339 h 727"/>
                <a:gd name="T64" fmla="*/ 1253 w 1294"/>
                <a:gd name="T65" fmla="*/ 228 h 727"/>
                <a:gd name="T66" fmla="*/ 1187 w 1294"/>
                <a:gd name="T67" fmla="*/ 140 h 727"/>
                <a:gd name="T68" fmla="*/ 1110 w 1294"/>
                <a:gd name="T69" fmla="*/ 81 h 727"/>
                <a:gd name="T70" fmla="*/ 1026 w 1294"/>
                <a:gd name="T71" fmla="*/ 42 h 727"/>
                <a:gd name="T72" fmla="*/ 943 w 1294"/>
                <a:gd name="T73" fmla="*/ 18 h 727"/>
                <a:gd name="T74" fmla="*/ 869 w 1294"/>
                <a:gd name="T75" fmla="*/ 5 h 727"/>
                <a:gd name="T76" fmla="*/ 812 w 1294"/>
                <a:gd name="T77" fmla="*/ 1 h 727"/>
                <a:gd name="T78" fmla="*/ 649 w 1294"/>
                <a:gd name="T79" fmla="*/ 2 h 727"/>
                <a:gd name="T80" fmla="*/ 502 w 1294"/>
                <a:gd name="T81" fmla="*/ 22 h 727"/>
                <a:gd name="T82" fmla="*/ 368 w 1294"/>
                <a:gd name="T83" fmla="*/ 58 h 727"/>
                <a:gd name="T84" fmla="*/ 250 w 1294"/>
                <a:gd name="T85" fmla="*/ 114 h 727"/>
                <a:gd name="T86" fmla="*/ 145 w 1294"/>
                <a:gd name="T87" fmla="*/ 188 h 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294" h="727">
                  <a:moveTo>
                    <a:pt x="113" y="217"/>
                  </a:moveTo>
                  <a:lnTo>
                    <a:pt x="84" y="247"/>
                  </a:lnTo>
                  <a:lnTo>
                    <a:pt x="59" y="278"/>
                  </a:lnTo>
                  <a:lnTo>
                    <a:pt x="39" y="309"/>
                  </a:lnTo>
                  <a:lnTo>
                    <a:pt x="24" y="339"/>
                  </a:lnTo>
                  <a:lnTo>
                    <a:pt x="12" y="370"/>
                  </a:lnTo>
                  <a:lnTo>
                    <a:pt x="6" y="400"/>
                  </a:lnTo>
                  <a:lnTo>
                    <a:pt x="1" y="430"/>
                  </a:lnTo>
                  <a:lnTo>
                    <a:pt x="0" y="459"/>
                  </a:lnTo>
                  <a:lnTo>
                    <a:pt x="4" y="512"/>
                  </a:lnTo>
                  <a:lnTo>
                    <a:pt x="15" y="560"/>
                  </a:lnTo>
                  <a:lnTo>
                    <a:pt x="31" y="604"/>
                  </a:lnTo>
                  <a:lnTo>
                    <a:pt x="49" y="643"/>
                  </a:lnTo>
                  <a:lnTo>
                    <a:pt x="69" y="674"/>
                  </a:lnTo>
                  <a:lnTo>
                    <a:pt x="85" y="698"/>
                  </a:lnTo>
                  <a:lnTo>
                    <a:pt x="97" y="715"/>
                  </a:lnTo>
                  <a:lnTo>
                    <a:pt x="102" y="720"/>
                  </a:lnTo>
                  <a:lnTo>
                    <a:pt x="102" y="720"/>
                  </a:lnTo>
                  <a:lnTo>
                    <a:pt x="102" y="720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7" y="725"/>
                  </a:lnTo>
                  <a:lnTo>
                    <a:pt x="114" y="727"/>
                  </a:lnTo>
                  <a:lnTo>
                    <a:pt x="120" y="726"/>
                  </a:lnTo>
                  <a:lnTo>
                    <a:pt x="125" y="723"/>
                  </a:lnTo>
                  <a:lnTo>
                    <a:pt x="128" y="720"/>
                  </a:lnTo>
                  <a:lnTo>
                    <a:pt x="130" y="717"/>
                  </a:lnTo>
                  <a:lnTo>
                    <a:pt x="131" y="713"/>
                  </a:lnTo>
                  <a:lnTo>
                    <a:pt x="131" y="711"/>
                  </a:lnTo>
                  <a:lnTo>
                    <a:pt x="131" y="708"/>
                  </a:lnTo>
                  <a:lnTo>
                    <a:pt x="130" y="705"/>
                  </a:lnTo>
                  <a:lnTo>
                    <a:pt x="129" y="704"/>
                  </a:lnTo>
                  <a:lnTo>
                    <a:pt x="126" y="702"/>
                  </a:lnTo>
                  <a:lnTo>
                    <a:pt x="114" y="683"/>
                  </a:lnTo>
                  <a:lnTo>
                    <a:pt x="105" y="666"/>
                  </a:lnTo>
                  <a:lnTo>
                    <a:pt x="100" y="649"/>
                  </a:lnTo>
                  <a:lnTo>
                    <a:pt x="98" y="633"/>
                  </a:lnTo>
                  <a:lnTo>
                    <a:pt x="98" y="627"/>
                  </a:lnTo>
                  <a:lnTo>
                    <a:pt x="99" y="620"/>
                  </a:lnTo>
                  <a:lnTo>
                    <a:pt x="100" y="614"/>
                  </a:lnTo>
                  <a:lnTo>
                    <a:pt x="101" y="609"/>
                  </a:lnTo>
                  <a:lnTo>
                    <a:pt x="109" y="589"/>
                  </a:lnTo>
                  <a:lnTo>
                    <a:pt x="122" y="571"/>
                  </a:lnTo>
                  <a:lnTo>
                    <a:pt x="137" y="553"/>
                  </a:lnTo>
                  <a:lnTo>
                    <a:pt x="155" y="536"/>
                  </a:lnTo>
                  <a:lnTo>
                    <a:pt x="176" y="521"/>
                  </a:lnTo>
                  <a:lnTo>
                    <a:pt x="199" y="506"/>
                  </a:lnTo>
                  <a:lnTo>
                    <a:pt x="222" y="492"/>
                  </a:lnTo>
                  <a:lnTo>
                    <a:pt x="246" y="480"/>
                  </a:lnTo>
                  <a:lnTo>
                    <a:pt x="270" y="468"/>
                  </a:lnTo>
                  <a:lnTo>
                    <a:pt x="295" y="458"/>
                  </a:lnTo>
                  <a:lnTo>
                    <a:pt x="318" y="447"/>
                  </a:lnTo>
                  <a:lnTo>
                    <a:pt x="338" y="439"/>
                  </a:lnTo>
                  <a:lnTo>
                    <a:pt x="357" y="434"/>
                  </a:lnTo>
                  <a:lnTo>
                    <a:pt x="373" y="428"/>
                  </a:lnTo>
                  <a:lnTo>
                    <a:pt x="386" y="423"/>
                  </a:lnTo>
                  <a:lnTo>
                    <a:pt x="395" y="421"/>
                  </a:lnTo>
                  <a:lnTo>
                    <a:pt x="441" y="439"/>
                  </a:lnTo>
                  <a:lnTo>
                    <a:pt x="493" y="454"/>
                  </a:lnTo>
                  <a:lnTo>
                    <a:pt x="547" y="467"/>
                  </a:lnTo>
                  <a:lnTo>
                    <a:pt x="606" y="477"/>
                  </a:lnTo>
                  <a:lnTo>
                    <a:pt x="664" y="487"/>
                  </a:lnTo>
                  <a:lnTo>
                    <a:pt x="725" y="494"/>
                  </a:lnTo>
                  <a:lnTo>
                    <a:pt x="785" y="498"/>
                  </a:lnTo>
                  <a:lnTo>
                    <a:pt x="844" y="502"/>
                  </a:lnTo>
                  <a:lnTo>
                    <a:pt x="899" y="504"/>
                  </a:lnTo>
                  <a:lnTo>
                    <a:pt x="952" y="505"/>
                  </a:lnTo>
                  <a:lnTo>
                    <a:pt x="1001" y="506"/>
                  </a:lnTo>
                  <a:lnTo>
                    <a:pt x="1043" y="506"/>
                  </a:lnTo>
                  <a:lnTo>
                    <a:pt x="1079" y="505"/>
                  </a:lnTo>
                  <a:lnTo>
                    <a:pt x="1107" y="505"/>
                  </a:lnTo>
                  <a:lnTo>
                    <a:pt x="1126" y="504"/>
                  </a:lnTo>
                  <a:lnTo>
                    <a:pt x="1135" y="504"/>
                  </a:lnTo>
                  <a:lnTo>
                    <a:pt x="1142" y="503"/>
                  </a:lnTo>
                  <a:lnTo>
                    <a:pt x="1158" y="500"/>
                  </a:lnTo>
                  <a:lnTo>
                    <a:pt x="1180" y="498"/>
                  </a:lnTo>
                  <a:lnTo>
                    <a:pt x="1207" y="495"/>
                  </a:lnTo>
                  <a:lnTo>
                    <a:pt x="1232" y="491"/>
                  </a:lnTo>
                  <a:lnTo>
                    <a:pt x="1255" y="488"/>
                  </a:lnTo>
                  <a:lnTo>
                    <a:pt x="1271" y="487"/>
                  </a:lnTo>
                  <a:lnTo>
                    <a:pt x="1277" y="485"/>
                  </a:lnTo>
                  <a:lnTo>
                    <a:pt x="1282" y="484"/>
                  </a:lnTo>
                  <a:lnTo>
                    <a:pt x="1286" y="481"/>
                  </a:lnTo>
                  <a:lnTo>
                    <a:pt x="1290" y="476"/>
                  </a:lnTo>
                  <a:lnTo>
                    <a:pt x="1291" y="470"/>
                  </a:lnTo>
                  <a:lnTo>
                    <a:pt x="1294" y="424"/>
                  </a:lnTo>
                  <a:lnTo>
                    <a:pt x="1293" y="381"/>
                  </a:lnTo>
                  <a:lnTo>
                    <a:pt x="1289" y="339"/>
                  </a:lnTo>
                  <a:lnTo>
                    <a:pt x="1281" y="300"/>
                  </a:lnTo>
                  <a:lnTo>
                    <a:pt x="1269" y="263"/>
                  </a:lnTo>
                  <a:lnTo>
                    <a:pt x="1253" y="228"/>
                  </a:lnTo>
                  <a:lnTo>
                    <a:pt x="1233" y="195"/>
                  </a:lnTo>
                  <a:lnTo>
                    <a:pt x="1210" y="164"/>
                  </a:lnTo>
                  <a:lnTo>
                    <a:pt x="1187" y="140"/>
                  </a:lnTo>
                  <a:lnTo>
                    <a:pt x="1163" y="118"/>
                  </a:lnTo>
                  <a:lnTo>
                    <a:pt x="1138" y="99"/>
                  </a:lnTo>
                  <a:lnTo>
                    <a:pt x="1110" y="81"/>
                  </a:lnTo>
                  <a:lnTo>
                    <a:pt x="1082" y="66"/>
                  </a:lnTo>
                  <a:lnTo>
                    <a:pt x="1055" y="54"/>
                  </a:lnTo>
                  <a:lnTo>
                    <a:pt x="1026" y="42"/>
                  </a:lnTo>
                  <a:lnTo>
                    <a:pt x="998" y="33"/>
                  </a:lnTo>
                  <a:lnTo>
                    <a:pt x="971" y="25"/>
                  </a:lnTo>
                  <a:lnTo>
                    <a:pt x="943" y="18"/>
                  </a:lnTo>
                  <a:lnTo>
                    <a:pt x="917" y="12"/>
                  </a:lnTo>
                  <a:lnTo>
                    <a:pt x="892" y="9"/>
                  </a:lnTo>
                  <a:lnTo>
                    <a:pt x="869" y="5"/>
                  </a:lnTo>
                  <a:lnTo>
                    <a:pt x="847" y="3"/>
                  </a:lnTo>
                  <a:lnTo>
                    <a:pt x="828" y="2"/>
                  </a:lnTo>
                  <a:lnTo>
                    <a:pt x="812" y="1"/>
                  </a:lnTo>
                  <a:lnTo>
                    <a:pt x="755" y="0"/>
                  </a:lnTo>
                  <a:lnTo>
                    <a:pt x="701" y="0"/>
                  </a:lnTo>
                  <a:lnTo>
                    <a:pt x="649" y="2"/>
                  </a:lnTo>
                  <a:lnTo>
                    <a:pt x="599" y="7"/>
                  </a:lnTo>
                  <a:lnTo>
                    <a:pt x="549" y="12"/>
                  </a:lnTo>
                  <a:lnTo>
                    <a:pt x="502" y="22"/>
                  </a:lnTo>
                  <a:lnTo>
                    <a:pt x="456" y="32"/>
                  </a:lnTo>
                  <a:lnTo>
                    <a:pt x="411" y="43"/>
                  </a:lnTo>
                  <a:lnTo>
                    <a:pt x="368" y="58"/>
                  </a:lnTo>
                  <a:lnTo>
                    <a:pt x="327" y="75"/>
                  </a:lnTo>
                  <a:lnTo>
                    <a:pt x="288" y="93"/>
                  </a:lnTo>
                  <a:lnTo>
                    <a:pt x="250" y="114"/>
                  </a:lnTo>
                  <a:lnTo>
                    <a:pt x="213" y="137"/>
                  </a:lnTo>
                  <a:lnTo>
                    <a:pt x="178" y="162"/>
                  </a:lnTo>
                  <a:lnTo>
                    <a:pt x="145" y="188"/>
                  </a:lnTo>
                  <a:lnTo>
                    <a:pt x="113" y="2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80"/>
            <p:cNvSpPr>
              <a:spLocks/>
            </p:cNvSpPr>
            <p:nvPr/>
          </p:nvSpPr>
          <p:spPr bwMode="auto">
            <a:xfrm>
              <a:off x="2502" y="1784"/>
              <a:ext cx="616" cy="290"/>
            </a:xfrm>
            <a:custGeom>
              <a:avLst/>
              <a:gdLst>
                <a:gd name="T0" fmla="*/ 1 w 1231"/>
                <a:gd name="T1" fmla="*/ 403 h 579"/>
                <a:gd name="T2" fmla="*/ 13 w 1231"/>
                <a:gd name="T3" fmla="*/ 349 h 579"/>
                <a:gd name="T4" fmla="*/ 37 w 1231"/>
                <a:gd name="T5" fmla="*/ 292 h 579"/>
                <a:gd name="T6" fmla="*/ 77 w 1231"/>
                <a:gd name="T7" fmla="*/ 236 h 579"/>
                <a:gd name="T8" fmla="*/ 135 w 1231"/>
                <a:gd name="T9" fmla="*/ 181 h 579"/>
                <a:gd name="T10" fmla="*/ 200 w 1231"/>
                <a:gd name="T11" fmla="*/ 131 h 579"/>
                <a:gd name="T12" fmla="*/ 272 w 1231"/>
                <a:gd name="T13" fmla="*/ 90 h 579"/>
                <a:gd name="T14" fmla="*/ 350 w 1231"/>
                <a:gd name="T15" fmla="*/ 56 h 579"/>
                <a:gd name="T16" fmla="*/ 434 w 1231"/>
                <a:gd name="T17" fmla="*/ 30 h 579"/>
                <a:gd name="T18" fmla="*/ 524 w 1231"/>
                <a:gd name="T19" fmla="*/ 13 h 579"/>
                <a:gd name="T20" fmla="*/ 622 w 1231"/>
                <a:gd name="T21" fmla="*/ 2 h 579"/>
                <a:gd name="T22" fmla="*/ 725 w 1231"/>
                <a:gd name="T23" fmla="*/ 0 h 579"/>
                <a:gd name="T24" fmla="*/ 796 w 1231"/>
                <a:gd name="T25" fmla="*/ 2 h 579"/>
                <a:gd name="T26" fmla="*/ 834 w 1231"/>
                <a:gd name="T27" fmla="*/ 6 h 579"/>
                <a:gd name="T28" fmla="*/ 879 w 1231"/>
                <a:gd name="T29" fmla="*/ 13 h 579"/>
                <a:gd name="T30" fmla="*/ 929 w 1231"/>
                <a:gd name="T31" fmla="*/ 23 h 579"/>
                <a:gd name="T32" fmla="*/ 982 w 1231"/>
                <a:gd name="T33" fmla="*/ 40 h 579"/>
                <a:gd name="T34" fmla="*/ 1035 w 1231"/>
                <a:gd name="T35" fmla="*/ 62 h 579"/>
                <a:gd name="T36" fmla="*/ 1087 w 1231"/>
                <a:gd name="T37" fmla="*/ 92 h 579"/>
                <a:gd name="T38" fmla="*/ 1134 w 1231"/>
                <a:gd name="T39" fmla="*/ 130 h 579"/>
                <a:gd name="T40" fmla="*/ 1172 w 1231"/>
                <a:gd name="T41" fmla="*/ 176 h 579"/>
                <a:gd name="T42" fmla="*/ 1201 w 1231"/>
                <a:gd name="T43" fmla="*/ 227 h 579"/>
                <a:gd name="T44" fmla="*/ 1221 w 1231"/>
                <a:gd name="T45" fmla="*/ 282 h 579"/>
                <a:gd name="T46" fmla="*/ 1230 w 1231"/>
                <a:gd name="T47" fmla="*/ 344 h 579"/>
                <a:gd name="T48" fmla="*/ 1231 w 1231"/>
                <a:gd name="T49" fmla="*/ 389 h 579"/>
                <a:gd name="T50" fmla="*/ 1230 w 1231"/>
                <a:gd name="T51" fmla="*/ 412 h 579"/>
                <a:gd name="T52" fmla="*/ 1217 w 1231"/>
                <a:gd name="T53" fmla="*/ 425 h 579"/>
                <a:gd name="T54" fmla="*/ 1179 w 1231"/>
                <a:gd name="T55" fmla="*/ 429 h 579"/>
                <a:gd name="T56" fmla="*/ 1135 w 1231"/>
                <a:gd name="T57" fmla="*/ 435 h 579"/>
                <a:gd name="T58" fmla="*/ 1106 w 1231"/>
                <a:gd name="T59" fmla="*/ 438 h 579"/>
                <a:gd name="T60" fmla="*/ 1095 w 1231"/>
                <a:gd name="T61" fmla="*/ 440 h 579"/>
                <a:gd name="T62" fmla="*/ 1051 w 1231"/>
                <a:gd name="T63" fmla="*/ 442 h 579"/>
                <a:gd name="T64" fmla="*/ 975 w 1231"/>
                <a:gd name="T65" fmla="*/ 442 h 579"/>
                <a:gd name="T66" fmla="*/ 875 w 1231"/>
                <a:gd name="T67" fmla="*/ 441 h 579"/>
                <a:gd name="T68" fmla="*/ 759 w 1231"/>
                <a:gd name="T69" fmla="*/ 434 h 579"/>
                <a:gd name="T70" fmla="*/ 638 w 1231"/>
                <a:gd name="T71" fmla="*/ 422 h 579"/>
                <a:gd name="T72" fmla="*/ 520 w 1231"/>
                <a:gd name="T73" fmla="*/ 404 h 579"/>
                <a:gd name="T74" fmla="*/ 416 w 1231"/>
                <a:gd name="T75" fmla="*/ 375 h 579"/>
                <a:gd name="T76" fmla="*/ 368 w 1231"/>
                <a:gd name="T77" fmla="*/ 356 h 579"/>
                <a:gd name="T78" fmla="*/ 363 w 1231"/>
                <a:gd name="T79" fmla="*/ 356 h 579"/>
                <a:gd name="T80" fmla="*/ 356 w 1231"/>
                <a:gd name="T81" fmla="*/ 358 h 579"/>
                <a:gd name="T82" fmla="*/ 330 w 1231"/>
                <a:gd name="T83" fmla="*/ 366 h 579"/>
                <a:gd name="T84" fmla="*/ 289 w 1231"/>
                <a:gd name="T85" fmla="*/ 381 h 579"/>
                <a:gd name="T86" fmla="*/ 238 w 1231"/>
                <a:gd name="T87" fmla="*/ 402 h 579"/>
                <a:gd name="T88" fmla="*/ 183 w 1231"/>
                <a:gd name="T89" fmla="*/ 428 h 579"/>
                <a:gd name="T90" fmla="*/ 129 w 1231"/>
                <a:gd name="T91" fmla="*/ 462 h 579"/>
                <a:gd name="T92" fmla="*/ 83 w 1231"/>
                <a:gd name="T93" fmla="*/ 499 h 579"/>
                <a:gd name="T94" fmla="*/ 49 w 1231"/>
                <a:gd name="T95" fmla="*/ 543 h 579"/>
                <a:gd name="T96" fmla="*/ 38 w 1231"/>
                <a:gd name="T97" fmla="*/ 571 h 579"/>
                <a:gd name="T98" fmla="*/ 38 w 1231"/>
                <a:gd name="T99" fmla="*/ 577 h 579"/>
                <a:gd name="T100" fmla="*/ 30 w 1231"/>
                <a:gd name="T101" fmla="*/ 563 h 579"/>
                <a:gd name="T102" fmla="*/ 17 w 1231"/>
                <a:gd name="T103" fmla="*/ 529 h 579"/>
                <a:gd name="T104" fmla="*/ 7 w 1231"/>
                <a:gd name="T105" fmla="*/ 491 h 579"/>
                <a:gd name="T106" fmla="*/ 1 w 1231"/>
                <a:gd name="T107" fmla="*/ 451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31" h="579">
                  <a:moveTo>
                    <a:pt x="0" y="429"/>
                  </a:moveTo>
                  <a:lnTo>
                    <a:pt x="1" y="403"/>
                  </a:lnTo>
                  <a:lnTo>
                    <a:pt x="6" y="376"/>
                  </a:lnTo>
                  <a:lnTo>
                    <a:pt x="13" y="349"/>
                  </a:lnTo>
                  <a:lnTo>
                    <a:pt x="23" y="321"/>
                  </a:lnTo>
                  <a:lnTo>
                    <a:pt x="37" y="292"/>
                  </a:lnTo>
                  <a:lnTo>
                    <a:pt x="54" y="265"/>
                  </a:lnTo>
                  <a:lnTo>
                    <a:pt x="77" y="236"/>
                  </a:lnTo>
                  <a:lnTo>
                    <a:pt x="104" y="208"/>
                  </a:lnTo>
                  <a:lnTo>
                    <a:pt x="135" y="181"/>
                  </a:lnTo>
                  <a:lnTo>
                    <a:pt x="167" y="155"/>
                  </a:lnTo>
                  <a:lnTo>
                    <a:pt x="200" y="131"/>
                  </a:lnTo>
                  <a:lnTo>
                    <a:pt x="235" y="109"/>
                  </a:lnTo>
                  <a:lnTo>
                    <a:pt x="272" y="90"/>
                  </a:lnTo>
                  <a:lnTo>
                    <a:pt x="310" y="71"/>
                  </a:lnTo>
                  <a:lnTo>
                    <a:pt x="350" y="56"/>
                  </a:lnTo>
                  <a:lnTo>
                    <a:pt x="391" y="43"/>
                  </a:lnTo>
                  <a:lnTo>
                    <a:pt x="434" y="30"/>
                  </a:lnTo>
                  <a:lnTo>
                    <a:pt x="478" y="21"/>
                  </a:lnTo>
                  <a:lnTo>
                    <a:pt x="524" y="13"/>
                  </a:lnTo>
                  <a:lnTo>
                    <a:pt x="572" y="6"/>
                  </a:lnTo>
                  <a:lnTo>
                    <a:pt x="622" y="2"/>
                  </a:lnTo>
                  <a:lnTo>
                    <a:pt x="672" y="0"/>
                  </a:lnTo>
                  <a:lnTo>
                    <a:pt x="725" y="0"/>
                  </a:lnTo>
                  <a:lnTo>
                    <a:pt x="780" y="1"/>
                  </a:lnTo>
                  <a:lnTo>
                    <a:pt x="796" y="2"/>
                  </a:lnTo>
                  <a:lnTo>
                    <a:pt x="813" y="3"/>
                  </a:lnTo>
                  <a:lnTo>
                    <a:pt x="834" y="6"/>
                  </a:lnTo>
                  <a:lnTo>
                    <a:pt x="856" y="8"/>
                  </a:lnTo>
                  <a:lnTo>
                    <a:pt x="879" y="13"/>
                  </a:lnTo>
                  <a:lnTo>
                    <a:pt x="904" y="17"/>
                  </a:lnTo>
                  <a:lnTo>
                    <a:pt x="929" y="23"/>
                  </a:lnTo>
                  <a:lnTo>
                    <a:pt x="956" y="31"/>
                  </a:lnTo>
                  <a:lnTo>
                    <a:pt x="982" y="40"/>
                  </a:lnTo>
                  <a:lnTo>
                    <a:pt x="1009" y="51"/>
                  </a:lnTo>
                  <a:lnTo>
                    <a:pt x="1035" y="62"/>
                  </a:lnTo>
                  <a:lnTo>
                    <a:pt x="1062" y="76"/>
                  </a:lnTo>
                  <a:lnTo>
                    <a:pt x="1087" y="92"/>
                  </a:lnTo>
                  <a:lnTo>
                    <a:pt x="1111" y="110"/>
                  </a:lnTo>
                  <a:lnTo>
                    <a:pt x="1134" y="130"/>
                  </a:lnTo>
                  <a:lnTo>
                    <a:pt x="1155" y="153"/>
                  </a:lnTo>
                  <a:lnTo>
                    <a:pt x="1172" y="176"/>
                  </a:lnTo>
                  <a:lnTo>
                    <a:pt x="1188" y="200"/>
                  </a:lnTo>
                  <a:lnTo>
                    <a:pt x="1201" y="227"/>
                  </a:lnTo>
                  <a:lnTo>
                    <a:pt x="1213" y="253"/>
                  </a:lnTo>
                  <a:lnTo>
                    <a:pt x="1221" y="282"/>
                  </a:lnTo>
                  <a:lnTo>
                    <a:pt x="1226" y="313"/>
                  </a:lnTo>
                  <a:lnTo>
                    <a:pt x="1230" y="344"/>
                  </a:lnTo>
                  <a:lnTo>
                    <a:pt x="1231" y="377"/>
                  </a:lnTo>
                  <a:lnTo>
                    <a:pt x="1231" y="389"/>
                  </a:lnTo>
                  <a:lnTo>
                    <a:pt x="1230" y="401"/>
                  </a:lnTo>
                  <a:lnTo>
                    <a:pt x="1230" y="412"/>
                  </a:lnTo>
                  <a:lnTo>
                    <a:pt x="1229" y="424"/>
                  </a:lnTo>
                  <a:lnTo>
                    <a:pt x="1217" y="425"/>
                  </a:lnTo>
                  <a:lnTo>
                    <a:pt x="1200" y="427"/>
                  </a:lnTo>
                  <a:lnTo>
                    <a:pt x="1179" y="429"/>
                  </a:lnTo>
                  <a:lnTo>
                    <a:pt x="1156" y="433"/>
                  </a:lnTo>
                  <a:lnTo>
                    <a:pt x="1135" y="435"/>
                  </a:lnTo>
                  <a:lnTo>
                    <a:pt x="1118" y="437"/>
                  </a:lnTo>
                  <a:lnTo>
                    <a:pt x="1106" y="438"/>
                  </a:lnTo>
                  <a:lnTo>
                    <a:pt x="1101" y="440"/>
                  </a:lnTo>
                  <a:lnTo>
                    <a:pt x="1095" y="440"/>
                  </a:lnTo>
                  <a:lnTo>
                    <a:pt x="1078" y="441"/>
                  </a:lnTo>
                  <a:lnTo>
                    <a:pt x="1051" y="442"/>
                  </a:lnTo>
                  <a:lnTo>
                    <a:pt x="1017" y="442"/>
                  </a:lnTo>
                  <a:lnTo>
                    <a:pt x="975" y="442"/>
                  </a:lnTo>
                  <a:lnTo>
                    <a:pt x="927" y="442"/>
                  </a:lnTo>
                  <a:lnTo>
                    <a:pt x="875" y="441"/>
                  </a:lnTo>
                  <a:lnTo>
                    <a:pt x="819" y="437"/>
                  </a:lnTo>
                  <a:lnTo>
                    <a:pt x="759" y="434"/>
                  </a:lnTo>
                  <a:lnTo>
                    <a:pt x="699" y="429"/>
                  </a:lnTo>
                  <a:lnTo>
                    <a:pt x="638" y="422"/>
                  </a:lnTo>
                  <a:lnTo>
                    <a:pt x="578" y="414"/>
                  </a:lnTo>
                  <a:lnTo>
                    <a:pt x="520" y="404"/>
                  </a:lnTo>
                  <a:lnTo>
                    <a:pt x="466" y="390"/>
                  </a:lnTo>
                  <a:lnTo>
                    <a:pt x="416" y="375"/>
                  </a:lnTo>
                  <a:lnTo>
                    <a:pt x="371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3" y="356"/>
                  </a:lnTo>
                  <a:lnTo>
                    <a:pt x="360" y="357"/>
                  </a:lnTo>
                  <a:lnTo>
                    <a:pt x="356" y="358"/>
                  </a:lnTo>
                  <a:lnTo>
                    <a:pt x="345" y="361"/>
                  </a:lnTo>
                  <a:lnTo>
                    <a:pt x="330" y="366"/>
                  </a:lnTo>
                  <a:lnTo>
                    <a:pt x="311" y="373"/>
                  </a:lnTo>
                  <a:lnTo>
                    <a:pt x="289" y="381"/>
                  </a:lnTo>
                  <a:lnTo>
                    <a:pt x="265" y="390"/>
                  </a:lnTo>
                  <a:lnTo>
                    <a:pt x="238" y="402"/>
                  </a:lnTo>
                  <a:lnTo>
                    <a:pt x="211" y="414"/>
                  </a:lnTo>
                  <a:lnTo>
                    <a:pt x="183" y="428"/>
                  </a:lnTo>
                  <a:lnTo>
                    <a:pt x="155" y="444"/>
                  </a:lnTo>
                  <a:lnTo>
                    <a:pt x="129" y="462"/>
                  </a:lnTo>
                  <a:lnTo>
                    <a:pt x="105" y="480"/>
                  </a:lnTo>
                  <a:lnTo>
                    <a:pt x="83" y="499"/>
                  </a:lnTo>
                  <a:lnTo>
                    <a:pt x="64" y="521"/>
                  </a:lnTo>
                  <a:lnTo>
                    <a:pt x="49" y="543"/>
                  </a:lnTo>
                  <a:lnTo>
                    <a:pt x="39" y="567"/>
                  </a:lnTo>
                  <a:lnTo>
                    <a:pt x="38" y="571"/>
                  </a:lnTo>
                  <a:lnTo>
                    <a:pt x="38" y="573"/>
                  </a:lnTo>
                  <a:lnTo>
                    <a:pt x="38" y="577"/>
                  </a:lnTo>
                  <a:lnTo>
                    <a:pt x="38" y="579"/>
                  </a:lnTo>
                  <a:lnTo>
                    <a:pt x="30" y="563"/>
                  </a:lnTo>
                  <a:lnTo>
                    <a:pt x="23" y="547"/>
                  </a:lnTo>
                  <a:lnTo>
                    <a:pt x="17" y="529"/>
                  </a:lnTo>
                  <a:lnTo>
                    <a:pt x="11" y="511"/>
                  </a:lnTo>
                  <a:lnTo>
                    <a:pt x="7" y="491"/>
                  </a:lnTo>
                  <a:lnTo>
                    <a:pt x="3" y="471"/>
                  </a:lnTo>
                  <a:lnTo>
                    <a:pt x="1" y="451"/>
                  </a:lnTo>
                  <a:lnTo>
                    <a:pt x="0" y="429"/>
                  </a:lnTo>
                  <a:close/>
                </a:path>
              </a:pathLst>
            </a:custGeom>
            <a:solidFill>
              <a:srgbClr val="96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81"/>
            <p:cNvSpPr>
              <a:spLocks/>
            </p:cNvSpPr>
            <p:nvPr/>
          </p:nvSpPr>
          <p:spPr bwMode="auto">
            <a:xfrm>
              <a:off x="2682" y="2085"/>
              <a:ext cx="41" cy="52"/>
            </a:xfrm>
            <a:custGeom>
              <a:avLst/>
              <a:gdLst>
                <a:gd name="T0" fmla="*/ 27 w 82"/>
                <a:gd name="T1" fmla="*/ 9 h 105"/>
                <a:gd name="T2" fmla="*/ 1 w 82"/>
                <a:gd name="T3" fmla="*/ 68 h 105"/>
                <a:gd name="T4" fmla="*/ 0 w 82"/>
                <a:gd name="T5" fmla="*/ 70 h 105"/>
                <a:gd name="T6" fmla="*/ 0 w 82"/>
                <a:gd name="T7" fmla="*/ 73 h 105"/>
                <a:gd name="T8" fmla="*/ 0 w 82"/>
                <a:gd name="T9" fmla="*/ 76 h 105"/>
                <a:gd name="T10" fmla="*/ 1 w 82"/>
                <a:gd name="T11" fmla="*/ 79 h 105"/>
                <a:gd name="T12" fmla="*/ 4 w 82"/>
                <a:gd name="T13" fmla="*/ 82 h 105"/>
                <a:gd name="T14" fmla="*/ 6 w 82"/>
                <a:gd name="T15" fmla="*/ 84 h 105"/>
                <a:gd name="T16" fmla="*/ 8 w 82"/>
                <a:gd name="T17" fmla="*/ 86 h 105"/>
                <a:gd name="T18" fmla="*/ 11 w 82"/>
                <a:gd name="T19" fmla="*/ 87 h 105"/>
                <a:gd name="T20" fmla="*/ 61 w 82"/>
                <a:gd name="T21" fmla="*/ 105 h 105"/>
                <a:gd name="T22" fmla="*/ 67 w 82"/>
                <a:gd name="T23" fmla="*/ 105 h 105"/>
                <a:gd name="T24" fmla="*/ 73 w 82"/>
                <a:gd name="T25" fmla="*/ 103 h 105"/>
                <a:gd name="T26" fmla="*/ 77 w 82"/>
                <a:gd name="T27" fmla="*/ 100 h 105"/>
                <a:gd name="T28" fmla="*/ 81 w 82"/>
                <a:gd name="T29" fmla="*/ 94 h 105"/>
                <a:gd name="T30" fmla="*/ 82 w 82"/>
                <a:gd name="T31" fmla="*/ 93 h 105"/>
                <a:gd name="T32" fmla="*/ 82 w 82"/>
                <a:gd name="T33" fmla="*/ 92 h 105"/>
                <a:gd name="T34" fmla="*/ 82 w 82"/>
                <a:gd name="T35" fmla="*/ 91 h 105"/>
                <a:gd name="T36" fmla="*/ 82 w 82"/>
                <a:gd name="T37" fmla="*/ 90 h 105"/>
                <a:gd name="T38" fmla="*/ 81 w 82"/>
                <a:gd name="T39" fmla="*/ 85 h 105"/>
                <a:gd name="T40" fmla="*/ 80 w 82"/>
                <a:gd name="T41" fmla="*/ 80 h 105"/>
                <a:gd name="T42" fmla="*/ 76 w 82"/>
                <a:gd name="T43" fmla="*/ 77 h 105"/>
                <a:gd name="T44" fmla="*/ 72 w 82"/>
                <a:gd name="T45" fmla="*/ 75 h 105"/>
                <a:gd name="T46" fmla="*/ 70 w 82"/>
                <a:gd name="T47" fmla="*/ 75 h 105"/>
                <a:gd name="T48" fmla="*/ 68 w 82"/>
                <a:gd name="T49" fmla="*/ 73 h 105"/>
                <a:gd name="T50" fmla="*/ 65 w 82"/>
                <a:gd name="T51" fmla="*/ 72 h 105"/>
                <a:gd name="T52" fmla="*/ 60 w 82"/>
                <a:gd name="T53" fmla="*/ 71 h 105"/>
                <a:gd name="T54" fmla="*/ 54 w 82"/>
                <a:gd name="T55" fmla="*/ 70 h 105"/>
                <a:gd name="T56" fmla="*/ 49 w 82"/>
                <a:gd name="T57" fmla="*/ 68 h 105"/>
                <a:gd name="T58" fmla="*/ 43 w 82"/>
                <a:gd name="T59" fmla="*/ 67 h 105"/>
                <a:gd name="T60" fmla="*/ 37 w 82"/>
                <a:gd name="T61" fmla="*/ 64 h 105"/>
                <a:gd name="T62" fmla="*/ 43 w 82"/>
                <a:gd name="T63" fmla="*/ 50 h 105"/>
                <a:gd name="T64" fmla="*/ 50 w 82"/>
                <a:gd name="T65" fmla="*/ 37 h 105"/>
                <a:gd name="T66" fmla="*/ 53 w 82"/>
                <a:gd name="T67" fmla="*/ 26 h 105"/>
                <a:gd name="T68" fmla="*/ 56 w 82"/>
                <a:gd name="T69" fmla="*/ 22 h 105"/>
                <a:gd name="T70" fmla="*/ 57 w 82"/>
                <a:gd name="T71" fmla="*/ 19 h 105"/>
                <a:gd name="T72" fmla="*/ 57 w 82"/>
                <a:gd name="T73" fmla="*/ 18 h 105"/>
                <a:gd name="T74" fmla="*/ 57 w 82"/>
                <a:gd name="T75" fmla="*/ 16 h 105"/>
                <a:gd name="T76" fmla="*/ 57 w 82"/>
                <a:gd name="T77" fmla="*/ 15 h 105"/>
                <a:gd name="T78" fmla="*/ 56 w 82"/>
                <a:gd name="T79" fmla="*/ 10 h 105"/>
                <a:gd name="T80" fmla="*/ 54 w 82"/>
                <a:gd name="T81" fmla="*/ 7 h 105"/>
                <a:gd name="T82" fmla="*/ 51 w 82"/>
                <a:gd name="T83" fmla="*/ 3 h 105"/>
                <a:gd name="T84" fmla="*/ 47 w 82"/>
                <a:gd name="T85" fmla="*/ 1 h 105"/>
                <a:gd name="T86" fmla="*/ 42 w 82"/>
                <a:gd name="T87" fmla="*/ 0 h 105"/>
                <a:gd name="T88" fmla="*/ 36 w 82"/>
                <a:gd name="T89" fmla="*/ 1 h 105"/>
                <a:gd name="T90" fmla="*/ 30 w 82"/>
                <a:gd name="T91" fmla="*/ 4 h 105"/>
                <a:gd name="T92" fmla="*/ 27 w 82"/>
                <a:gd name="T93" fmla="*/ 9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2" h="105">
                  <a:moveTo>
                    <a:pt x="27" y="9"/>
                  </a:moveTo>
                  <a:lnTo>
                    <a:pt x="1" y="68"/>
                  </a:lnTo>
                  <a:lnTo>
                    <a:pt x="0" y="70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1" y="79"/>
                  </a:lnTo>
                  <a:lnTo>
                    <a:pt x="4" y="82"/>
                  </a:lnTo>
                  <a:lnTo>
                    <a:pt x="6" y="84"/>
                  </a:lnTo>
                  <a:lnTo>
                    <a:pt x="8" y="86"/>
                  </a:lnTo>
                  <a:lnTo>
                    <a:pt x="11" y="87"/>
                  </a:lnTo>
                  <a:lnTo>
                    <a:pt x="61" y="105"/>
                  </a:lnTo>
                  <a:lnTo>
                    <a:pt x="67" y="105"/>
                  </a:lnTo>
                  <a:lnTo>
                    <a:pt x="73" y="103"/>
                  </a:lnTo>
                  <a:lnTo>
                    <a:pt x="77" y="100"/>
                  </a:lnTo>
                  <a:lnTo>
                    <a:pt x="81" y="94"/>
                  </a:lnTo>
                  <a:lnTo>
                    <a:pt x="82" y="93"/>
                  </a:lnTo>
                  <a:lnTo>
                    <a:pt x="82" y="92"/>
                  </a:lnTo>
                  <a:lnTo>
                    <a:pt x="82" y="91"/>
                  </a:lnTo>
                  <a:lnTo>
                    <a:pt x="82" y="90"/>
                  </a:lnTo>
                  <a:lnTo>
                    <a:pt x="81" y="85"/>
                  </a:lnTo>
                  <a:lnTo>
                    <a:pt x="80" y="80"/>
                  </a:lnTo>
                  <a:lnTo>
                    <a:pt x="76" y="77"/>
                  </a:lnTo>
                  <a:lnTo>
                    <a:pt x="72" y="75"/>
                  </a:lnTo>
                  <a:lnTo>
                    <a:pt x="70" y="75"/>
                  </a:lnTo>
                  <a:lnTo>
                    <a:pt x="68" y="73"/>
                  </a:lnTo>
                  <a:lnTo>
                    <a:pt x="65" y="72"/>
                  </a:lnTo>
                  <a:lnTo>
                    <a:pt x="60" y="71"/>
                  </a:lnTo>
                  <a:lnTo>
                    <a:pt x="54" y="70"/>
                  </a:lnTo>
                  <a:lnTo>
                    <a:pt x="49" y="68"/>
                  </a:lnTo>
                  <a:lnTo>
                    <a:pt x="43" y="67"/>
                  </a:lnTo>
                  <a:lnTo>
                    <a:pt x="37" y="64"/>
                  </a:lnTo>
                  <a:lnTo>
                    <a:pt x="43" y="50"/>
                  </a:lnTo>
                  <a:lnTo>
                    <a:pt x="50" y="37"/>
                  </a:lnTo>
                  <a:lnTo>
                    <a:pt x="53" y="26"/>
                  </a:lnTo>
                  <a:lnTo>
                    <a:pt x="56" y="22"/>
                  </a:lnTo>
                  <a:lnTo>
                    <a:pt x="57" y="19"/>
                  </a:lnTo>
                  <a:lnTo>
                    <a:pt x="57" y="18"/>
                  </a:lnTo>
                  <a:lnTo>
                    <a:pt x="57" y="16"/>
                  </a:lnTo>
                  <a:lnTo>
                    <a:pt x="57" y="15"/>
                  </a:lnTo>
                  <a:lnTo>
                    <a:pt x="56" y="10"/>
                  </a:lnTo>
                  <a:lnTo>
                    <a:pt x="54" y="7"/>
                  </a:lnTo>
                  <a:lnTo>
                    <a:pt x="51" y="3"/>
                  </a:lnTo>
                  <a:lnTo>
                    <a:pt x="47" y="1"/>
                  </a:lnTo>
                  <a:lnTo>
                    <a:pt x="42" y="0"/>
                  </a:lnTo>
                  <a:lnTo>
                    <a:pt x="36" y="1"/>
                  </a:lnTo>
                  <a:lnTo>
                    <a:pt x="30" y="4"/>
                  </a:lnTo>
                  <a:lnTo>
                    <a:pt x="27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82"/>
            <p:cNvSpPr>
              <a:spLocks/>
            </p:cNvSpPr>
            <p:nvPr/>
          </p:nvSpPr>
          <p:spPr bwMode="auto">
            <a:xfrm>
              <a:off x="2675" y="1774"/>
              <a:ext cx="143" cy="198"/>
            </a:xfrm>
            <a:custGeom>
              <a:avLst/>
              <a:gdLst>
                <a:gd name="T0" fmla="*/ 4 w 286"/>
                <a:gd name="T1" fmla="*/ 396 h 396"/>
                <a:gd name="T2" fmla="*/ 35 w 286"/>
                <a:gd name="T3" fmla="*/ 391 h 396"/>
                <a:gd name="T4" fmla="*/ 34 w 286"/>
                <a:gd name="T5" fmla="*/ 386 h 396"/>
                <a:gd name="T6" fmla="*/ 34 w 286"/>
                <a:gd name="T7" fmla="*/ 375 h 396"/>
                <a:gd name="T8" fmla="*/ 33 w 286"/>
                <a:gd name="T9" fmla="*/ 359 h 396"/>
                <a:gd name="T10" fmla="*/ 33 w 286"/>
                <a:gd name="T11" fmla="*/ 340 h 396"/>
                <a:gd name="T12" fmla="*/ 33 w 286"/>
                <a:gd name="T13" fmla="*/ 317 h 396"/>
                <a:gd name="T14" fmla="*/ 36 w 286"/>
                <a:gd name="T15" fmla="*/ 290 h 396"/>
                <a:gd name="T16" fmla="*/ 41 w 286"/>
                <a:gd name="T17" fmla="*/ 263 h 396"/>
                <a:gd name="T18" fmla="*/ 49 w 286"/>
                <a:gd name="T19" fmla="*/ 233 h 396"/>
                <a:gd name="T20" fmla="*/ 60 w 286"/>
                <a:gd name="T21" fmla="*/ 203 h 396"/>
                <a:gd name="T22" fmla="*/ 76 w 286"/>
                <a:gd name="T23" fmla="*/ 173 h 396"/>
                <a:gd name="T24" fmla="*/ 96 w 286"/>
                <a:gd name="T25" fmla="*/ 143 h 396"/>
                <a:gd name="T26" fmla="*/ 121 w 286"/>
                <a:gd name="T27" fmla="*/ 115 h 396"/>
                <a:gd name="T28" fmla="*/ 152 w 286"/>
                <a:gd name="T29" fmla="*/ 90 h 396"/>
                <a:gd name="T30" fmla="*/ 190 w 286"/>
                <a:gd name="T31" fmla="*/ 67 h 396"/>
                <a:gd name="T32" fmla="*/ 234 w 286"/>
                <a:gd name="T33" fmla="*/ 46 h 396"/>
                <a:gd name="T34" fmla="*/ 286 w 286"/>
                <a:gd name="T35" fmla="*/ 31 h 396"/>
                <a:gd name="T36" fmla="*/ 279 w 286"/>
                <a:gd name="T37" fmla="*/ 0 h 396"/>
                <a:gd name="T38" fmla="*/ 223 w 286"/>
                <a:gd name="T39" fmla="*/ 17 h 396"/>
                <a:gd name="T40" fmla="*/ 173 w 286"/>
                <a:gd name="T41" fmla="*/ 39 h 396"/>
                <a:gd name="T42" fmla="*/ 133 w 286"/>
                <a:gd name="T43" fmla="*/ 65 h 396"/>
                <a:gd name="T44" fmla="*/ 98 w 286"/>
                <a:gd name="T45" fmla="*/ 94 h 396"/>
                <a:gd name="T46" fmla="*/ 71 w 286"/>
                <a:gd name="T47" fmla="*/ 126 h 396"/>
                <a:gd name="T48" fmla="*/ 49 w 286"/>
                <a:gd name="T49" fmla="*/ 158 h 396"/>
                <a:gd name="T50" fmla="*/ 32 w 286"/>
                <a:gd name="T51" fmla="*/ 192 h 396"/>
                <a:gd name="T52" fmla="*/ 19 w 286"/>
                <a:gd name="T53" fmla="*/ 226 h 396"/>
                <a:gd name="T54" fmla="*/ 10 w 286"/>
                <a:gd name="T55" fmla="*/ 258 h 396"/>
                <a:gd name="T56" fmla="*/ 5 w 286"/>
                <a:gd name="T57" fmla="*/ 290 h 396"/>
                <a:gd name="T58" fmla="*/ 2 w 286"/>
                <a:gd name="T59" fmla="*/ 318 h 396"/>
                <a:gd name="T60" fmla="*/ 0 w 286"/>
                <a:gd name="T61" fmla="*/ 343 h 396"/>
                <a:gd name="T62" fmla="*/ 0 w 286"/>
                <a:gd name="T63" fmla="*/ 365 h 396"/>
                <a:gd name="T64" fmla="*/ 2 w 286"/>
                <a:gd name="T65" fmla="*/ 381 h 396"/>
                <a:gd name="T66" fmla="*/ 3 w 286"/>
                <a:gd name="T67" fmla="*/ 391 h 396"/>
                <a:gd name="T68" fmla="*/ 4 w 286"/>
                <a:gd name="T69" fmla="*/ 396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86" h="396">
                  <a:moveTo>
                    <a:pt x="4" y="396"/>
                  </a:moveTo>
                  <a:lnTo>
                    <a:pt x="35" y="391"/>
                  </a:lnTo>
                  <a:lnTo>
                    <a:pt x="34" y="386"/>
                  </a:lnTo>
                  <a:lnTo>
                    <a:pt x="34" y="375"/>
                  </a:lnTo>
                  <a:lnTo>
                    <a:pt x="33" y="359"/>
                  </a:lnTo>
                  <a:lnTo>
                    <a:pt x="33" y="340"/>
                  </a:lnTo>
                  <a:lnTo>
                    <a:pt x="33" y="317"/>
                  </a:lnTo>
                  <a:lnTo>
                    <a:pt x="36" y="290"/>
                  </a:lnTo>
                  <a:lnTo>
                    <a:pt x="41" y="263"/>
                  </a:lnTo>
                  <a:lnTo>
                    <a:pt x="49" y="233"/>
                  </a:lnTo>
                  <a:lnTo>
                    <a:pt x="60" y="203"/>
                  </a:lnTo>
                  <a:lnTo>
                    <a:pt x="76" y="173"/>
                  </a:lnTo>
                  <a:lnTo>
                    <a:pt x="96" y="143"/>
                  </a:lnTo>
                  <a:lnTo>
                    <a:pt x="121" y="115"/>
                  </a:lnTo>
                  <a:lnTo>
                    <a:pt x="152" y="90"/>
                  </a:lnTo>
                  <a:lnTo>
                    <a:pt x="190" y="67"/>
                  </a:lnTo>
                  <a:lnTo>
                    <a:pt x="234" y="46"/>
                  </a:lnTo>
                  <a:lnTo>
                    <a:pt x="286" y="31"/>
                  </a:lnTo>
                  <a:lnTo>
                    <a:pt x="279" y="0"/>
                  </a:lnTo>
                  <a:lnTo>
                    <a:pt x="223" y="17"/>
                  </a:lnTo>
                  <a:lnTo>
                    <a:pt x="173" y="39"/>
                  </a:lnTo>
                  <a:lnTo>
                    <a:pt x="133" y="65"/>
                  </a:lnTo>
                  <a:lnTo>
                    <a:pt x="98" y="94"/>
                  </a:lnTo>
                  <a:lnTo>
                    <a:pt x="71" y="126"/>
                  </a:lnTo>
                  <a:lnTo>
                    <a:pt x="49" y="158"/>
                  </a:lnTo>
                  <a:lnTo>
                    <a:pt x="32" y="192"/>
                  </a:lnTo>
                  <a:lnTo>
                    <a:pt x="19" y="226"/>
                  </a:lnTo>
                  <a:lnTo>
                    <a:pt x="10" y="258"/>
                  </a:lnTo>
                  <a:lnTo>
                    <a:pt x="5" y="290"/>
                  </a:lnTo>
                  <a:lnTo>
                    <a:pt x="2" y="318"/>
                  </a:lnTo>
                  <a:lnTo>
                    <a:pt x="0" y="343"/>
                  </a:lnTo>
                  <a:lnTo>
                    <a:pt x="0" y="365"/>
                  </a:lnTo>
                  <a:lnTo>
                    <a:pt x="2" y="381"/>
                  </a:lnTo>
                  <a:lnTo>
                    <a:pt x="3" y="391"/>
                  </a:lnTo>
                  <a:lnTo>
                    <a:pt x="4" y="3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83"/>
            <p:cNvSpPr>
              <a:spLocks/>
            </p:cNvSpPr>
            <p:nvPr/>
          </p:nvSpPr>
          <p:spPr bwMode="auto">
            <a:xfrm>
              <a:off x="2518" y="1853"/>
              <a:ext cx="552" cy="227"/>
            </a:xfrm>
            <a:custGeom>
              <a:avLst/>
              <a:gdLst>
                <a:gd name="T0" fmla="*/ 377 w 1103"/>
                <a:gd name="T1" fmla="*/ 2 h 455"/>
                <a:gd name="T2" fmla="*/ 340 w 1103"/>
                <a:gd name="T3" fmla="*/ 13 h 455"/>
                <a:gd name="T4" fmla="*/ 279 w 1103"/>
                <a:gd name="T5" fmla="*/ 34 h 455"/>
                <a:gd name="T6" fmla="*/ 205 w 1103"/>
                <a:gd name="T7" fmla="*/ 70 h 455"/>
                <a:gd name="T8" fmla="*/ 129 w 1103"/>
                <a:gd name="T9" fmla="*/ 121 h 455"/>
                <a:gd name="T10" fmla="*/ 62 w 1103"/>
                <a:gd name="T11" fmla="*/ 190 h 455"/>
                <a:gd name="T12" fmla="*/ 16 w 1103"/>
                <a:gd name="T13" fmla="*/ 278 h 455"/>
                <a:gd name="T14" fmla="*/ 0 w 1103"/>
                <a:gd name="T15" fmla="*/ 390 h 455"/>
                <a:gd name="T16" fmla="*/ 39 w 1103"/>
                <a:gd name="T17" fmla="*/ 449 h 455"/>
                <a:gd name="T18" fmla="*/ 35 w 1103"/>
                <a:gd name="T19" fmla="*/ 336 h 455"/>
                <a:gd name="T20" fmla="*/ 63 w 1103"/>
                <a:gd name="T21" fmla="*/ 245 h 455"/>
                <a:gd name="T22" fmla="*/ 116 w 1103"/>
                <a:gd name="T23" fmla="*/ 174 h 455"/>
                <a:gd name="T24" fmla="*/ 182 w 1103"/>
                <a:gd name="T25" fmla="*/ 118 h 455"/>
                <a:gd name="T26" fmla="*/ 252 w 1103"/>
                <a:gd name="T27" fmla="*/ 78 h 455"/>
                <a:gd name="T28" fmla="*/ 317 w 1103"/>
                <a:gd name="T29" fmla="*/ 53 h 455"/>
                <a:gd name="T30" fmla="*/ 364 w 1103"/>
                <a:gd name="T31" fmla="*/ 38 h 455"/>
                <a:gd name="T32" fmla="*/ 387 w 1103"/>
                <a:gd name="T33" fmla="*/ 32 h 455"/>
                <a:gd name="T34" fmla="*/ 404 w 1103"/>
                <a:gd name="T35" fmla="*/ 31 h 455"/>
                <a:gd name="T36" fmla="*/ 450 w 1103"/>
                <a:gd name="T37" fmla="*/ 32 h 455"/>
                <a:gd name="T38" fmla="*/ 522 w 1103"/>
                <a:gd name="T39" fmla="*/ 39 h 455"/>
                <a:gd name="T40" fmla="*/ 612 w 1103"/>
                <a:gd name="T41" fmla="*/ 56 h 455"/>
                <a:gd name="T42" fmla="*/ 718 w 1103"/>
                <a:gd name="T43" fmla="*/ 89 h 455"/>
                <a:gd name="T44" fmla="*/ 835 w 1103"/>
                <a:gd name="T45" fmla="*/ 141 h 455"/>
                <a:gd name="T46" fmla="*/ 957 w 1103"/>
                <a:gd name="T47" fmla="*/ 219 h 455"/>
                <a:gd name="T48" fmla="*/ 1082 w 1103"/>
                <a:gd name="T49" fmla="*/ 326 h 455"/>
                <a:gd name="T50" fmla="*/ 1040 w 1103"/>
                <a:gd name="T51" fmla="*/ 244 h 455"/>
                <a:gd name="T52" fmla="*/ 911 w 1103"/>
                <a:gd name="T53" fmla="*/ 150 h 455"/>
                <a:gd name="T54" fmla="*/ 787 w 1103"/>
                <a:gd name="T55" fmla="*/ 83 h 455"/>
                <a:gd name="T56" fmla="*/ 670 w 1103"/>
                <a:gd name="T57" fmla="*/ 39 h 455"/>
                <a:gd name="T58" fmla="*/ 568 w 1103"/>
                <a:gd name="T59" fmla="*/ 14 h 455"/>
                <a:gd name="T60" fmla="*/ 483 w 1103"/>
                <a:gd name="T61" fmla="*/ 2 h 455"/>
                <a:gd name="T62" fmla="*/ 422 w 1103"/>
                <a:gd name="T63" fmla="*/ 0 h 455"/>
                <a:gd name="T64" fmla="*/ 387 w 1103"/>
                <a:gd name="T65" fmla="*/ 1 h 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03" h="455">
                  <a:moveTo>
                    <a:pt x="383" y="1"/>
                  </a:moveTo>
                  <a:lnTo>
                    <a:pt x="377" y="2"/>
                  </a:lnTo>
                  <a:lnTo>
                    <a:pt x="362" y="6"/>
                  </a:lnTo>
                  <a:lnTo>
                    <a:pt x="340" y="13"/>
                  </a:lnTo>
                  <a:lnTo>
                    <a:pt x="311" y="22"/>
                  </a:lnTo>
                  <a:lnTo>
                    <a:pt x="279" y="34"/>
                  </a:lnTo>
                  <a:lnTo>
                    <a:pt x="243" y="51"/>
                  </a:lnTo>
                  <a:lnTo>
                    <a:pt x="205" y="70"/>
                  </a:lnTo>
                  <a:lnTo>
                    <a:pt x="166" y="93"/>
                  </a:lnTo>
                  <a:lnTo>
                    <a:pt x="129" y="121"/>
                  </a:lnTo>
                  <a:lnTo>
                    <a:pt x="93" y="153"/>
                  </a:lnTo>
                  <a:lnTo>
                    <a:pt x="62" y="190"/>
                  </a:lnTo>
                  <a:lnTo>
                    <a:pt x="36" y="232"/>
                  </a:lnTo>
                  <a:lnTo>
                    <a:pt x="16" y="278"/>
                  </a:lnTo>
                  <a:lnTo>
                    <a:pt x="4" y="331"/>
                  </a:lnTo>
                  <a:lnTo>
                    <a:pt x="0" y="390"/>
                  </a:lnTo>
                  <a:lnTo>
                    <a:pt x="8" y="455"/>
                  </a:lnTo>
                  <a:lnTo>
                    <a:pt x="39" y="449"/>
                  </a:lnTo>
                  <a:lnTo>
                    <a:pt x="32" y="390"/>
                  </a:lnTo>
                  <a:lnTo>
                    <a:pt x="35" y="336"/>
                  </a:lnTo>
                  <a:lnTo>
                    <a:pt x="46" y="289"/>
                  </a:lnTo>
                  <a:lnTo>
                    <a:pt x="63" y="245"/>
                  </a:lnTo>
                  <a:lnTo>
                    <a:pt x="88" y="207"/>
                  </a:lnTo>
                  <a:lnTo>
                    <a:pt x="116" y="174"/>
                  </a:lnTo>
                  <a:lnTo>
                    <a:pt x="149" y="144"/>
                  </a:lnTo>
                  <a:lnTo>
                    <a:pt x="182" y="118"/>
                  </a:lnTo>
                  <a:lnTo>
                    <a:pt x="218" y="97"/>
                  </a:lnTo>
                  <a:lnTo>
                    <a:pt x="252" y="78"/>
                  </a:lnTo>
                  <a:lnTo>
                    <a:pt x="286" y="64"/>
                  </a:lnTo>
                  <a:lnTo>
                    <a:pt x="317" y="53"/>
                  </a:lnTo>
                  <a:lnTo>
                    <a:pt x="343" y="44"/>
                  </a:lnTo>
                  <a:lnTo>
                    <a:pt x="364" y="38"/>
                  </a:lnTo>
                  <a:lnTo>
                    <a:pt x="380" y="33"/>
                  </a:lnTo>
                  <a:lnTo>
                    <a:pt x="387" y="32"/>
                  </a:lnTo>
                  <a:lnTo>
                    <a:pt x="392" y="32"/>
                  </a:lnTo>
                  <a:lnTo>
                    <a:pt x="404" y="31"/>
                  </a:lnTo>
                  <a:lnTo>
                    <a:pt x="424" y="31"/>
                  </a:lnTo>
                  <a:lnTo>
                    <a:pt x="450" y="32"/>
                  </a:lnTo>
                  <a:lnTo>
                    <a:pt x="483" y="34"/>
                  </a:lnTo>
                  <a:lnTo>
                    <a:pt x="522" y="39"/>
                  </a:lnTo>
                  <a:lnTo>
                    <a:pt x="564" y="46"/>
                  </a:lnTo>
                  <a:lnTo>
                    <a:pt x="612" y="56"/>
                  </a:lnTo>
                  <a:lnTo>
                    <a:pt x="664" y="70"/>
                  </a:lnTo>
                  <a:lnTo>
                    <a:pt x="718" y="89"/>
                  </a:lnTo>
                  <a:lnTo>
                    <a:pt x="775" y="113"/>
                  </a:lnTo>
                  <a:lnTo>
                    <a:pt x="835" y="141"/>
                  </a:lnTo>
                  <a:lnTo>
                    <a:pt x="896" y="177"/>
                  </a:lnTo>
                  <a:lnTo>
                    <a:pt x="957" y="219"/>
                  </a:lnTo>
                  <a:lnTo>
                    <a:pt x="1019" y="268"/>
                  </a:lnTo>
                  <a:lnTo>
                    <a:pt x="1082" y="326"/>
                  </a:lnTo>
                  <a:lnTo>
                    <a:pt x="1103" y="303"/>
                  </a:lnTo>
                  <a:lnTo>
                    <a:pt x="1040" y="244"/>
                  </a:lnTo>
                  <a:lnTo>
                    <a:pt x="976" y="192"/>
                  </a:lnTo>
                  <a:lnTo>
                    <a:pt x="911" y="150"/>
                  </a:lnTo>
                  <a:lnTo>
                    <a:pt x="849" y="113"/>
                  </a:lnTo>
                  <a:lnTo>
                    <a:pt x="787" y="83"/>
                  </a:lnTo>
                  <a:lnTo>
                    <a:pt x="728" y="59"/>
                  </a:lnTo>
                  <a:lnTo>
                    <a:pt x="670" y="39"/>
                  </a:lnTo>
                  <a:lnTo>
                    <a:pt x="617" y="24"/>
                  </a:lnTo>
                  <a:lnTo>
                    <a:pt x="568" y="14"/>
                  </a:lnTo>
                  <a:lnTo>
                    <a:pt x="523" y="7"/>
                  </a:lnTo>
                  <a:lnTo>
                    <a:pt x="483" y="2"/>
                  </a:lnTo>
                  <a:lnTo>
                    <a:pt x="449" y="0"/>
                  </a:lnTo>
                  <a:lnTo>
                    <a:pt x="422" y="0"/>
                  </a:lnTo>
                  <a:lnTo>
                    <a:pt x="401" y="0"/>
                  </a:lnTo>
                  <a:lnTo>
                    <a:pt x="387" y="1"/>
                  </a:lnTo>
                  <a:lnTo>
                    <a:pt x="38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84"/>
            <p:cNvSpPr>
              <a:spLocks/>
            </p:cNvSpPr>
            <p:nvPr/>
          </p:nvSpPr>
          <p:spPr bwMode="auto">
            <a:xfrm>
              <a:off x="2790" y="2044"/>
              <a:ext cx="80" cy="25"/>
            </a:xfrm>
            <a:custGeom>
              <a:avLst/>
              <a:gdLst>
                <a:gd name="T0" fmla="*/ 138 w 161"/>
                <a:gd name="T1" fmla="*/ 1 h 51"/>
                <a:gd name="T2" fmla="*/ 120 w 161"/>
                <a:gd name="T3" fmla="*/ 8 h 51"/>
                <a:gd name="T4" fmla="*/ 99 w 161"/>
                <a:gd name="T5" fmla="*/ 13 h 51"/>
                <a:gd name="T6" fmla="*/ 79 w 161"/>
                <a:gd name="T7" fmla="*/ 16 h 51"/>
                <a:gd name="T8" fmla="*/ 60 w 161"/>
                <a:gd name="T9" fmla="*/ 18 h 51"/>
                <a:gd name="T10" fmla="*/ 42 w 161"/>
                <a:gd name="T11" fmla="*/ 18 h 51"/>
                <a:gd name="T12" fmla="*/ 29 w 161"/>
                <a:gd name="T13" fmla="*/ 18 h 51"/>
                <a:gd name="T14" fmla="*/ 19 w 161"/>
                <a:gd name="T15" fmla="*/ 18 h 51"/>
                <a:gd name="T16" fmla="*/ 16 w 161"/>
                <a:gd name="T17" fmla="*/ 18 h 51"/>
                <a:gd name="T18" fmla="*/ 10 w 161"/>
                <a:gd name="T19" fmla="*/ 18 h 51"/>
                <a:gd name="T20" fmla="*/ 4 w 161"/>
                <a:gd name="T21" fmla="*/ 22 h 51"/>
                <a:gd name="T22" fmla="*/ 1 w 161"/>
                <a:gd name="T23" fmla="*/ 27 h 51"/>
                <a:gd name="T24" fmla="*/ 0 w 161"/>
                <a:gd name="T25" fmla="*/ 33 h 51"/>
                <a:gd name="T26" fmla="*/ 0 w 161"/>
                <a:gd name="T27" fmla="*/ 39 h 51"/>
                <a:gd name="T28" fmla="*/ 3 w 161"/>
                <a:gd name="T29" fmla="*/ 45 h 51"/>
                <a:gd name="T30" fmla="*/ 8 w 161"/>
                <a:gd name="T31" fmla="*/ 48 h 51"/>
                <a:gd name="T32" fmla="*/ 14 w 161"/>
                <a:gd name="T33" fmla="*/ 50 h 51"/>
                <a:gd name="T34" fmla="*/ 18 w 161"/>
                <a:gd name="T35" fmla="*/ 51 h 51"/>
                <a:gd name="T36" fmla="*/ 29 w 161"/>
                <a:gd name="T37" fmla="*/ 51 h 51"/>
                <a:gd name="T38" fmla="*/ 44 w 161"/>
                <a:gd name="T39" fmla="*/ 51 h 51"/>
                <a:gd name="T40" fmla="*/ 62 w 161"/>
                <a:gd name="T41" fmla="*/ 51 h 51"/>
                <a:gd name="T42" fmla="*/ 84 w 161"/>
                <a:gd name="T43" fmla="*/ 48 h 51"/>
                <a:gd name="T44" fmla="*/ 107 w 161"/>
                <a:gd name="T45" fmla="*/ 45 h 51"/>
                <a:gd name="T46" fmla="*/ 130 w 161"/>
                <a:gd name="T47" fmla="*/ 39 h 51"/>
                <a:gd name="T48" fmla="*/ 152 w 161"/>
                <a:gd name="T49" fmla="*/ 31 h 51"/>
                <a:gd name="T50" fmla="*/ 156 w 161"/>
                <a:gd name="T51" fmla="*/ 28 h 51"/>
                <a:gd name="T52" fmla="*/ 160 w 161"/>
                <a:gd name="T53" fmla="*/ 22 h 51"/>
                <a:gd name="T54" fmla="*/ 161 w 161"/>
                <a:gd name="T55" fmla="*/ 16 h 51"/>
                <a:gd name="T56" fmla="*/ 160 w 161"/>
                <a:gd name="T57" fmla="*/ 9 h 51"/>
                <a:gd name="T58" fmla="*/ 155 w 161"/>
                <a:gd name="T59" fmla="*/ 5 h 51"/>
                <a:gd name="T60" fmla="*/ 151 w 161"/>
                <a:gd name="T61" fmla="*/ 1 h 51"/>
                <a:gd name="T62" fmla="*/ 144 w 161"/>
                <a:gd name="T63" fmla="*/ 0 h 51"/>
                <a:gd name="T64" fmla="*/ 138 w 161"/>
                <a:gd name="T65" fmla="*/ 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1" h="51">
                  <a:moveTo>
                    <a:pt x="138" y="1"/>
                  </a:moveTo>
                  <a:lnTo>
                    <a:pt x="120" y="8"/>
                  </a:lnTo>
                  <a:lnTo>
                    <a:pt x="99" y="13"/>
                  </a:lnTo>
                  <a:lnTo>
                    <a:pt x="79" y="16"/>
                  </a:lnTo>
                  <a:lnTo>
                    <a:pt x="60" y="18"/>
                  </a:lnTo>
                  <a:lnTo>
                    <a:pt x="42" y="18"/>
                  </a:lnTo>
                  <a:lnTo>
                    <a:pt x="29" y="18"/>
                  </a:lnTo>
                  <a:lnTo>
                    <a:pt x="19" y="18"/>
                  </a:lnTo>
                  <a:lnTo>
                    <a:pt x="16" y="18"/>
                  </a:lnTo>
                  <a:lnTo>
                    <a:pt x="10" y="18"/>
                  </a:lnTo>
                  <a:lnTo>
                    <a:pt x="4" y="22"/>
                  </a:lnTo>
                  <a:lnTo>
                    <a:pt x="1" y="27"/>
                  </a:lnTo>
                  <a:lnTo>
                    <a:pt x="0" y="33"/>
                  </a:lnTo>
                  <a:lnTo>
                    <a:pt x="0" y="39"/>
                  </a:lnTo>
                  <a:lnTo>
                    <a:pt x="3" y="45"/>
                  </a:lnTo>
                  <a:lnTo>
                    <a:pt x="8" y="48"/>
                  </a:lnTo>
                  <a:lnTo>
                    <a:pt x="14" y="50"/>
                  </a:lnTo>
                  <a:lnTo>
                    <a:pt x="18" y="51"/>
                  </a:lnTo>
                  <a:lnTo>
                    <a:pt x="29" y="51"/>
                  </a:lnTo>
                  <a:lnTo>
                    <a:pt x="44" y="51"/>
                  </a:lnTo>
                  <a:lnTo>
                    <a:pt x="62" y="51"/>
                  </a:lnTo>
                  <a:lnTo>
                    <a:pt x="84" y="48"/>
                  </a:lnTo>
                  <a:lnTo>
                    <a:pt x="107" y="45"/>
                  </a:lnTo>
                  <a:lnTo>
                    <a:pt x="130" y="39"/>
                  </a:lnTo>
                  <a:lnTo>
                    <a:pt x="152" y="31"/>
                  </a:lnTo>
                  <a:lnTo>
                    <a:pt x="156" y="28"/>
                  </a:lnTo>
                  <a:lnTo>
                    <a:pt x="160" y="22"/>
                  </a:lnTo>
                  <a:lnTo>
                    <a:pt x="161" y="16"/>
                  </a:lnTo>
                  <a:lnTo>
                    <a:pt x="160" y="9"/>
                  </a:lnTo>
                  <a:lnTo>
                    <a:pt x="155" y="5"/>
                  </a:lnTo>
                  <a:lnTo>
                    <a:pt x="151" y="1"/>
                  </a:lnTo>
                  <a:lnTo>
                    <a:pt x="144" y="0"/>
                  </a:lnTo>
                  <a:lnTo>
                    <a:pt x="13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85"/>
            <p:cNvSpPr>
              <a:spLocks/>
            </p:cNvSpPr>
            <p:nvPr/>
          </p:nvSpPr>
          <p:spPr bwMode="auto">
            <a:xfrm>
              <a:off x="2578" y="2069"/>
              <a:ext cx="75" cy="23"/>
            </a:xfrm>
            <a:custGeom>
              <a:avLst/>
              <a:gdLst>
                <a:gd name="T0" fmla="*/ 128 w 151"/>
                <a:gd name="T1" fmla="*/ 1 h 46"/>
                <a:gd name="T2" fmla="*/ 125 w 151"/>
                <a:gd name="T3" fmla="*/ 2 h 46"/>
                <a:gd name="T4" fmla="*/ 119 w 151"/>
                <a:gd name="T5" fmla="*/ 4 h 46"/>
                <a:gd name="T6" fmla="*/ 107 w 151"/>
                <a:gd name="T7" fmla="*/ 8 h 46"/>
                <a:gd name="T8" fmla="*/ 94 w 151"/>
                <a:gd name="T9" fmla="*/ 11 h 46"/>
                <a:gd name="T10" fmla="*/ 78 w 151"/>
                <a:gd name="T11" fmla="*/ 13 h 46"/>
                <a:gd name="T12" fmla="*/ 60 w 151"/>
                <a:gd name="T13" fmla="*/ 15 h 46"/>
                <a:gd name="T14" fmla="*/ 41 w 151"/>
                <a:gd name="T15" fmla="*/ 12 h 46"/>
                <a:gd name="T16" fmla="*/ 22 w 151"/>
                <a:gd name="T17" fmla="*/ 6 h 46"/>
                <a:gd name="T18" fmla="*/ 16 w 151"/>
                <a:gd name="T19" fmla="*/ 5 h 46"/>
                <a:gd name="T20" fmla="*/ 10 w 151"/>
                <a:gd name="T21" fmla="*/ 6 h 46"/>
                <a:gd name="T22" fmla="*/ 5 w 151"/>
                <a:gd name="T23" fmla="*/ 10 h 46"/>
                <a:gd name="T24" fmla="*/ 1 w 151"/>
                <a:gd name="T25" fmla="*/ 15 h 46"/>
                <a:gd name="T26" fmla="*/ 0 w 151"/>
                <a:gd name="T27" fmla="*/ 21 h 46"/>
                <a:gd name="T28" fmla="*/ 1 w 151"/>
                <a:gd name="T29" fmla="*/ 27 h 46"/>
                <a:gd name="T30" fmla="*/ 5 w 151"/>
                <a:gd name="T31" fmla="*/ 33 h 46"/>
                <a:gd name="T32" fmla="*/ 10 w 151"/>
                <a:gd name="T33" fmla="*/ 36 h 46"/>
                <a:gd name="T34" fmla="*/ 34 w 151"/>
                <a:gd name="T35" fmla="*/ 43 h 46"/>
                <a:gd name="T36" fmla="*/ 58 w 151"/>
                <a:gd name="T37" fmla="*/ 46 h 46"/>
                <a:gd name="T38" fmla="*/ 79 w 151"/>
                <a:gd name="T39" fmla="*/ 46 h 46"/>
                <a:gd name="T40" fmla="*/ 99 w 151"/>
                <a:gd name="T41" fmla="*/ 43 h 46"/>
                <a:gd name="T42" fmla="*/ 116 w 151"/>
                <a:gd name="T43" fmla="*/ 39 h 46"/>
                <a:gd name="T44" fmla="*/ 129 w 151"/>
                <a:gd name="T45" fmla="*/ 34 h 46"/>
                <a:gd name="T46" fmla="*/ 138 w 151"/>
                <a:gd name="T47" fmla="*/ 31 h 46"/>
                <a:gd name="T48" fmla="*/ 142 w 151"/>
                <a:gd name="T49" fmla="*/ 29 h 46"/>
                <a:gd name="T50" fmla="*/ 146 w 151"/>
                <a:gd name="T51" fmla="*/ 25 h 46"/>
                <a:gd name="T52" fmla="*/ 150 w 151"/>
                <a:gd name="T53" fmla="*/ 20 h 46"/>
                <a:gd name="T54" fmla="*/ 151 w 151"/>
                <a:gd name="T55" fmla="*/ 13 h 46"/>
                <a:gd name="T56" fmla="*/ 148 w 151"/>
                <a:gd name="T57" fmla="*/ 8 h 46"/>
                <a:gd name="T58" fmla="*/ 145 w 151"/>
                <a:gd name="T59" fmla="*/ 3 h 46"/>
                <a:gd name="T60" fmla="*/ 140 w 151"/>
                <a:gd name="T61" fmla="*/ 0 h 46"/>
                <a:gd name="T62" fmla="*/ 134 w 151"/>
                <a:gd name="T63" fmla="*/ 0 h 46"/>
                <a:gd name="T64" fmla="*/ 128 w 151"/>
                <a:gd name="T65" fmla="*/ 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1" h="46">
                  <a:moveTo>
                    <a:pt x="128" y="1"/>
                  </a:moveTo>
                  <a:lnTo>
                    <a:pt x="125" y="2"/>
                  </a:lnTo>
                  <a:lnTo>
                    <a:pt x="119" y="4"/>
                  </a:lnTo>
                  <a:lnTo>
                    <a:pt x="107" y="8"/>
                  </a:lnTo>
                  <a:lnTo>
                    <a:pt x="94" y="11"/>
                  </a:lnTo>
                  <a:lnTo>
                    <a:pt x="78" y="13"/>
                  </a:lnTo>
                  <a:lnTo>
                    <a:pt x="60" y="15"/>
                  </a:lnTo>
                  <a:lnTo>
                    <a:pt x="41" y="12"/>
                  </a:lnTo>
                  <a:lnTo>
                    <a:pt x="22" y="6"/>
                  </a:lnTo>
                  <a:lnTo>
                    <a:pt x="16" y="5"/>
                  </a:lnTo>
                  <a:lnTo>
                    <a:pt x="10" y="6"/>
                  </a:lnTo>
                  <a:lnTo>
                    <a:pt x="5" y="10"/>
                  </a:lnTo>
                  <a:lnTo>
                    <a:pt x="1" y="15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5" y="33"/>
                  </a:lnTo>
                  <a:lnTo>
                    <a:pt x="10" y="36"/>
                  </a:lnTo>
                  <a:lnTo>
                    <a:pt x="34" y="43"/>
                  </a:lnTo>
                  <a:lnTo>
                    <a:pt x="58" y="46"/>
                  </a:lnTo>
                  <a:lnTo>
                    <a:pt x="79" y="46"/>
                  </a:lnTo>
                  <a:lnTo>
                    <a:pt x="99" y="43"/>
                  </a:lnTo>
                  <a:lnTo>
                    <a:pt x="116" y="39"/>
                  </a:lnTo>
                  <a:lnTo>
                    <a:pt x="129" y="34"/>
                  </a:lnTo>
                  <a:lnTo>
                    <a:pt x="138" y="31"/>
                  </a:lnTo>
                  <a:lnTo>
                    <a:pt x="142" y="29"/>
                  </a:lnTo>
                  <a:lnTo>
                    <a:pt x="146" y="25"/>
                  </a:lnTo>
                  <a:lnTo>
                    <a:pt x="150" y="20"/>
                  </a:lnTo>
                  <a:lnTo>
                    <a:pt x="151" y="13"/>
                  </a:lnTo>
                  <a:lnTo>
                    <a:pt x="148" y="8"/>
                  </a:lnTo>
                  <a:lnTo>
                    <a:pt x="145" y="3"/>
                  </a:lnTo>
                  <a:lnTo>
                    <a:pt x="140" y="0"/>
                  </a:lnTo>
                  <a:lnTo>
                    <a:pt x="134" y="0"/>
                  </a:lnTo>
                  <a:lnTo>
                    <a:pt x="12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86"/>
            <p:cNvSpPr>
              <a:spLocks/>
            </p:cNvSpPr>
            <p:nvPr/>
          </p:nvSpPr>
          <p:spPr bwMode="auto">
            <a:xfrm>
              <a:off x="2603" y="2382"/>
              <a:ext cx="133" cy="254"/>
            </a:xfrm>
            <a:custGeom>
              <a:avLst/>
              <a:gdLst>
                <a:gd name="T0" fmla="*/ 0 w 268"/>
                <a:gd name="T1" fmla="*/ 8 h 508"/>
                <a:gd name="T2" fmla="*/ 3 w 268"/>
                <a:gd name="T3" fmla="*/ 8 h 508"/>
                <a:gd name="T4" fmla="*/ 7 w 268"/>
                <a:gd name="T5" fmla="*/ 9 h 508"/>
                <a:gd name="T6" fmla="*/ 17 w 268"/>
                <a:gd name="T7" fmla="*/ 9 h 508"/>
                <a:gd name="T8" fmla="*/ 28 w 268"/>
                <a:gd name="T9" fmla="*/ 10 h 508"/>
                <a:gd name="T10" fmla="*/ 42 w 268"/>
                <a:gd name="T11" fmla="*/ 11 h 508"/>
                <a:gd name="T12" fmla="*/ 58 w 268"/>
                <a:gd name="T13" fmla="*/ 13 h 508"/>
                <a:gd name="T14" fmla="*/ 75 w 268"/>
                <a:gd name="T15" fmla="*/ 13 h 508"/>
                <a:gd name="T16" fmla="*/ 95 w 268"/>
                <a:gd name="T17" fmla="*/ 14 h 508"/>
                <a:gd name="T18" fmla="*/ 116 w 268"/>
                <a:gd name="T19" fmla="*/ 14 h 508"/>
                <a:gd name="T20" fmla="*/ 137 w 268"/>
                <a:gd name="T21" fmla="*/ 14 h 508"/>
                <a:gd name="T22" fmla="*/ 159 w 268"/>
                <a:gd name="T23" fmla="*/ 13 h 508"/>
                <a:gd name="T24" fmla="*/ 182 w 268"/>
                <a:gd name="T25" fmla="*/ 11 h 508"/>
                <a:gd name="T26" fmla="*/ 204 w 268"/>
                <a:gd name="T27" fmla="*/ 10 h 508"/>
                <a:gd name="T28" fmla="*/ 226 w 268"/>
                <a:gd name="T29" fmla="*/ 8 h 508"/>
                <a:gd name="T30" fmla="*/ 248 w 268"/>
                <a:gd name="T31" fmla="*/ 4 h 508"/>
                <a:gd name="T32" fmla="*/ 268 w 268"/>
                <a:gd name="T33" fmla="*/ 0 h 508"/>
                <a:gd name="T34" fmla="*/ 164 w 268"/>
                <a:gd name="T35" fmla="*/ 508 h 508"/>
                <a:gd name="T36" fmla="*/ 0 w 268"/>
                <a:gd name="T37" fmla="*/ 8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8" h="508">
                  <a:moveTo>
                    <a:pt x="0" y="8"/>
                  </a:moveTo>
                  <a:lnTo>
                    <a:pt x="3" y="8"/>
                  </a:lnTo>
                  <a:lnTo>
                    <a:pt x="7" y="9"/>
                  </a:lnTo>
                  <a:lnTo>
                    <a:pt x="17" y="9"/>
                  </a:lnTo>
                  <a:lnTo>
                    <a:pt x="28" y="10"/>
                  </a:lnTo>
                  <a:lnTo>
                    <a:pt x="42" y="11"/>
                  </a:lnTo>
                  <a:lnTo>
                    <a:pt x="58" y="13"/>
                  </a:lnTo>
                  <a:lnTo>
                    <a:pt x="75" y="13"/>
                  </a:lnTo>
                  <a:lnTo>
                    <a:pt x="95" y="14"/>
                  </a:lnTo>
                  <a:lnTo>
                    <a:pt x="116" y="14"/>
                  </a:lnTo>
                  <a:lnTo>
                    <a:pt x="137" y="14"/>
                  </a:lnTo>
                  <a:lnTo>
                    <a:pt x="159" y="13"/>
                  </a:lnTo>
                  <a:lnTo>
                    <a:pt x="182" y="11"/>
                  </a:lnTo>
                  <a:lnTo>
                    <a:pt x="204" y="10"/>
                  </a:lnTo>
                  <a:lnTo>
                    <a:pt x="226" y="8"/>
                  </a:lnTo>
                  <a:lnTo>
                    <a:pt x="248" y="4"/>
                  </a:lnTo>
                  <a:lnTo>
                    <a:pt x="268" y="0"/>
                  </a:lnTo>
                  <a:lnTo>
                    <a:pt x="164" y="50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E8AA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87"/>
            <p:cNvSpPr>
              <a:spLocks/>
            </p:cNvSpPr>
            <p:nvPr/>
          </p:nvSpPr>
          <p:spPr bwMode="auto">
            <a:xfrm>
              <a:off x="2595" y="2375"/>
              <a:ext cx="149" cy="283"/>
            </a:xfrm>
            <a:custGeom>
              <a:avLst/>
              <a:gdLst>
                <a:gd name="T0" fmla="*/ 281 w 299"/>
                <a:gd name="T1" fmla="*/ 5 h 566"/>
                <a:gd name="T2" fmla="*/ 262 w 299"/>
                <a:gd name="T3" fmla="*/ 9 h 566"/>
                <a:gd name="T4" fmla="*/ 241 w 299"/>
                <a:gd name="T5" fmla="*/ 11 h 566"/>
                <a:gd name="T6" fmla="*/ 220 w 299"/>
                <a:gd name="T7" fmla="*/ 14 h 566"/>
                <a:gd name="T8" fmla="*/ 198 w 299"/>
                <a:gd name="T9" fmla="*/ 16 h 566"/>
                <a:gd name="T10" fmla="*/ 177 w 299"/>
                <a:gd name="T11" fmla="*/ 17 h 566"/>
                <a:gd name="T12" fmla="*/ 155 w 299"/>
                <a:gd name="T13" fmla="*/ 17 h 566"/>
                <a:gd name="T14" fmla="*/ 133 w 299"/>
                <a:gd name="T15" fmla="*/ 18 h 566"/>
                <a:gd name="T16" fmla="*/ 113 w 299"/>
                <a:gd name="T17" fmla="*/ 17 h 566"/>
                <a:gd name="T18" fmla="*/ 94 w 299"/>
                <a:gd name="T19" fmla="*/ 17 h 566"/>
                <a:gd name="T20" fmla="*/ 75 w 299"/>
                <a:gd name="T21" fmla="*/ 16 h 566"/>
                <a:gd name="T22" fmla="*/ 59 w 299"/>
                <a:gd name="T23" fmla="*/ 16 h 566"/>
                <a:gd name="T24" fmla="*/ 45 w 299"/>
                <a:gd name="T25" fmla="*/ 15 h 566"/>
                <a:gd name="T26" fmla="*/ 34 w 299"/>
                <a:gd name="T27" fmla="*/ 14 h 566"/>
                <a:gd name="T28" fmla="*/ 26 w 299"/>
                <a:gd name="T29" fmla="*/ 14 h 566"/>
                <a:gd name="T30" fmla="*/ 20 w 299"/>
                <a:gd name="T31" fmla="*/ 13 h 566"/>
                <a:gd name="T32" fmla="*/ 18 w 299"/>
                <a:gd name="T33" fmla="*/ 13 h 566"/>
                <a:gd name="T34" fmla="*/ 0 w 299"/>
                <a:gd name="T35" fmla="*/ 10 h 566"/>
                <a:gd name="T36" fmla="*/ 183 w 299"/>
                <a:gd name="T37" fmla="*/ 566 h 566"/>
                <a:gd name="T38" fmla="*/ 299 w 299"/>
                <a:gd name="T39" fmla="*/ 0 h 566"/>
                <a:gd name="T40" fmla="*/ 281 w 299"/>
                <a:gd name="T41" fmla="*/ 5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99" h="566">
                  <a:moveTo>
                    <a:pt x="281" y="5"/>
                  </a:moveTo>
                  <a:lnTo>
                    <a:pt x="262" y="9"/>
                  </a:lnTo>
                  <a:lnTo>
                    <a:pt x="241" y="11"/>
                  </a:lnTo>
                  <a:lnTo>
                    <a:pt x="220" y="14"/>
                  </a:lnTo>
                  <a:lnTo>
                    <a:pt x="198" y="16"/>
                  </a:lnTo>
                  <a:lnTo>
                    <a:pt x="177" y="17"/>
                  </a:lnTo>
                  <a:lnTo>
                    <a:pt x="155" y="17"/>
                  </a:lnTo>
                  <a:lnTo>
                    <a:pt x="133" y="18"/>
                  </a:lnTo>
                  <a:lnTo>
                    <a:pt x="113" y="17"/>
                  </a:lnTo>
                  <a:lnTo>
                    <a:pt x="94" y="17"/>
                  </a:lnTo>
                  <a:lnTo>
                    <a:pt x="75" y="16"/>
                  </a:lnTo>
                  <a:lnTo>
                    <a:pt x="59" y="16"/>
                  </a:lnTo>
                  <a:lnTo>
                    <a:pt x="45" y="15"/>
                  </a:lnTo>
                  <a:lnTo>
                    <a:pt x="34" y="14"/>
                  </a:lnTo>
                  <a:lnTo>
                    <a:pt x="26" y="14"/>
                  </a:lnTo>
                  <a:lnTo>
                    <a:pt x="20" y="13"/>
                  </a:lnTo>
                  <a:lnTo>
                    <a:pt x="18" y="13"/>
                  </a:lnTo>
                  <a:lnTo>
                    <a:pt x="0" y="10"/>
                  </a:lnTo>
                  <a:lnTo>
                    <a:pt x="183" y="566"/>
                  </a:lnTo>
                  <a:lnTo>
                    <a:pt x="299" y="0"/>
                  </a:lnTo>
                  <a:lnTo>
                    <a:pt x="28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88"/>
            <p:cNvSpPr>
              <a:spLocks/>
            </p:cNvSpPr>
            <p:nvPr/>
          </p:nvSpPr>
          <p:spPr bwMode="auto">
            <a:xfrm>
              <a:off x="2611" y="2389"/>
              <a:ext cx="118" cy="225"/>
            </a:xfrm>
            <a:custGeom>
              <a:avLst/>
              <a:gdLst>
                <a:gd name="T0" fmla="*/ 237 w 237"/>
                <a:gd name="T1" fmla="*/ 0 h 450"/>
                <a:gd name="T2" fmla="*/ 232 w 237"/>
                <a:gd name="T3" fmla="*/ 25 h 450"/>
                <a:gd name="T4" fmla="*/ 222 w 237"/>
                <a:gd name="T5" fmla="*/ 72 h 450"/>
                <a:gd name="T6" fmla="*/ 209 w 237"/>
                <a:gd name="T7" fmla="*/ 137 h 450"/>
                <a:gd name="T8" fmla="*/ 194 w 237"/>
                <a:gd name="T9" fmla="*/ 210 h 450"/>
                <a:gd name="T10" fmla="*/ 178 w 237"/>
                <a:gd name="T11" fmla="*/ 285 h 450"/>
                <a:gd name="T12" fmla="*/ 164 w 237"/>
                <a:gd name="T13" fmla="*/ 355 h 450"/>
                <a:gd name="T14" fmla="*/ 153 w 237"/>
                <a:gd name="T15" fmla="*/ 412 h 450"/>
                <a:gd name="T16" fmla="*/ 145 w 237"/>
                <a:gd name="T17" fmla="*/ 450 h 450"/>
                <a:gd name="T18" fmla="*/ 132 w 237"/>
                <a:gd name="T19" fmla="*/ 413 h 450"/>
                <a:gd name="T20" fmla="*/ 114 w 237"/>
                <a:gd name="T21" fmla="*/ 357 h 450"/>
                <a:gd name="T22" fmla="*/ 92 w 237"/>
                <a:gd name="T23" fmla="*/ 289 h 450"/>
                <a:gd name="T24" fmla="*/ 68 w 237"/>
                <a:gd name="T25" fmla="*/ 215 h 450"/>
                <a:gd name="T26" fmla="*/ 43 w 237"/>
                <a:gd name="T27" fmla="*/ 142 h 450"/>
                <a:gd name="T28" fmla="*/ 23 w 237"/>
                <a:gd name="T29" fmla="*/ 79 h 450"/>
                <a:gd name="T30" fmla="*/ 8 w 237"/>
                <a:gd name="T31" fmla="*/ 32 h 450"/>
                <a:gd name="T32" fmla="*/ 0 w 237"/>
                <a:gd name="T33" fmla="*/ 8 h 450"/>
                <a:gd name="T34" fmla="*/ 9 w 237"/>
                <a:gd name="T35" fmla="*/ 8 h 450"/>
                <a:gd name="T36" fmla="*/ 18 w 237"/>
                <a:gd name="T37" fmla="*/ 9 h 450"/>
                <a:gd name="T38" fmla="*/ 30 w 237"/>
                <a:gd name="T39" fmla="*/ 9 h 450"/>
                <a:gd name="T40" fmla="*/ 42 w 237"/>
                <a:gd name="T41" fmla="*/ 10 h 450"/>
                <a:gd name="T42" fmla="*/ 56 w 237"/>
                <a:gd name="T43" fmla="*/ 10 h 450"/>
                <a:gd name="T44" fmla="*/ 71 w 237"/>
                <a:gd name="T45" fmla="*/ 11 h 450"/>
                <a:gd name="T46" fmla="*/ 86 w 237"/>
                <a:gd name="T47" fmla="*/ 11 h 450"/>
                <a:gd name="T48" fmla="*/ 102 w 237"/>
                <a:gd name="T49" fmla="*/ 11 h 450"/>
                <a:gd name="T50" fmla="*/ 118 w 237"/>
                <a:gd name="T51" fmla="*/ 11 h 450"/>
                <a:gd name="T52" fmla="*/ 135 w 237"/>
                <a:gd name="T53" fmla="*/ 10 h 450"/>
                <a:gd name="T54" fmla="*/ 153 w 237"/>
                <a:gd name="T55" fmla="*/ 10 h 450"/>
                <a:gd name="T56" fmla="*/ 170 w 237"/>
                <a:gd name="T57" fmla="*/ 9 h 450"/>
                <a:gd name="T58" fmla="*/ 187 w 237"/>
                <a:gd name="T59" fmla="*/ 7 h 450"/>
                <a:gd name="T60" fmla="*/ 203 w 237"/>
                <a:gd name="T61" fmla="*/ 5 h 450"/>
                <a:gd name="T62" fmla="*/ 221 w 237"/>
                <a:gd name="T63" fmla="*/ 3 h 450"/>
                <a:gd name="T64" fmla="*/ 237 w 237"/>
                <a:gd name="T65" fmla="*/ 0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450">
                  <a:moveTo>
                    <a:pt x="237" y="0"/>
                  </a:moveTo>
                  <a:lnTo>
                    <a:pt x="232" y="25"/>
                  </a:lnTo>
                  <a:lnTo>
                    <a:pt x="222" y="72"/>
                  </a:lnTo>
                  <a:lnTo>
                    <a:pt x="209" y="137"/>
                  </a:lnTo>
                  <a:lnTo>
                    <a:pt x="194" y="210"/>
                  </a:lnTo>
                  <a:lnTo>
                    <a:pt x="178" y="285"/>
                  </a:lnTo>
                  <a:lnTo>
                    <a:pt x="164" y="355"/>
                  </a:lnTo>
                  <a:lnTo>
                    <a:pt x="153" y="412"/>
                  </a:lnTo>
                  <a:lnTo>
                    <a:pt x="145" y="450"/>
                  </a:lnTo>
                  <a:lnTo>
                    <a:pt x="132" y="413"/>
                  </a:lnTo>
                  <a:lnTo>
                    <a:pt x="114" y="357"/>
                  </a:lnTo>
                  <a:lnTo>
                    <a:pt x="92" y="289"/>
                  </a:lnTo>
                  <a:lnTo>
                    <a:pt x="68" y="215"/>
                  </a:lnTo>
                  <a:lnTo>
                    <a:pt x="43" y="142"/>
                  </a:lnTo>
                  <a:lnTo>
                    <a:pt x="23" y="79"/>
                  </a:lnTo>
                  <a:lnTo>
                    <a:pt x="8" y="32"/>
                  </a:lnTo>
                  <a:lnTo>
                    <a:pt x="0" y="8"/>
                  </a:lnTo>
                  <a:lnTo>
                    <a:pt x="9" y="8"/>
                  </a:lnTo>
                  <a:lnTo>
                    <a:pt x="18" y="9"/>
                  </a:lnTo>
                  <a:lnTo>
                    <a:pt x="30" y="9"/>
                  </a:lnTo>
                  <a:lnTo>
                    <a:pt x="42" y="10"/>
                  </a:lnTo>
                  <a:lnTo>
                    <a:pt x="56" y="10"/>
                  </a:lnTo>
                  <a:lnTo>
                    <a:pt x="71" y="11"/>
                  </a:lnTo>
                  <a:lnTo>
                    <a:pt x="86" y="11"/>
                  </a:lnTo>
                  <a:lnTo>
                    <a:pt x="102" y="11"/>
                  </a:lnTo>
                  <a:lnTo>
                    <a:pt x="118" y="11"/>
                  </a:lnTo>
                  <a:lnTo>
                    <a:pt x="135" y="10"/>
                  </a:lnTo>
                  <a:lnTo>
                    <a:pt x="153" y="10"/>
                  </a:lnTo>
                  <a:lnTo>
                    <a:pt x="170" y="9"/>
                  </a:lnTo>
                  <a:lnTo>
                    <a:pt x="187" y="7"/>
                  </a:lnTo>
                  <a:lnTo>
                    <a:pt x="203" y="5"/>
                  </a:lnTo>
                  <a:lnTo>
                    <a:pt x="221" y="3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rgbClr val="E8AA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89"/>
            <p:cNvSpPr>
              <a:spLocks/>
            </p:cNvSpPr>
            <p:nvPr/>
          </p:nvSpPr>
          <p:spPr bwMode="auto">
            <a:xfrm>
              <a:off x="2680" y="2389"/>
              <a:ext cx="45" cy="35"/>
            </a:xfrm>
            <a:custGeom>
              <a:avLst/>
              <a:gdLst>
                <a:gd name="T0" fmla="*/ 0 w 90"/>
                <a:gd name="T1" fmla="*/ 9 h 70"/>
                <a:gd name="T2" fmla="*/ 2 w 90"/>
                <a:gd name="T3" fmla="*/ 12 h 70"/>
                <a:gd name="T4" fmla="*/ 8 w 90"/>
                <a:gd name="T5" fmla="*/ 18 h 70"/>
                <a:gd name="T6" fmla="*/ 16 w 90"/>
                <a:gd name="T7" fmla="*/ 27 h 70"/>
                <a:gd name="T8" fmla="*/ 26 w 90"/>
                <a:gd name="T9" fmla="*/ 38 h 70"/>
                <a:gd name="T10" fmla="*/ 39 w 90"/>
                <a:gd name="T11" fmla="*/ 48 h 70"/>
                <a:gd name="T12" fmla="*/ 54 w 90"/>
                <a:gd name="T13" fmla="*/ 57 h 70"/>
                <a:gd name="T14" fmla="*/ 69 w 90"/>
                <a:gd name="T15" fmla="*/ 65 h 70"/>
                <a:gd name="T16" fmla="*/ 86 w 90"/>
                <a:gd name="T17" fmla="*/ 70 h 70"/>
                <a:gd name="T18" fmla="*/ 90 w 90"/>
                <a:gd name="T19" fmla="*/ 54 h 70"/>
                <a:gd name="T20" fmla="*/ 75 w 90"/>
                <a:gd name="T21" fmla="*/ 49 h 70"/>
                <a:gd name="T22" fmla="*/ 61 w 90"/>
                <a:gd name="T23" fmla="*/ 42 h 70"/>
                <a:gd name="T24" fmla="*/ 47 w 90"/>
                <a:gd name="T25" fmla="*/ 33 h 70"/>
                <a:gd name="T26" fmla="*/ 36 w 90"/>
                <a:gd name="T27" fmla="*/ 24 h 70"/>
                <a:gd name="T28" fmla="*/ 26 w 90"/>
                <a:gd name="T29" fmla="*/ 15 h 70"/>
                <a:gd name="T30" fmla="*/ 20 w 90"/>
                <a:gd name="T31" fmla="*/ 6 h 70"/>
                <a:gd name="T32" fmla="*/ 14 w 90"/>
                <a:gd name="T33" fmla="*/ 2 h 70"/>
                <a:gd name="T34" fmla="*/ 13 w 90"/>
                <a:gd name="T35" fmla="*/ 0 h 70"/>
                <a:gd name="T36" fmla="*/ 0 w 90"/>
                <a:gd name="T37" fmla="*/ 9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0" h="70">
                  <a:moveTo>
                    <a:pt x="0" y="9"/>
                  </a:moveTo>
                  <a:lnTo>
                    <a:pt x="2" y="12"/>
                  </a:lnTo>
                  <a:lnTo>
                    <a:pt x="8" y="18"/>
                  </a:lnTo>
                  <a:lnTo>
                    <a:pt x="16" y="27"/>
                  </a:lnTo>
                  <a:lnTo>
                    <a:pt x="26" y="38"/>
                  </a:lnTo>
                  <a:lnTo>
                    <a:pt x="39" y="48"/>
                  </a:lnTo>
                  <a:lnTo>
                    <a:pt x="54" y="57"/>
                  </a:lnTo>
                  <a:lnTo>
                    <a:pt x="69" y="65"/>
                  </a:lnTo>
                  <a:lnTo>
                    <a:pt x="86" y="70"/>
                  </a:lnTo>
                  <a:lnTo>
                    <a:pt x="90" y="54"/>
                  </a:lnTo>
                  <a:lnTo>
                    <a:pt x="75" y="49"/>
                  </a:lnTo>
                  <a:lnTo>
                    <a:pt x="61" y="42"/>
                  </a:lnTo>
                  <a:lnTo>
                    <a:pt x="47" y="33"/>
                  </a:lnTo>
                  <a:lnTo>
                    <a:pt x="36" y="24"/>
                  </a:lnTo>
                  <a:lnTo>
                    <a:pt x="26" y="15"/>
                  </a:lnTo>
                  <a:lnTo>
                    <a:pt x="20" y="6"/>
                  </a:lnTo>
                  <a:lnTo>
                    <a:pt x="14" y="2"/>
                  </a:lnTo>
                  <a:lnTo>
                    <a:pt x="13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90"/>
            <p:cNvSpPr>
              <a:spLocks/>
            </p:cNvSpPr>
            <p:nvPr/>
          </p:nvSpPr>
          <p:spPr bwMode="auto">
            <a:xfrm>
              <a:off x="2636" y="2390"/>
              <a:ext cx="85" cy="70"/>
            </a:xfrm>
            <a:custGeom>
              <a:avLst/>
              <a:gdLst>
                <a:gd name="T0" fmla="*/ 0 w 172"/>
                <a:gd name="T1" fmla="*/ 10 h 140"/>
                <a:gd name="T2" fmla="*/ 5 w 172"/>
                <a:gd name="T3" fmla="*/ 16 h 140"/>
                <a:gd name="T4" fmla="*/ 17 w 172"/>
                <a:gd name="T5" fmla="*/ 31 h 140"/>
                <a:gd name="T6" fmla="*/ 35 w 172"/>
                <a:gd name="T7" fmla="*/ 49 h 140"/>
                <a:gd name="T8" fmla="*/ 57 w 172"/>
                <a:gd name="T9" fmla="*/ 71 h 140"/>
                <a:gd name="T10" fmla="*/ 82 w 172"/>
                <a:gd name="T11" fmla="*/ 94 h 140"/>
                <a:gd name="T12" fmla="*/ 110 w 172"/>
                <a:gd name="T13" fmla="*/ 114 h 140"/>
                <a:gd name="T14" fmla="*/ 139 w 172"/>
                <a:gd name="T15" fmla="*/ 131 h 140"/>
                <a:gd name="T16" fmla="*/ 169 w 172"/>
                <a:gd name="T17" fmla="*/ 140 h 140"/>
                <a:gd name="T18" fmla="*/ 172 w 172"/>
                <a:gd name="T19" fmla="*/ 125 h 140"/>
                <a:gd name="T20" fmla="*/ 144 w 172"/>
                <a:gd name="T21" fmla="*/ 116 h 140"/>
                <a:gd name="T22" fmla="*/ 116 w 172"/>
                <a:gd name="T23" fmla="*/ 100 h 140"/>
                <a:gd name="T24" fmla="*/ 90 w 172"/>
                <a:gd name="T25" fmla="*/ 80 h 140"/>
                <a:gd name="T26" fmla="*/ 66 w 172"/>
                <a:gd name="T27" fmla="*/ 57 h 140"/>
                <a:gd name="T28" fmla="*/ 44 w 172"/>
                <a:gd name="T29" fmla="*/ 37 h 140"/>
                <a:gd name="T30" fmla="*/ 28 w 172"/>
                <a:gd name="T31" fmla="*/ 18 h 140"/>
                <a:gd name="T32" fmla="*/ 17 w 172"/>
                <a:gd name="T33" fmla="*/ 4 h 140"/>
                <a:gd name="T34" fmla="*/ 13 w 172"/>
                <a:gd name="T35" fmla="*/ 0 h 140"/>
                <a:gd name="T36" fmla="*/ 0 w 172"/>
                <a:gd name="T37" fmla="*/ 10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72" h="140">
                  <a:moveTo>
                    <a:pt x="0" y="10"/>
                  </a:moveTo>
                  <a:lnTo>
                    <a:pt x="5" y="16"/>
                  </a:lnTo>
                  <a:lnTo>
                    <a:pt x="17" y="31"/>
                  </a:lnTo>
                  <a:lnTo>
                    <a:pt x="35" y="49"/>
                  </a:lnTo>
                  <a:lnTo>
                    <a:pt x="57" y="71"/>
                  </a:lnTo>
                  <a:lnTo>
                    <a:pt x="82" y="94"/>
                  </a:lnTo>
                  <a:lnTo>
                    <a:pt x="110" y="114"/>
                  </a:lnTo>
                  <a:lnTo>
                    <a:pt x="139" y="131"/>
                  </a:lnTo>
                  <a:lnTo>
                    <a:pt x="169" y="140"/>
                  </a:lnTo>
                  <a:lnTo>
                    <a:pt x="172" y="125"/>
                  </a:lnTo>
                  <a:lnTo>
                    <a:pt x="144" y="116"/>
                  </a:lnTo>
                  <a:lnTo>
                    <a:pt x="116" y="100"/>
                  </a:lnTo>
                  <a:lnTo>
                    <a:pt x="90" y="80"/>
                  </a:lnTo>
                  <a:lnTo>
                    <a:pt x="66" y="57"/>
                  </a:lnTo>
                  <a:lnTo>
                    <a:pt x="44" y="37"/>
                  </a:lnTo>
                  <a:lnTo>
                    <a:pt x="28" y="18"/>
                  </a:lnTo>
                  <a:lnTo>
                    <a:pt x="17" y="4"/>
                  </a:lnTo>
                  <a:lnTo>
                    <a:pt x="13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91"/>
            <p:cNvSpPr>
              <a:spLocks/>
            </p:cNvSpPr>
            <p:nvPr/>
          </p:nvSpPr>
          <p:spPr bwMode="auto">
            <a:xfrm>
              <a:off x="2606" y="2405"/>
              <a:ext cx="106" cy="90"/>
            </a:xfrm>
            <a:custGeom>
              <a:avLst/>
              <a:gdLst>
                <a:gd name="T0" fmla="*/ 0 w 212"/>
                <a:gd name="T1" fmla="*/ 9 h 180"/>
                <a:gd name="T2" fmla="*/ 3 w 212"/>
                <a:gd name="T3" fmla="*/ 11 h 180"/>
                <a:gd name="T4" fmla="*/ 6 w 212"/>
                <a:gd name="T5" fmla="*/ 18 h 180"/>
                <a:gd name="T6" fmla="*/ 12 w 212"/>
                <a:gd name="T7" fmla="*/ 26 h 180"/>
                <a:gd name="T8" fmla="*/ 20 w 212"/>
                <a:gd name="T9" fmla="*/ 37 h 180"/>
                <a:gd name="T10" fmla="*/ 29 w 212"/>
                <a:gd name="T11" fmla="*/ 49 h 180"/>
                <a:gd name="T12" fmla="*/ 41 w 212"/>
                <a:gd name="T13" fmla="*/ 63 h 180"/>
                <a:gd name="T14" fmla="*/ 53 w 212"/>
                <a:gd name="T15" fmla="*/ 78 h 180"/>
                <a:gd name="T16" fmla="*/ 68 w 212"/>
                <a:gd name="T17" fmla="*/ 94 h 180"/>
                <a:gd name="T18" fmla="*/ 83 w 212"/>
                <a:gd name="T19" fmla="*/ 109 h 180"/>
                <a:gd name="T20" fmla="*/ 99 w 212"/>
                <a:gd name="T21" fmla="*/ 124 h 180"/>
                <a:gd name="T22" fmla="*/ 117 w 212"/>
                <a:gd name="T23" fmla="*/ 138 h 180"/>
                <a:gd name="T24" fmla="*/ 134 w 212"/>
                <a:gd name="T25" fmla="*/ 151 h 180"/>
                <a:gd name="T26" fmla="*/ 154 w 212"/>
                <a:gd name="T27" fmla="*/ 162 h 180"/>
                <a:gd name="T28" fmla="*/ 172 w 212"/>
                <a:gd name="T29" fmla="*/ 171 h 180"/>
                <a:gd name="T30" fmla="*/ 192 w 212"/>
                <a:gd name="T31" fmla="*/ 177 h 180"/>
                <a:gd name="T32" fmla="*/ 211 w 212"/>
                <a:gd name="T33" fmla="*/ 180 h 180"/>
                <a:gd name="T34" fmla="*/ 212 w 212"/>
                <a:gd name="T35" fmla="*/ 164 h 180"/>
                <a:gd name="T36" fmla="*/ 194 w 212"/>
                <a:gd name="T37" fmla="*/ 161 h 180"/>
                <a:gd name="T38" fmla="*/ 175 w 212"/>
                <a:gd name="T39" fmla="*/ 155 h 180"/>
                <a:gd name="T40" fmla="*/ 158 w 212"/>
                <a:gd name="T41" fmla="*/ 147 h 180"/>
                <a:gd name="T42" fmla="*/ 140 w 212"/>
                <a:gd name="T43" fmla="*/ 136 h 180"/>
                <a:gd name="T44" fmla="*/ 122 w 212"/>
                <a:gd name="T45" fmla="*/ 123 h 180"/>
                <a:gd name="T46" fmla="*/ 106 w 212"/>
                <a:gd name="T47" fmla="*/ 109 h 180"/>
                <a:gd name="T48" fmla="*/ 91 w 212"/>
                <a:gd name="T49" fmla="*/ 95 h 180"/>
                <a:gd name="T50" fmla="*/ 76 w 212"/>
                <a:gd name="T51" fmla="*/ 80 h 180"/>
                <a:gd name="T52" fmla="*/ 63 w 212"/>
                <a:gd name="T53" fmla="*/ 65 h 180"/>
                <a:gd name="T54" fmla="*/ 51 w 212"/>
                <a:gd name="T55" fmla="*/ 50 h 180"/>
                <a:gd name="T56" fmla="*/ 40 w 212"/>
                <a:gd name="T57" fmla="*/ 37 h 180"/>
                <a:gd name="T58" fmla="*/ 31 w 212"/>
                <a:gd name="T59" fmla="*/ 25 h 180"/>
                <a:gd name="T60" fmla="*/ 23 w 212"/>
                <a:gd name="T61" fmla="*/ 15 h 180"/>
                <a:gd name="T62" fmla="*/ 18 w 212"/>
                <a:gd name="T63" fmla="*/ 7 h 180"/>
                <a:gd name="T64" fmla="*/ 14 w 212"/>
                <a:gd name="T65" fmla="*/ 2 h 180"/>
                <a:gd name="T66" fmla="*/ 13 w 212"/>
                <a:gd name="T67" fmla="*/ 0 h 180"/>
                <a:gd name="T68" fmla="*/ 0 w 212"/>
                <a:gd name="T69" fmla="*/ 9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12" h="180">
                  <a:moveTo>
                    <a:pt x="0" y="9"/>
                  </a:moveTo>
                  <a:lnTo>
                    <a:pt x="3" y="11"/>
                  </a:lnTo>
                  <a:lnTo>
                    <a:pt x="6" y="18"/>
                  </a:lnTo>
                  <a:lnTo>
                    <a:pt x="12" y="26"/>
                  </a:lnTo>
                  <a:lnTo>
                    <a:pt x="20" y="37"/>
                  </a:lnTo>
                  <a:lnTo>
                    <a:pt x="29" y="49"/>
                  </a:lnTo>
                  <a:lnTo>
                    <a:pt x="41" y="63"/>
                  </a:lnTo>
                  <a:lnTo>
                    <a:pt x="53" y="78"/>
                  </a:lnTo>
                  <a:lnTo>
                    <a:pt x="68" y="94"/>
                  </a:lnTo>
                  <a:lnTo>
                    <a:pt x="83" y="109"/>
                  </a:lnTo>
                  <a:lnTo>
                    <a:pt x="99" y="124"/>
                  </a:lnTo>
                  <a:lnTo>
                    <a:pt x="117" y="138"/>
                  </a:lnTo>
                  <a:lnTo>
                    <a:pt x="134" y="151"/>
                  </a:lnTo>
                  <a:lnTo>
                    <a:pt x="154" y="162"/>
                  </a:lnTo>
                  <a:lnTo>
                    <a:pt x="172" y="171"/>
                  </a:lnTo>
                  <a:lnTo>
                    <a:pt x="192" y="177"/>
                  </a:lnTo>
                  <a:lnTo>
                    <a:pt x="211" y="180"/>
                  </a:lnTo>
                  <a:lnTo>
                    <a:pt x="212" y="164"/>
                  </a:lnTo>
                  <a:lnTo>
                    <a:pt x="194" y="161"/>
                  </a:lnTo>
                  <a:lnTo>
                    <a:pt x="175" y="155"/>
                  </a:lnTo>
                  <a:lnTo>
                    <a:pt x="158" y="147"/>
                  </a:lnTo>
                  <a:lnTo>
                    <a:pt x="140" y="136"/>
                  </a:lnTo>
                  <a:lnTo>
                    <a:pt x="122" y="123"/>
                  </a:lnTo>
                  <a:lnTo>
                    <a:pt x="106" y="109"/>
                  </a:lnTo>
                  <a:lnTo>
                    <a:pt x="91" y="95"/>
                  </a:lnTo>
                  <a:lnTo>
                    <a:pt x="76" y="80"/>
                  </a:lnTo>
                  <a:lnTo>
                    <a:pt x="63" y="65"/>
                  </a:lnTo>
                  <a:lnTo>
                    <a:pt x="51" y="50"/>
                  </a:lnTo>
                  <a:lnTo>
                    <a:pt x="40" y="37"/>
                  </a:lnTo>
                  <a:lnTo>
                    <a:pt x="31" y="25"/>
                  </a:lnTo>
                  <a:lnTo>
                    <a:pt x="23" y="15"/>
                  </a:lnTo>
                  <a:lnTo>
                    <a:pt x="18" y="7"/>
                  </a:lnTo>
                  <a:lnTo>
                    <a:pt x="14" y="2"/>
                  </a:lnTo>
                  <a:lnTo>
                    <a:pt x="13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92"/>
            <p:cNvSpPr>
              <a:spLocks/>
            </p:cNvSpPr>
            <p:nvPr/>
          </p:nvSpPr>
          <p:spPr bwMode="auto">
            <a:xfrm>
              <a:off x="2629" y="2475"/>
              <a:ext cx="78" cy="62"/>
            </a:xfrm>
            <a:custGeom>
              <a:avLst/>
              <a:gdLst>
                <a:gd name="T0" fmla="*/ 0 w 157"/>
                <a:gd name="T1" fmla="*/ 8 h 123"/>
                <a:gd name="T2" fmla="*/ 4 w 157"/>
                <a:gd name="T3" fmla="*/ 14 h 123"/>
                <a:gd name="T4" fmla="*/ 13 w 157"/>
                <a:gd name="T5" fmla="*/ 26 h 123"/>
                <a:gd name="T6" fmla="*/ 26 w 157"/>
                <a:gd name="T7" fmla="*/ 42 h 123"/>
                <a:gd name="T8" fmla="*/ 44 w 157"/>
                <a:gd name="T9" fmla="*/ 60 h 123"/>
                <a:gd name="T10" fmla="*/ 66 w 157"/>
                <a:gd name="T11" fmla="*/ 80 h 123"/>
                <a:gd name="T12" fmla="*/ 92 w 157"/>
                <a:gd name="T13" fmla="*/ 98 h 123"/>
                <a:gd name="T14" fmla="*/ 121 w 157"/>
                <a:gd name="T15" fmla="*/ 113 h 123"/>
                <a:gd name="T16" fmla="*/ 153 w 157"/>
                <a:gd name="T17" fmla="*/ 123 h 123"/>
                <a:gd name="T18" fmla="*/ 157 w 157"/>
                <a:gd name="T19" fmla="*/ 107 h 123"/>
                <a:gd name="T20" fmla="*/ 127 w 157"/>
                <a:gd name="T21" fmla="*/ 98 h 123"/>
                <a:gd name="T22" fmla="*/ 99 w 157"/>
                <a:gd name="T23" fmla="*/ 84 h 123"/>
                <a:gd name="T24" fmla="*/ 75 w 157"/>
                <a:gd name="T25" fmla="*/ 67 h 123"/>
                <a:gd name="T26" fmla="*/ 54 w 157"/>
                <a:gd name="T27" fmla="*/ 49 h 123"/>
                <a:gd name="T28" fmla="*/ 37 w 157"/>
                <a:gd name="T29" fmla="*/ 30 h 123"/>
                <a:gd name="T30" fmla="*/ 24 w 157"/>
                <a:gd name="T31" fmla="*/ 15 h 123"/>
                <a:gd name="T32" fmla="*/ 16 w 157"/>
                <a:gd name="T33" fmla="*/ 5 h 123"/>
                <a:gd name="T34" fmla="*/ 13 w 157"/>
                <a:gd name="T35" fmla="*/ 0 h 123"/>
                <a:gd name="T36" fmla="*/ 0 w 157"/>
                <a:gd name="T37" fmla="*/ 8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7" h="123">
                  <a:moveTo>
                    <a:pt x="0" y="8"/>
                  </a:moveTo>
                  <a:lnTo>
                    <a:pt x="4" y="14"/>
                  </a:lnTo>
                  <a:lnTo>
                    <a:pt x="13" y="26"/>
                  </a:lnTo>
                  <a:lnTo>
                    <a:pt x="26" y="42"/>
                  </a:lnTo>
                  <a:lnTo>
                    <a:pt x="44" y="60"/>
                  </a:lnTo>
                  <a:lnTo>
                    <a:pt x="66" y="80"/>
                  </a:lnTo>
                  <a:lnTo>
                    <a:pt x="92" y="98"/>
                  </a:lnTo>
                  <a:lnTo>
                    <a:pt x="121" y="113"/>
                  </a:lnTo>
                  <a:lnTo>
                    <a:pt x="153" y="123"/>
                  </a:lnTo>
                  <a:lnTo>
                    <a:pt x="157" y="107"/>
                  </a:lnTo>
                  <a:lnTo>
                    <a:pt x="127" y="98"/>
                  </a:lnTo>
                  <a:lnTo>
                    <a:pt x="99" y="84"/>
                  </a:lnTo>
                  <a:lnTo>
                    <a:pt x="75" y="67"/>
                  </a:lnTo>
                  <a:lnTo>
                    <a:pt x="54" y="49"/>
                  </a:lnTo>
                  <a:lnTo>
                    <a:pt x="37" y="30"/>
                  </a:lnTo>
                  <a:lnTo>
                    <a:pt x="24" y="15"/>
                  </a:lnTo>
                  <a:lnTo>
                    <a:pt x="16" y="5"/>
                  </a:lnTo>
                  <a:lnTo>
                    <a:pt x="13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93"/>
            <p:cNvSpPr>
              <a:spLocks/>
            </p:cNvSpPr>
            <p:nvPr/>
          </p:nvSpPr>
          <p:spPr bwMode="auto">
            <a:xfrm>
              <a:off x="2653" y="2535"/>
              <a:ext cx="42" cy="37"/>
            </a:xfrm>
            <a:custGeom>
              <a:avLst/>
              <a:gdLst>
                <a:gd name="T0" fmla="*/ 0 w 84"/>
                <a:gd name="T1" fmla="*/ 8 h 74"/>
                <a:gd name="T2" fmla="*/ 3 w 84"/>
                <a:gd name="T3" fmla="*/ 13 h 74"/>
                <a:gd name="T4" fmla="*/ 9 w 84"/>
                <a:gd name="T5" fmla="*/ 21 h 74"/>
                <a:gd name="T6" fmla="*/ 18 w 84"/>
                <a:gd name="T7" fmla="*/ 32 h 74"/>
                <a:gd name="T8" fmla="*/ 29 w 84"/>
                <a:gd name="T9" fmla="*/ 44 h 74"/>
                <a:gd name="T10" fmla="*/ 41 w 84"/>
                <a:gd name="T11" fmla="*/ 55 h 74"/>
                <a:gd name="T12" fmla="*/ 55 w 84"/>
                <a:gd name="T13" fmla="*/ 64 h 74"/>
                <a:gd name="T14" fmla="*/ 69 w 84"/>
                <a:gd name="T15" fmla="*/ 71 h 74"/>
                <a:gd name="T16" fmla="*/ 84 w 84"/>
                <a:gd name="T17" fmla="*/ 74 h 74"/>
                <a:gd name="T18" fmla="*/ 84 w 84"/>
                <a:gd name="T19" fmla="*/ 57 h 74"/>
                <a:gd name="T20" fmla="*/ 74 w 84"/>
                <a:gd name="T21" fmla="*/ 55 h 74"/>
                <a:gd name="T22" fmla="*/ 63 w 84"/>
                <a:gd name="T23" fmla="*/ 51 h 74"/>
                <a:gd name="T24" fmla="*/ 53 w 84"/>
                <a:gd name="T25" fmla="*/ 44 h 74"/>
                <a:gd name="T26" fmla="*/ 42 w 84"/>
                <a:gd name="T27" fmla="*/ 34 h 74"/>
                <a:gd name="T28" fmla="*/ 33 w 84"/>
                <a:gd name="T29" fmla="*/ 25 h 74"/>
                <a:gd name="T30" fmla="*/ 25 w 84"/>
                <a:gd name="T31" fmla="*/ 16 h 74"/>
                <a:gd name="T32" fmla="*/ 18 w 84"/>
                <a:gd name="T33" fmla="*/ 7 h 74"/>
                <a:gd name="T34" fmla="*/ 14 w 84"/>
                <a:gd name="T35" fmla="*/ 0 h 74"/>
                <a:gd name="T36" fmla="*/ 0 w 84"/>
                <a:gd name="T37" fmla="*/ 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4" h="74">
                  <a:moveTo>
                    <a:pt x="0" y="8"/>
                  </a:moveTo>
                  <a:lnTo>
                    <a:pt x="3" y="13"/>
                  </a:lnTo>
                  <a:lnTo>
                    <a:pt x="9" y="21"/>
                  </a:lnTo>
                  <a:lnTo>
                    <a:pt x="18" y="32"/>
                  </a:lnTo>
                  <a:lnTo>
                    <a:pt x="29" y="44"/>
                  </a:lnTo>
                  <a:lnTo>
                    <a:pt x="41" y="55"/>
                  </a:lnTo>
                  <a:lnTo>
                    <a:pt x="55" y="64"/>
                  </a:lnTo>
                  <a:lnTo>
                    <a:pt x="69" y="71"/>
                  </a:lnTo>
                  <a:lnTo>
                    <a:pt x="84" y="74"/>
                  </a:lnTo>
                  <a:lnTo>
                    <a:pt x="84" y="57"/>
                  </a:lnTo>
                  <a:lnTo>
                    <a:pt x="74" y="55"/>
                  </a:lnTo>
                  <a:lnTo>
                    <a:pt x="63" y="51"/>
                  </a:lnTo>
                  <a:lnTo>
                    <a:pt x="53" y="44"/>
                  </a:lnTo>
                  <a:lnTo>
                    <a:pt x="42" y="34"/>
                  </a:lnTo>
                  <a:lnTo>
                    <a:pt x="33" y="25"/>
                  </a:lnTo>
                  <a:lnTo>
                    <a:pt x="25" y="16"/>
                  </a:lnTo>
                  <a:lnTo>
                    <a:pt x="18" y="7"/>
                  </a:lnTo>
                  <a:lnTo>
                    <a:pt x="14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94"/>
            <p:cNvSpPr>
              <a:spLocks/>
            </p:cNvSpPr>
            <p:nvPr/>
          </p:nvSpPr>
          <p:spPr bwMode="auto">
            <a:xfrm>
              <a:off x="2614" y="2390"/>
              <a:ext cx="42" cy="42"/>
            </a:xfrm>
            <a:custGeom>
              <a:avLst/>
              <a:gdLst>
                <a:gd name="T0" fmla="*/ 0 w 85"/>
                <a:gd name="T1" fmla="*/ 69 h 84"/>
                <a:gd name="T2" fmla="*/ 5 w 85"/>
                <a:gd name="T3" fmla="*/ 84 h 84"/>
                <a:gd name="T4" fmla="*/ 21 w 85"/>
                <a:gd name="T5" fmla="*/ 77 h 84"/>
                <a:gd name="T6" fmla="*/ 37 w 85"/>
                <a:gd name="T7" fmla="*/ 67 h 84"/>
                <a:gd name="T8" fmla="*/ 50 w 85"/>
                <a:gd name="T9" fmla="*/ 55 h 84"/>
                <a:gd name="T10" fmla="*/ 62 w 85"/>
                <a:gd name="T11" fmla="*/ 42 h 84"/>
                <a:gd name="T12" fmla="*/ 71 w 85"/>
                <a:gd name="T13" fmla="*/ 30 h 84"/>
                <a:gd name="T14" fmla="*/ 78 w 85"/>
                <a:gd name="T15" fmla="*/ 19 h 84"/>
                <a:gd name="T16" fmla="*/ 82 w 85"/>
                <a:gd name="T17" fmla="*/ 11 h 84"/>
                <a:gd name="T18" fmla="*/ 85 w 85"/>
                <a:gd name="T19" fmla="*/ 8 h 84"/>
                <a:gd name="T20" fmla="*/ 71 w 85"/>
                <a:gd name="T21" fmla="*/ 0 h 84"/>
                <a:gd name="T22" fmla="*/ 70 w 85"/>
                <a:gd name="T23" fmla="*/ 2 h 84"/>
                <a:gd name="T24" fmla="*/ 65 w 85"/>
                <a:gd name="T25" fmla="*/ 9 h 84"/>
                <a:gd name="T26" fmla="*/ 59 w 85"/>
                <a:gd name="T27" fmla="*/ 19 h 84"/>
                <a:gd name="T28" fmla="*/ 50 w 85"/>
                <a:gd name="T29" fmla="*/ 31 h 84"/>
                <a:gd name="T30" fmla="*/ 40 w 85"/>
                <a:gd name="T31" fmla="*/ 42 h 84"/>
                <a:gd name="T32" fmla="*/ 28 w 85"/>
                <a:gd name="T33" fmla="*/ 54 h 84"/>
                <a:gd name="T34" fmla="*/ 14 w 85"/>
                <a:gd name="T35" fmla="*/ 63 h 84"/>
                <a:gd name="T36" fmla="*/ 0 w 85"/>
                <a:gd name="T37" fmla="*/ 6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5" h="84">
                  <a:moveTo>
                    <a:pt x="0" y="69"/>
                  </a:moveTo>
                  <a:lnTo>
                    <a:pt x="5" y="84"/>
                  </a:lnTo>
                  <a:lnTo>
                    <a:pt x="21" y="77"/>
                  </a:lnTo>
                  <a:lnTo>
                    <a:pt x="37" y="67"/>
                  </a:lnTo>
                  <a:lnTo>
                    <a:pt x="50" y="55"/>
                  </a:lnTo>
                  <a:lnTo>
                    <a:pt x="62" y="42"/>
                  </a:lnTo>
                  <a:lnTo>
                    <a:pt x="71" y="30"/>
                  </a:lnTo>
                  <a:lnTo>
                    <a:pt x="78" y="19"/>
                  </a:lnTo>
                  <a:lnTo>
                    <a:pt x="82" y="11"/>
                  </a:lnTo>
                  <a:lnTo>
                    <a:pt x="85" y="8"/>
                  </a:lnTo>
                  <a:lnTo>
                    <a:pt x="71" y="0"/>
                  </a:lnTo>
                  <a:lnTo>
                    <a:pt x="70" y="2"/>
                  </a:lnTo>
                  <a:lnTo>
                    <a:pt x="65" y="9"/>
                  </a:lnTo>
                  <a:lnTo>
                    <a:pt x="59" y="19"/>
                  </a:lnTo>
                  <a:lnTo>
                    <a:pt x="50" y="31"/>
                  </a:lnTo>
                  <a:lnTo>
                    <a:pt x="40" y="42"/>
                  </a:lnTo>
                  <a:lnTo>
                    <a:pt x="28" y="54"/>
                  </a:lnTo>
                  <a:lnTo>
                    <a:pt x="14" y="63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95"/>
            <p:cNvSpPr>
              <a:spLocks/>
            </p:cNvSpPr>
            <p:nvPr/>
          </p:nvSpPr>
          <p:spPr bwMode="auto">
            <a:xfrm>
              <a:off x="2622" y="2390"/>
              <a:ext cx="79" cy="78"/>
            </a:xfrm>
            <a:custGeom>
              <a:avLst/>
              <a:gdLst>
                <a:gd name="T0" fmla="*/ 0 w 158"/>
                <a:gd name="T1" fmla="*/ 140 h 155"/>
                <a:gd name="T2" fmla="*/ 5 w 158"/>
                <a:gd name="T3" fmla="*/ 155 h 155"/>
                <a:gd name="T4" fmla="*/ 34 w 158"/>
                <a:gd name="T5" fmla="*/ 143 h 155"/>
                <a:gd name="T6" fmla="*/ 61 w 158"/>
                <a:gd name="T7" fmla="*/ 123 h 155"/>
                <a:gd name="T8" fmla="*/ 87 w 158"/>
                <a:gd name="T9" fmla="*/ 100 h 155"/>
                <a:gd name="T10" fmla="*/ 110 w 158"/>
                <a:gd name="T11" fmla="*/ 75 h 155"/>
                <a:gd name="T12" fmla="*/ 128 w 158"/>
                <a:gd name="T13" fmla="*/ 50 h 155"/>
                <a:gd name="T14" fmla="*/ 143 w 158"/>
                <a:gd name="T15" fmla="*/ 30 h 155"/>
                <a:gd name="T16" fmla="*/ 154 w 158"/>
                <a:gd name="T17" fmla="*/ 15 h 155"/>
                <a:gd name="T18" fmla="*/ 158 w 158"/>
                <a:gd name="T19" fmla="*/ 8 h 155"/>
                <a:gd name="T20" fmla="*/ 144 w 158"/>
                <a:gd name="T21" fmla="*/ 0 h 155"/>
                <a:gd name="T22" fmla="*/ 141 w 158"/>
                <a:gd name="T23" fmla="*/ 6 h 155"/>
                <a:gd name="T24" fmla="*/ 132 w 158"/>
                <a:gd name="T25" fmla="*/ 19 h 155"/>
                <a:gd name="T26" fmla="*/ 118 w 158"/>
                <a:gd name="T27" fmla="*/ 39 h 155"/>
                <a:gd name="T28" fmla="*/ 99 w 158"/>
                <a:gd name="T29" fmla="*/ 62 h 155"/>
                <a:gd name="T30" fmla="*/ 78 w 158"/>
                <a:gd name="T31" fmla="*/ 86 h 155"/>
                <a:gd name="T32" fmla="*/ 53 w 158"/>
                <a:gd name="T33" fmla="*/ 109 h 155"/>
                <a:gd name="T34" fmla="*/ 27 w 158"/>
                <a:gd name="T35" fmla="*/ 128 h 155"/>
                <a:gd name="T36" fmla="*/ 0 w 158"/>
                <a:gd name="T37" fmla="*/ 14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8" h="155">
                  <a:moveTo>
                    <a:pt x="0" y="140"/>
                  </a:moveTo>
                  <a:lnTo>
                    <a:pt x="5" y="155"/>
                  </a:lnTo>
                  <a:lnTo>
                    <a:pt x="34" y="143"/>
                  </a:lnTo>
                  <a:lnTo>
                    <a:pt x="61" y="123"/>
                  </a:lnTo>
                  <a:lnTo>
                    <a:pt x="87" y="100"/>
                  </a:lnTo>
                  <a:lnTo>
                    <a:pt x="110" y="75"/>
                  </a:lnTo>
                  <a:lnTo>
                    <a:pt x="128" y="50"/>
                  </a:lnTo>
                  <a:lnTo>
                    <a:pt x="143" y="30"/>
                  </a:lnTo>
                  <a:lnTo>
                    <a:pt x="154" y="15"/>
                  </a:lnTo>
                  <a:lnTo>
                    <a:pt x="158" y="8"/>
                  </a:lnTo>
                  <a:lnTo>
                    <a:pt x="144" y="0"/>
                  </a:lnTo>
                  <a:lnTo>
                    <a:pt x="141" y="6"/>
                  </a:lnTo>
                  <a:lnTo>
                    <a:pt x="132" y="19"/>
                  </a:lnTo>
                  <a:lnTo>
                    <a:pt x="118" y="39"/>
                  </a:lnTo>
                  <a:lnTo>
                    <a:pt x="99" y="62"/>
                  </a:lnTo>
                  <a:lnTo>
                    <a:pt x="78" y="86"/>
                  </a:lnTo>
                  <a:lnTo>
                    <a:pt x="53" y="109"/>
                  </a:lnTo>
                  <a:lnTo>
                    <a:pt x="27" y="128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96"/>
            <p:cNvSpPr>
              <a:spLocks/>
            </p:cNvSpPr>
            <p:nvPr/>
          </p:nvSpPr>
          <p:spPr bwMode="auto">
            <a:xfrm>
              <a:off x="2635" y="2396"/>
              <a:ext cx="97" cy="106"/>
            </a:xfrm>
            <a:custGeom>
              <a:avLst/>
              <a:gdLst>
                <a:gd name="T0" fmla="*/ 0 w 195"/>
                <a:gd name="T1" fmla="*/ 196 h 212"/>
                <a:gd name="T2" fmla="*/ 3 w 195"/>
                <a:gd name="T3" fmla="*/ 212 h 212"/>
                <a:gd name="T4" fmla="*/ 23 w 195"/>
                <a:gd name="T5" fmla="*/ 208 h 212"/>
                <a:gd name="T6" fmla="*/ 41 w 195"/>
                <a:gd name="T7" fmla="*/ 198 h 212"/>
                <a:gd name="T8" fmla="*/ 59 w 195"/>
                <a:gd name="T9" fmla="*/ 188 h 212"/>
                <a:gd name="T10" fmla="*/ 76 w 195"/>
                <a:gd name="T11" fmla="*/ 175 h 212"/>
                <a:gd name="T12" fmla="*/ 93 w 195"/>
                <a:gd name="T13" fmla="*/ 160 h 212"/>
                <a:gd name="T14" fmla="*/ 108 w 195"/>
                <a:gd name="T15" fmla="*/ 144 h 212"/>
                <a:gd name="T16" fmla="*/ 123 w 195"/>
                <a:gd name="T17" fmla="*/ 128 h 212"/>
                <a:gd name="T18" fmla="*/ 137 w 195"/>
                <a:gd name="T19" fmla="*/ 111 h 212"/>
                <a:gd name="T20" fmla="*/ 149 w 195"/>
                <a:gd name="T21" fmla="*/ 95 h 212"/>
                <a:gd name="T22" fmla="*/ 160 w 195"/>
                <a:gd name="T23" fmla="*/ 79 h 212"/>
                <a:gd name="T24" fmla="*/ 169 w 195"/>
                <a:gd name="T25" fmla="*/ 63 h 212"/>
                <a:gd name="T26" fmla="*/ 177 w 195"/>
                <a:gd name="T27" fmla="*/ 50 h 212"/>
                <a:gd name="T28" fmla="*/ 184 w 195"/>
                <a:gd name="T29" fmla="*/ 37 h 212"/>
                <a:gd name="T30" fmla="*/ 190 w 195"/>
                <a:gd name="T31" fmla="*/ 28 h 212"/>
                <a:gd name="T32" fmla="*/ 193 w 195"/>
                <a:gd name="T33" fmla="*/ 22 h 212"/>
                <a:gd name="T34" fmla="*/ 195 w 195"/>
                <a:gd name="T35" fmla="*/ 19 h 212"/>
                <a:gd name="T36" fmla="*/ 188 w 195"/>
                <a:gd name="T37" fmla="*/ 0 h 212"/>
                <a:gd name="T38" fmla="*/ 187 w 195"/>
                <a:gd name="T39" fmla="*/ 3 h 212"/>
                <a:gd name="T40" fmla="*/ 183 w 195"/>
                <a:gd name="T41" fmla="*/ 8 h 212"/>
                <a:gd name="T42" fmla="*/ 178 w 195"/>
                <a:gd name="T43" fmla="*/ 18 h 212"/>
                <a:gd name="T44" fmla="*/ 172 w 195"/>
                <a:gd name="T45" fmla="*/ 29 h 212"/>
                <a:gd name="T46" fmla="*/ 162 w 195"/>
                <a:gd name="T47" fmla="*/ 43 h 212"/>
                <a:gd name="T48" fmla="*/ 153 w 195"/>
                <a:gd name="T49" fmla="*/ 59 h 212"/>
                <a:gd name="T50" fmla="*/ 142 w 195"/>
                <a:gd name="T51" fmla="*/ 75 h 212"/>
                <a:gd name="T52" fmla="*/ 129 w 195"/>
                <a:gd name="T53" fmla="*/ 92 h 212"/>
                <a:gd name="T54" fmla="*/ 115 w 195"/>
                <a:gd name="T55" fmla="*/ 110 h 212"/>
                <a:gd name="T56" fmla="*/ 101 w 195"/>
                <a:gd name="T57" fmla="*/ 127 h 212"/>
                <a:gd name="T58" fmla="*/ 85 w 195"/>
                <a:gd name="T59" fmla="*/ 143 h 212"/>
                <a:gd name="T60" fmla="*/ 69 w 195"/>
                <a:gd name="T61" fmla="*/ 158 h 212"/>
                <a:gd name="T62" fmla="*/ 53 w 195"/>
                <a:gd name="T63" fmla="*/ 172 h 212"/>
                <a:gd name="T64" fmla="*/ 36 w 195"/>
                <a:gd name="T65" fmla="*/ 182 h 212"/>
                <a:gd name="T66" fmla="*/ 17 w 195"/>
                <a:gd name="T67" fmla="*/ 191 h 212"/>
                <a:gd name="T68" fmla="*/ 0 w 195"/>
                <a:gd name="T69" fmla="*/ 196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5" h="212">
                  <a:moveTo>
                    <a:pt x="0" y="196"/>
                  </a:moveTo>
                  <a:lnTo>
                    <a:pt x="3" y="212"/>
                  </a:lnTo>
                  <a:lnTo>
                    <a:pt x="23" y="208"/>
                  </a:lnTo>
                  <a:lnTo>
                    <a:pt x="41" y="198"/>
                  </a:lnTo>
                  <a:lnTo>
                    <a:pt x="59" y="188"/>
                  </a:lnTo>
                  <a:lnTo>
                    <a:pt x="76" y="175"/>
                  </a:lnTo>
                  <a:lnTo>
                    <a:pt x="93" y="160"/>
                  </a:lnTo>
                  <a:lnTo>
                    <a:pt x="108" y="144"/>
                  </a:lnTo>
                  <a:lnTo>
                    <a:pt x="123" y="128"/>
                  </a:lnTo>
                  <a:lnTo>
                    <a:pt x="137" y="111"/>
                  </a:lnTo>
                  <a:lnTo>
                    <a:pt x="149" y="95"/>
                  </a:lnTo>
                  <a:lnTo>
                    <a:pt x="160" y="79"/>
                  </a:lnTo>
                  <a:lnTo>
                    <a:pt x="169" y="63"/>
                  </a:lnTo>
                  <a:lnTo>
                    <a:pt x="177" y="50"/>
                  </a:lnTo>
                  <a:lnTo>
                    <a:pt x="184" y="37"/>
                  </a:lnTo>
                  <a:lnTo>
                    <a:pt x="190" y="28"/>
                  </a:lnTo>
                  <a:lnTo>
                    <a:pt x="193" y="22"/>
                  </a:lnTo>
                  <a:lnTo>
                    <a:pt x="195" y="19"/>
                  </a:lnTo>
                  <a:lnTo>
                    <a:pt x="188" y="0"/>
                  </a:lnTo>
                  <a:lnTo>
                    <a:pt x="187" y="3"/>
                  </a:lnTo>
                  <a:lnTo>
                    <a:pt x="183" y="8"/>
                  </a:lnTo>
                  <a:lnTo>
                    <a:pt x="178" y="18"/>
                  </a:lnTo>
                  <a:lnTo>
                    <a:pt x="172" y="29"/>
                  </a:lnTo>
                  <a:lnTo>
                    <a:pt x="162" y="43"/>
                  </a:lnTo>
                  <a:lnTo>
                    <a:pt x="153" y="59"/>
                  </a:lnTo>
                  <a:lnTo>
                    <a:pt x="142" y="75"/>
                  </a:lnTo>
                  <a:lnTo>
                    <a:pt x="129" y="92"/>
                  </a:lnTo>
                  <a:lnTo>
                    <a:pt x="115" y="110"/>
                  </a:lnTo>
                  <a:lnTo>
                    <a:pt x="101" y="127"/>
                  </a:lnTo>
                  <a:lnTo>
                    <a:pt x="85" y="143"/>
                  </a:lnTo>
                  <a:lnTo>
                    <a:pt x="69" y="158"/>
                  </a:lnTo>
                  <a:lnTo>
                    <a:pt x="53" y="172"/>
                  </a:lnTo>
                  <a:lnTo>
                    <a:pt x="36" y="182"/>
                  </a:lnTo>
                  <a:lnTo>
                    <a:pt x="17" y="191"/>
                  </a:lnTo>
                  <a:lnTo>
                    <a:pt x="0" y="1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97"/>
            <p:cNvSpPr>
              <a:spLocks/>
            </p:cNvSpPr>
            <p:nvPr/>
          </p:nvSpPr>
          <p:spPr bwMode="auto">
            <a:xfrm>
              <a:off x="2648" y="2474"/>
              <a:ext cx="70" cy="66"/>
            </a:xfrm>
            <a:custGeom>
              <a:avLst/>
              <a:gdLst>
                <a:gd name="T0" fmla="*/ 0 w 141"/>
                <a:gd name="T1" fmla="*/ 115 h 131"/>
                <a:gd name="T2" fmla="*/ 4 w 141"/>
                <a:gd name="T3" fmla="*/ 131 h 131"/>
                <a:gd name="T4" fmla="*/ 36 w 141"/>
                <a:gd name="T5" fmla="*/ 121 h 131"/>
                <a:gd name="T6" fmla="*/ 64 w 141"/>
                <a:gd name="T7" fmla="*/ 105 h 131"/>
                <a:gd name="T8" fmla="*/ 88 w 141"/>
                <a:gd name="T9" fmla="*/ 85 h 131"/>
                <a:gd name="T10" fmla="*/ 106 w 141"/>
                <a:gd name="T11" fmla="*/ 63 h 131"/>
                <a:gd name="T12" fmla="*/ 121 w 141"/>
                <a:gd name="T13" fmla="*/ 42 h 131"/>
                <a:gd name="T14" fmla="*/ 132 w 141"/>
                <a:gd name="T15" fmla="*/ 25 h 131"/>
                <a:gd name="T16" fmla="*/ 139 w 141"/>
                <a:gd name="T17" fmla="*/ 11 h 131"/>
                <a:gd name="T18" fmla="*/ 141 w 141"/>
                <a:gd name="T19" fmla="*/ 6 h 131"/>
                <a:gd name="T20" fmla="*/ 126 w 141"/>
                <a:gd name="T21" fmla="*/ 0 h 131"/>
                <a:gd name="T22" fmla="*/ 124 w 141"/>
                <a:gd name="T23" fmla="*/ 5 h 131"/>
                <a:gd name="T24" fmla="*/ 118 w 141"/>
                <a:gd name="T25" fmla="*/ 16 h 131"/>
                <a:gd name="T26" fmla="*/ 109 w 141"/>
                <a:gd name="T27" fmla="*/ 33 h 131"/>
                <a:gd name="T28" fmla="*/ 95 w 141"/>
                <a:gd name="T29" fmla="*/ 52 h 131"/>
                <a:gd name="T30" fmla="*/ 78 w 141"/>
                <a:gd name="T31" fmla="*/ 72 h 131"/>
                <a:gd name="T32" fmla="*/ 56 w 141"/>
                <a:gd name="T33" fmla="*/ 91 h 131"/>
                <a:gd name="T34" fmla="*/ 30 w 141"/>
                <a:gd name="T35" fmla="*/ 106 h 131"/>
                <a:gd name="T36" fmla="*/ 0 w 141"/>
                <a:gd name="T37" fmla="*/ 115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1" h="131">
                  <a:moveTo>
                    <a:pt x="0" y="115"/>
                  </a:moveTo>
                  <a:lnTo>
                    <a:pt x="4" y="131"/>
                  </a:lnTo>
                  <a:lnTo>
                    <a:pt x="36" y="121"/>
                  </a:lnTo>
                  <a:lnTo>
                    <a:pt x="64" y="105"/>
                  </a:lnTo>
                  <a:lnTo>
                    <a:pt x="88" y="85"/>
                  </a:lnTo>
                  <a:lnTo>
                    <a:pt x="106" y="63"/>
                  </a:lnTo>
                  <a:lnTo>
                    <a:pt x="121" y="42"/>
                  </a:lnTo>
                  <a:lnTo>
                    <a:pt x="132" y="25"/>
                  </a:lnTo>
                  <a:lnTo>
                    <a:pt x="139" y="11"/>
                  </a:lnTo>
                  <a:lnTo>
                    <a:pt x="141" y="6"/>
                  </a:lnTo>
                  <a:lnTo>
                    <a:pt x="126" y="0"/>
                  </a:lnTo>
                  <a:lnTo>
                    <a:pt x="124" y="5"/>
                  </a:lnTo>
                  <a:lnTo>
                    <a:pt x="118" y="16"/>
                  </a:lnTo>
                  <a:lnTo>
                    <a:pt x="109" y="33"/>
                  </a:lnTo>
                  <a:lnTo>
                    <a:pt x="95" y="52"/>
                  </a:lnTo>
                  <a:lnTo>
                    <a:pt x="78" y="72"/>
                  </a:lnTo>
                  <a:lnTo>
                    <a:pt x="56" y="91"/>
                  </a:lnTo>
                  <a:lnTo>
                    <a:pt x="30" y="106"/>
                  </a:lnTo>
                  <a:lnTo>
                    <a:pt x="0" y="1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98"/>
            <p:cNvSpPr>
              <a:spLocks/>
            </p:cNvSpPr>
            <p:nvPr/>
          </p:nvSpPr>
          <p:spPr bwMode="auto">
            <a:xfrm>
              <a:off x="2665" y="2534"/>
              <a:ext cx="41" cy="40"/>
            </a:xfrm>
            <a:custGeom>
              <a:avLst/>
              <a:gdLst>
                <a:gd name="T0" fmla="*/ 0 w 81"/>
                <a:gd name="T1" fmla="*/ 64 h 80"/>
                <a:gd name="T2" fmla="*/ 2 w 81"/>
                <a:gd name="T3" fmla="*/ 80 h 80"/>
                <a:gd name="T4" fmla="*/ 17 w 81"/>
                <a:gd name="T5" fmla="*/ 76 h 80"/>
                <a:gd name="T6" fmla="*/ 31 w 81"/>
                <a:gd name="T7" fmla="*/ 68 h 80"/>
                <a:gd name="T8" fmla="*/ 44 w 81"/>
                <a:gd name="T9" fmla="*/ 57 h 80"/>
                <a:gd name="T10" fmla="*/ 55 w 81"/>
                <a:gd name="T11" fmla="*/ 45 h 80"/>
                <a:gd name="T12" fmla="*/ 64 w 81"/>
                <a:gd name="T13" fmla="*/ 33 h 80"/>
                <a:gd name="T14" fmla="*/ 73 w 81"/>
                <a:gd name="T15" fmla="*/ 21 h 80"/>
                <a:gd name="T16" fmla="*/ 78 w 81"/>
                <a:gd name="T17" fmla="*/ 12 h 80"/>
                <a:gd name="T18" fmla="*/ 81 w 81"/>
                <a:gd name="T19" fmla="*/ 8 h 80"/>
                <a:gd name="T20" fmla="*/ 67 w 81"/>
                <a:gd name="T21" fmla="*/ 0 h 80"/>
                <a:gd name="T22" fmla="*/ 62 w 81"/>
                <a:gd name="T23" fmla="*/ 8 h 80"/>
                <a:gd name="T24" fmla="*/ 56 w 81"/>
                <a:gd name="T25" fmla="*/ 17 h 80"/>
                <a:gd name="T26" fmla="*/ 48 w 81"/>
                <a:gd name="T27" fmla="*/ 27 h 80"/>
                <a:gd name="T28" fmla="*/ 40 w 81"/>
                <a:gd name="T29" fmla="*/ 38 h 80"/>
                <a:gd name="T30" fmla="*/ 30 w 81"/>
                <a:gd name="T31" fmla="*/ 47 h 80"/>
                <a:gd name="T32" fmla="*/ 21 w 81"/>
                <a:gd name="T33" fmla="*/ 56 h 80"/>
                <a:gd name="T34" fmla="*/ 10 w 81"/>
                <a:gd name="T35" fmla="*/ 62 h 80"/>
                <a:gd name="T36" fmla="*/ 0 w 81"/>
                <a:gd name="T37" fmla="*/ 6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1" h="80">
                  <a:moveTo>
                    <a:pt x="0" y="64"/>
                  </a:moveTo>
                  <a:lnTo>
                    <a:pt x="2" y="80"/>
                  </a:lnTo>
                  <a:lnTo>
                    <a:pt x="17" y="76"/>
                  </a:lnTo>
                  <a:lnTo>
                    <a:pt x="31" y="68"/>
                  </a:lnTo>
                  <a:lnTo>
                    <a:pt x="44" y="57"/>
                  </a:lnTo>
                  <a:lnTo>
                    <a:pt x="55" y="45"/>
                  </a:lnTo>
                  <a:lnTo>
                    <a:pt x="64" y="33"/>
                  </a:lnTo>
                  <a:lnTo>
                    <a:pt x="73" y="21"/>
                  </a:lnTo>
                  <a:lnTo>
                    <a:pt x="78" y="12"/>
                  </a:lnTo>
                  <a:lnTo>
                    <a:pt x="81" y="8"/>
                  </a:lnTo>
                  <a:lnTo>
                    <a:pt x="67" y="0"/>
                  </a:lnTo>
                  <a:lnTo>
                    <a:pt x="62" y="8"/>
                  </a:lnTo>
                  <a:lnTo>
                    <a:pt x="56" y="17"/>
                  </a:lnTo>
                  <a:lnTo>
                    <a:pt x="48" y="27"/>
                  </a:lnTo>
                  <a:lnTo>
                    <a:pt x="40" y="38"/>
                  </a:lnTo>
                  <a:lnTo>
                    <a:pt x="30" y="47"/>
                  </a:lnTo>
                  <a:lnTo>
                    <a:pt x="21" y="56"/>
                  </a:lnTo>
                  <a:lnTo>
                    <a:pt x="10" y="62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99"/>
            <p:cNvSpPr>
              <a:spLocks/>
            </p:cNvSpPr>
            <p:nvPr/>
          </p:nvSpPr>
          <p:spPr bwMode="auto">
            <a:xfrm>
              <a:off x="2565" y="2218"/>
              <a:ext cx="208" cy="189"/>
            </a:xfrm>
            <a:custGeom>
              <a:avLst/>
              <a:gdLst>
                <a:gd name="T0" fmla="*/ 154 w 415"/>
                <a:gd name="T1" fmla="*/ 9 h 377"/>
                <a:gd name="T2" fmla="*/ 130 w 415"/>
                <a:gd name="T3" fmla="*/ 19 h 377"/>
                <a:gd name="T4" fmla="*/ 109 w 415"/>
                <a:gd name="T5" fmla="*/ 34 h 377"/>
                <a:gd name="T6" fmla="*/ 93 w 415"/>
                <a:gd name="T7" fmla="*/ 51 h 377"/>
                <a:gd name="T8" fmla="*/ 78 w 415"/>
                <a:gd name="T9" fmla="*/ 79 h 377"/>
                <a:gd name="T10" fmla="*/ 71 w 415"/>
                <a:gd name="T11" fmla="*/ 114 h 377"/>
                <a:gd name="T12" fmla="*/ 70 w 415"/>
                <a:gd name="T13" fmla="*/ 137 h 377"/>
                <a:gd name="T14" fmla="*/ 71 w 415"/>
                <a:gd name="T15" fmla="*/ 152 h 377"/>
                <a:gd name="T16" fmla="*/ 65 w 415"/>
                <a:gd name="T17" fmla="*/ 160 h 377"/>
                <a:gd name="T18" fmla="*/ 54 w 415"/>
                <a:gd name="T19" fmla="*/ 165 h 377"/>
                <a:gd name="T20" fmla="*/ 44 w 415"/>
                <a:gd name="T21" fmla="*/ 171 h 377"/>
                <a:gd name="T22" fmla="*/ 39 w 415"/>
                <a:gd name="T23" fmla="*/ 175 h 377"/>
                <a:gd name="T24" fmla="*/ 36 w 415"/>
                <a:gd name="T25" fmla="*/ 177 h 377"/>
                <a:gd name="T26" fmla="*/ 27 w 415"/>
                <a:gd name="T27" fmla="*/ 188 h 377"/>
                <a:gd name="T28" fmla="*/ 13 w 415"/>
                <a:gd name="T29" fmla="*/ 209 h 377"/>
                <a:gd name="T30" fmla="*/ 5 w 415"/>
                <a:gd name="T31" fmla="*/ 230 h 377"/>
                <a:gd name="T32" fmla="*/ 1 w 415"/>
                <a:gd name="T33" fmla="*/ 251 h 377"/>
                <a:gd name="T34" fmla="*/ 0 w 415"/>
                <a:gd name="T35" fmla="*/ 264 h 377"/>
                <a:gd name="T36" fmla="*/ 1 w 415"/>
                <a:gd name="T37" fmla="*/ 272 h 377"/>
                <a:gd name="T38" fmla="*/ 6 w 415"/>
                <a:gd name="T39" fmla="*/ 294 h 377"/>
                <a:gd name="T40" fmla="*/ 23 w 415"/>
                <a:gd name="T41" fmla="*/ 323 h 377"/>
                <a:gd name="T42" fmla="*/ 41 w 415"/>
                <a:gd name="T43" fmla="*/ 343 h 377"/>
                <a:gd name="T44" fmla="*/ 56 w 415"/>
                <a:gd name="T45" fmla="*/ 354 h 377"/>
                <a:gd name="T46" fmla="*/ 59 w 415"/>
                <a:gd name="T47" fmla="*/ 357 h 377"/>
                <a:gd name="T48" fmla="*/ 100 w 415"/>
                <a:gd name="T49" fmla="*/ 366 h 377"/>
                <a:gd name="T50" fmla="*/ 169 w 415"/>
                <a:gd name="T51" fmla="*/ 376 h 377"/>
                <a:gd name="T52" fmla="*/ 226 w 415"/>
                <a:gd name="T53" fmla="*/ 377 h 377"/>
                <a:gd name="T54" fmla="*/ 275 w 415"/>
                <a:gd name="T55" fmla="*/ 370 h 377"/>
                <a:gd name="T56" fmla="*/ 313 w 415"/>
                <a:gd name="T57" fmla="*/ 359 h 377"/>
                <a:gd name="T58" fmla="*/ 342 w 415"/>
                <a:gd name="T59" fmla="*/ 345 h 377"/>
                <a:gd name="T60" fmla="*/ 361 w 415"/>
                <a:gd name="T61" fmla="*/ 333 h 377"/>
                <a:gd name="T62" fmla="*/ 370 w 415"/>
                <a:gd name="T63" fmla="*/ 325 h 377"/>
                <a:gd name="T64" fmla="*/ 383 w 415"/>
                <a:gd name="T65" fmla="*/ 313 h 377"/>
                <a:gd name="T66" fmla="*/ 399 w 415"/>
                <a:gd name="T67" fmla="*/ 290 h 377"/>
                <a:gd name="T68" fmla="*/ 410 w 415"/>
                <a:gd name="T69" fmla="*/ 268 h 377"/>
                <a:gd name="T70" fmla="*/ 414 w 415"/>
                <a:gd name="T71" fmla="*/ 245 h 377"/>
                <a:gd name="T72" fmla="*/ 415 w 415"/>
                <a:gd name="T73" fmla="*/ 230 h 377"/>
                <a:gd name="T74" fmla="*/ 415 w 415"/>
                <a:gd name="T75" fmla="*/ 223 h 377"/>
                <a:gd name="T76" fmla="*/ 410 w 415"/>
                <a:gd name="T77" fmla="*/ 205 h 377"/>
                <a:gd name="T78" fmla="*/ 397 w 415"/>
                <a:gd name="T79" fmla="*/ 179 h 377"/>
                <a:gd name="T80" fmla="*/ 380 w 415"/>
                <a:gd name="T81" fmla="*/ 162 h 377"/>
                <a:gd name="T82" fmla="*/ 365 w 415"/>
                <a:gd name="T83" fmla="*/ 149 h 377"/>
                <a:gd name="T84" fmla="*/ 354 w 415"/>
                <a:gd name="T85" fmla="*/ 131 h 377"/>
                <a:gd name="T86" fmla="*/ 344 w 415"/>
                <a:gd name="T87" fmla="*/ 99 h 377"/>
                <a:gd name="T88" fmla="*/ 326 w 415"/>
                <a:gd name="T89" fmla="*/ 65 h 377"/>
                <a:gd name="T90" fmla="*/ 299 w 415"/>
                <a:gd name="T91" fmla="*/ 34 h 377"/>
                <a:gd name="T92" fmla="*/ 269 w 415"/>
                <a:gd name="T93" fmla="*/ 15 h 377"/>
                <a:gd name="T94" fmla="*/ 243 w 415"/>
                <a:gd name="T95" fmla="*/ 4 h 377"/>
                <a:gd name="T96" fmla="*/ 215 w 415"/>
                <a:gd name="T97" fmla="*/ 0 h 377"/>
                <a:gd name="T98" fmla="*/ 184 w 415"/>
                <a:gd name="T99" fmla="*/ 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15" h="377">
                  <a:moveTo>
                    <a:pt x="168" y="4"/>
                  </a:moveTo>
                  <a:lnTo>
                    <a:pt x="154" y="9"/>
                  </a:lnTo>
                  <a:lnTo>
                    <a:pt x="141" y="13"/>
                  </a:lnTo>
                  <a:lnTo>
                    <a:pt x="130" y="19"/>
                  </a:lnTo>
                  <a:lnTo>
                    <a:pt x="118" y="26"/>
                  </a:lnTo>
                  <a:lnTo>
                    <a:pt x="109" y="34"/>
                  </a:lnTo>
                  <a:lnTo>
                    <a:pt x="100" y="42"/>
                  </a:lnTo>
                  <a:lnTo>
                    <a:pt x="93" y="51"/>
                  </a:lnTo>
                  <a:lnTo>
                    <a:pt x="86" y="62"/>
                  </a:lnTo>
                  <a:lnTo>
                    <a:pt x="78" y="79"/>
                  </a:lnTo>
                  <a:lnTo>
                    <a:pt x="73" y="96"/>
                  </a:lnTo>
                  <a:lnTo>
                    <a:pt x="71" y="114"/>
                  </a:lnTo>
                  <a:lnTo>
                    <a:pt x="70" y="129"/>
                  </a:lnTo>
                  <a:lnTo>
                    <a:pt x="70" y="137"/>
                  </a:lnTo>
                  <a:lnTo>
                    <a:pt x="71" y="145"/>
                  </a:lnTo>
                  <a:lnTo>
                    <a:pt x="71" y="152"/>
                  </a:lnTo>
                  <a:lnTo>
                    <a:pt x="72" y="157"/>
                  </a:lnTo>
                  <a:lnTo>
                    <a:pt x="65" y="160"/>
                  </a:lnTo>
                  <a:lnTo>
                    <a:pt x="59" y="162"/>
                  </a:lnTo>
                  <a:lnTo>
                    <a:pt x="54" y="165"/>
                  </a:lnTo>
                  <a:lnTo>
                    <a:pt x="49" y="168"/>
                  </a:lnTo>
                  <a:lnTo>
                    <a:pt x="44" y="171"/>
                  </a:lnTo>
                  <a:lnTo>
                    <a:pt x="41" y="173"/>
                  </a:lnTo>
                  <a:lnTo>
                    <a:pt x="39" y="175"/>
                  </a:lnTo>
                  <a:lnTo>
                    <a:pt x="38" y="176"/>
                  </a:lnTo>
                  <a:lnTo>
                    <a:pt x="36" y="177"/>
                  </a:lnTo>
                  <a:lnTo>
                    <a:pt x="35" y="178"/>
                  </a:lnTo>
                  <a:lnTo>
                    <a:pt x="27" y="188"/>
                  </a:lnTo>
                  <a:lnTo>
                    <a:pt x="20" y="199"/>
                  </a:lnTo>
                  <a:lnTo>
                    <a:pt x="13" y="209"/>
                  </a:lnTo>
                  <a:lnTo>
                    <a:pt x="9" y="220"/>
                  </a:lnTo>
                  <a:lnTo>
                    <a:pt x="5" y="230"/>
                  </a:lnTo>
                  <a:lnTo>
                    <a:pt x="2" y="240"/>
                  </a:lnTo>
                  <a:lnTo>
                    <a:pt x="1" y="251"/>
                  </a:lnTo>
                  <a:lnTo>
                    <a:pt x="0" y="261"/>
                  </a:lnTo>
                  <a:lnTo>
                    <a:pt x="0" y="264"/>
                  </a:lnTo>
                  <a:lnTo>
                    <a:pt x="1" y="269"/>
                  </a:lnTo>
                  <a:lnTo>
                    <a:pt x="1" y="272"/>
                  </a:lnTo>
                  <a:lnTo>
                    <a:pt x="2" y="277"/>
                  </a:lnTo>
                  <a:lnTo>
                    <a:pt x="6" y="294"/>
                  </a:lnTo>
                  <a:lnTo>
                    <a:pt x="13" y="310"/>
                  </a:lnTo>
                  <a:lnTo>
                    <a:pt x="23" y="323"/>
                  </a:lnTo>
                  <a:lnTo>
                    <a:pt x="32" y="335"/>
                  </a:lnTo>
                  <a:lnTo>
                    <a:pt x="41" y="343"/>
                  </a:lnTo>
                  <a:lnTo>
                    <a:pt x="49" y="350"/>
                  </a:lnTo>
                  <a:lnTo>
                    <a:pt x="56" y="354"/>
                  </a:lnTo>
                  <a:lnTo>
                    <a:pt x="58" y="355"/>
                  </a:lnTo>
                  <a:lnTo>
                    <a:pt x="59" y="357"/>
                  </a:lnTo>
                  <a:lnTo>
                    <a:pt x="62" y="357"/>
                  </a:lnTo>
                  <a:lnTo>
                    <a:pt x="100" y="366"/>
                  </a:lnTo>
                  <a:lnTo>
                    <a:pt x="135" y="373"/>
                  </a:lnTo>
                  <a:lnTo>
                    <a:pt x="169" y="376"/>
                  </a:lnTo>
                  <a:lnTo>
                    <a:pt x="199" y="377"/>
                  </a:lnTo>
                  <a:lnTo>
                    <a:pt x="226" y="377"/>
                  </a:lnTo>
                  <a:lnTo>
                    <a:pt x="252" y="374"/>
                  </a:lnTo>
                  <a:lnTo>
                    <a:pt x="275" y="370"/>
                  </a:lnTo>
                  <a:lnTo>
                    <a:pt x="296" y="365"/>
                  </a:lnTo>
                  <a:lnTo>
                    <a:pt x="313" y="359"/>
                  </a:lnTo>
                  <a:lnTo>
                    <a:pt x="329" y="352"/>
                  </a:lnTo>
                  <a:lnTo>
                    <a:pt x="342" y="345"/>
                  </a:lnTo>
                  <a:lnTo>
                    <a:pt x="352" y="339"/>
                  </a:lnTo>
                  <a:lnTo>
                    <a:pt x="361" y="333"/>
                  </a:lnTo>
                  <a:lnTo>
                    <a:pt x="367" y="329"/>
                  </a:lnTo>
                  <a:lnTo>
                    <a:pt x="370" y="325"/>
                  </a:lnTo>
                  <a:lnTo>
                    <a:pt x="373" y="324"/>
                  </a:lnTo>
                  <a:lnTo>
                    <a:pt x="383" y="313"/>
                  </a:lnTo>
                  <a:lnTo>
                    <a:pt x="391" y="301"/>
                  </a:lnTo>
                  <a:lnTo>
                    <a:pt x="399" y="290"/>
                  </a:lnTo>
                  <a:lnTo>
                    <a:pt x="405" y="278"/>
                  </a:lnTo>
                  <a:lnTo>
                    <a:pt x="410" y="268"/>
                  </a:lnTo>
                  <a:lnTo>
                    <a:pt x="413" y="256"/>
                  </a:lnTo>
                  <a:lnTo>
                    <a:pt x="414" y="245"/>
                  </a:lnTo>
                  <a:lnTo>
                    <a:pt x="415" y="234"/>
                  </a:lnTo>
                  <a:lnTo>
                    <a:pt x="415" y="230"/>
                  </a:lnTo>
                  <a:lnTo>
                    <a:pt x="415" y="226"/>
                  </a:lnTo>
                  <a:lnTo>
                    <a:pt x="415" y="223"/>
                  </a:lnTo>
                  <a:lnTo>
                    <a:pt x="414" y="218"/>
                  </a:lnTo>
                  <a:lnTo>
                    <a:pt x="410" y="205"/>
                  </a:lnTo>
                  <a:lnTo>
                    <a:pt x="404" y="191"/>
                  </a:lnTo>
                  <a:lnTo>
                    <a:pt x="397" y="179"/>
                  </a:lnTo>
                  <a:lnTo>
                    <a:pt x="389" y="170"/>
                  </a:lnTo>
                  <a:lnTo>
                    <a:pt x="380" y="162"/>
                  </a:lnTo>
                  <a:lnTo>
                    <a:pt x="372" y="154"/>
                  </a:lnTo>
                  <a:lnTo>
                    <a:pt x="365" y="149"/>
                  </a:lnTo>
                  <a:lnTo>
                    <a:pt x="358" y="145"/>
                  </a:lnTo>
                  <a:lnTo>
                    <a:pt x="354" y="131"/>
                  </a:lnTo>
                  <a:lnTo>
                    <a:pt x="350" y="116"/>
                  </a:lnTo>
                  <a:lnTo>
                    <a:pt x="344" y="99"/>
                  </a:lnTo>
                  <a:lnTo>
                    <a:pt x="336" y="83"/>
                  </a:lnTo>
                  <a:lnTo>
                    <a:pt x="326" y="65"/>
                  </a:lnTo>
                  <a:lnTo>
                    <a:pt x="313" y="49"/>
                  </a:lnTo>
                  <a:lnTo>
                    <a:pt x="299" y="34"/>
                  </a:lnTo>
                  <a:lnTo>
                    <a:pt x="282" y="22"/>
                  </a:lnTo>
                  <a:lnTo>
                    <a:pt x="269" y="15"/>
                  </a:lnTo>
                  <a:lnTo>
                    <a:pt x="256" y="8"/>
                  </a:lnTo>
                  <a:lnTo>
                    <a:pt x="243" y="4"/>
                  </a:lnTo>
                  <a:lnTo>
                    <a:pt x="229" y="1"/>
                  </a:lnTo>
                  <a:lnTo>
                    <a:pt x="215" y="0"/>
                  </a:lnTo>
                  <a:lnTo>
                    <a:pt x="200" y="0"/>
                  </a:lnTo>
                  <a:lnTo>
                    <a:pt x="184" y="1"/>
                  </a:lnTo>
                  <a:lnTo>
                    <a:pt x="168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00"/>
            <p:cNvSpPr>
              <a:spLocks/>
            </p:cNvSpPr>
            <p:nvPr/>
          </p:nvSpPr>
          <p:spPr bwMode="auto">
            <a:xfrm>
              <a:off x="2581" y="2234"/>
              <a:ext cx="177" cy="157"/>
            </a:xfrm>
            <a:custGeom>
              <a:avLst/>
              <a:gdLst>
                <a:gd name="T0" fmla="*/ 80 w 352"/>
                <a:gd name="T1" fmla="*/ 154 h 313"/>
                <a:gd name="T2" fmla="*/ 74 w 352"/>
                <a:gd name="T3" fmla="*/ 131 h 313"/>
                <a:gd name="T4" fmla="*/ 71 w 352"/>
                <a:gd name="T5" fmla="*/ 112 h 313"/>
                <a:gd name="T6" fmla="*/ 70 w 352"/>
                <a:gd name="T7" fmla="*/ 84 h 313"/>
                <a:gd name="T8" fmla="*/ 76 w 352"/>
                <a:gd name="T9" fmla="*/ 59 h 313"/>
                <a:gd name="T10" fmla="*/ 86 w 352"/>
                <a:gd name="T11" fmla="*/ 39 h 313"/>
                <a:gd name="T12" fmla="*/ 99 w 352"/>
                <a:gd name="T13" fmla="*/ 25 h 313"/>
                <a:gd name="T14" fmla="*/ 115 w 352"/>
                <a:gd name="T15" fmla="*/ 15 h 313"/>
                <a:gd name="T16" fmla="*/ 133 w 352"/>
                <a:gd name="T17" fmla="*/ 7 h 313"/>
                <a:gd name="T18" fmla="*/ 156 w 352"/>
                <a:gd name="T19" fmla="*/ 1 h 313"/>
                <a:gd name="T20" fmla="*/ 179 w 352"/>
                <a:gd name="T21" fmla="*/ 0 h 313"/>
                <a:gd name="T22" fmla="*/ 203 w 352"/>
                <a:gd name="T23" fmla="*/ 3 h 313"/>
                <a:gd name="T24" fmla="*/ 223 w 352"/>
                <a:gd name="T25" fmla="*/ 10 h 313"/>
                <a:gd name="T26" fmla="*/ 247 w 352"/>
                <a:gd name="T27" fmla="*/ 28 h 313"/>
                <a:gd name="T28" fmla="*/ 269 w 352"/>
                <a:gd name="T29" fmla="*/ 56 h 313"/>
                <a:gd name="T30" fmla="*/ 285 w 352"/>
                <a:gd name="T31" fmla="*/ 87 h 313"/>
                <a:gd name="T32" fmla="*/ 294 w 352"/>
                <a:gd name="T33" fmla="*/ 115 h 313"/>
                <a:gd name="T34" fmla="*/ 297 w 352"/>
                <a:gd name="T35" fmla="*/ 135 h 313"/>
                <a:gd name="T36" fmla="*/ 306 w 352"/>
                <a:gd name="T37" fmla="*/ 139 h 313"/>
                <a:gd name="T38" fmla="*/ 318 w 352"/>
                <a:gd name="T39" fmla="*/ 146 h 313"/>
                <a:gd name="T40" fmla="*/ 334 w 352"/>
                <a:gd name="T41" fmla="*/ 160 h 313"/>
                <a:gd name="T42" fmla="*/ 348 w 352"/>
                <a:gd name="T43" fmla="*/ 179 h 313"/>
                <a:gd name="T44" fmla="*/ 352 w 352"/>
                <a:gd name="T45" fmla="*/ 201 h 313"/>
                <a:gd name="T46" fmla="*/ 349 w 352"/>
                <a:gd name="T47" fmla="*/ 220 h 313"/>
                <a:gd name="T48" fmla="*/ 341 w 352"/>
                <a:gd name="T49" fmla="*/ 239 h 313"/>
                <a:gd name="T50" fmla="*/ 327 w 352"/>
                <a:gd name="T51" fmla="*/ 259 h 313"/>
                <a:gd name="T52" fmla="*/ 317 w 352"/>
                <a:gd name="T53" fmla="*/ 270 h 313"/>
                <a:gd name="T54" fmla="*/ 308 w 352"/>
                <a:gd name="T55" fmla="*/ 276 h 313"/>
                <a:gd name="T56" fmla="*/ 292 w 352"/>
                <a:gd name="T57" fmla="*/ 287 h 313"/>
                <a:gd name="T58" fmla="*/ 267 w 352"/>
                <a:gd name="T59" fmla="*/ 297 h 313"/>
                <a:gd name="T60" fmla="*/ 232 w 352"/>
                <a:gd name="T61" fmla="*/ 307 h 313"/>
                <a:gd name="T62" fmla="*/ 189 w 352"/>
                <a:gd name="T63" fmla="*/ 313 h 313"/>
                <a:gd name="T64" fmla="*/ 137 w 352"/>
                <a:gd name="T65" fmla="*/ 312 h 313"/>
                <a:gd name="T66" fmla="*/ 75 w 352"/>
                <a:gd name="T67" fmla="*/ 303 h 313"/>
                <a:gd name="T68" fmla="*/ 38 w 352"/>
                <a:gd name="T69" fmla="*/ 293 h 313"/>
                <a:gd name="T70" fmla="*/ 27 w 352"/>
                <a:gd name="T71" fmla="*/ 284 h 313"/>
                <a:gd name="T72" fmla="*/ 15 w 352"/>
                <a:gd name="T73" fmla="*/ 270 h 313"/>
                <a:gd name="T74" fmla="*/ 4 w 352"/>
                <a:gd name="T75" fmla="*/ 251 h 313"/>
                <a:gd name="T76" fmla="*/ 0 w 352"/>
                <a:gd name="T77" fmla="*/ 237 h 313"/>
                <a:gd name="T78" fmla="*/ 0 w 352"/>
                <a:gd name="T79" fmla="*/ 231 h 313"/>
                <a:gd name="T80" fmla="*/ 2 w 352"/>
                <a:gd name="T81" fmla="*/ 214 h 313"/>
                <a:gd name="T82" fmla="*/ 16 w 352"/>
                <a:gd name="T83" fmla="*/ 183 h 313"/>
                <a:gd name="T84" fmla="*/ 33 w 352"/>
                <a:gd name="T85" fmla="*/ 163 h 313"/>
                <a:gd name="T86" fmla="*/ 51 w 352"/>
                <a:gd name="T87" fmla="*/ 155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52" h="313">
                  <a:moveTo>
                    <a:pt x="60" y="154"/>
                  </a:moveTo>
                  <a:lnTo>
                    <a:pt x="80" y="154"/>
                  </a:lnTo>
                  <a:lnTo>
                    <a:pt x="75" y="133"/>
                  </a:lnTo>
                  <a:lnTo>
                    <a:pt x="74" y="131"/>
                  </a:lnTo>
                  <a:lnTo>
                    <a:pt x="72" y="123"/>
                  </a:lnTo>
                  <a:lnTo>
                    <a:pt x="71" y="112"/>
                  </a:lnTo>
                  <a:lnTo>
                    <a:pt x="70" y="97"/>
                  </a:lnTo>
                  <a:lnTo>
                    <a:pt x="70" y="84"/>
                  </a:lnTo>
                  <a:lnTo>
                    <a:pt x="72" y="71"/>
                  </a:lnTo>
                  <a:lnTo>
                    <a:pt x="76" y="59"/>
                  </a:lnTo>
                  <a:lnTo>
                    <a:pt x="82" y="46"/>
                  </a:lnTo>
                  <a:lnTo>
                    <a:pt x="86" y="39"/>
                  </a:lnTo>
                  <a:lnTo>
                    <a:pt x="93" y="32"/>
                  </a:lnTo>
                  <a:lnTo>
                    <a:pt x="99" y="25"/>
                  </a:lnTo>
                  <a:lnTo>
                    <a:pt x="107" y="19"/>
                  </a:lnTo>
                  <a:lnTo>
                    <a:pt x="115" y="15"/>
                  </a:lnTo>
                  <a:lnTo>
                    <a:pt x="124" y="10"/>
                  </a:lnTo>
                  <a:lnTo>
                    <a:pt x="133" y="7"/>
                  </a:lnTo>
                  <a:lnTo>
                    <a:pt x="144" y="3"/>
                  </a:lnTo>
                  <a:lnTo>
                    <a:pt x="156" y="1"/>
                  </a:lnTo>
                  <a:lnTo>
                    <a:pt x="168" y="0"/>
                  </a:lnTo>
                  <a:lnTo>
                    <a:pt x="179" y="0"/>
                  </a:lnTo>
                  <a:lnTo>
                    <a:pt x="191" y="1"/>
                  </a:lnTo>
                  <a:lnTo>
                    <a:pt x="203" y="3"/>
                  </a:lnTo>
                  <a:lnTo>
                    <a:pt x="213" y="6"/>
                  </a:lnTo>
                  <a:lnTo>
                    <a:pt x="223" y="10"/>
                  </a:lnTo>
                  <a:lnTo>
                    <a:pt x="232" y="16"/>
                  </a:lnTo>
                  <a:lnTo>
                    <a:pt x="247" y="28"/>
                  </a:lnTo>
                  <a:lnTo>
                    <a:pt x="259" y="41"/>
                  </a:lnTo>
                  <a:lnTo>
                    <a:pt x="269" y="56"/>
                  </a:lnTo>
                  <a:lnTo>
                    <a:pt x="279" y="72"/>
                  </a:lnTo>
                  <a:lnTo>
                    <a:pt x="285" y="87"/>
                  </a:lnTo>
                  <a:lnTo>
                    <a:pt x="290" y="101"/>
                  </a:lnTo>
                  <a:lnTo>
                    <a:pt x="294" y="115"/>
                  </a:lnTo>
                  <a:lnTo>
                    <a:pt x="296" y="125"/>
                  </a:lnTo>
                  <a:lnTo>
                    <a:pt x="297" y="135"/>
                  </a:lnTo>
                  <a:lnTo>
                    <a:pt x="305" y="138"/>
                  </a:lnTo>
                  <a:lnTo>
                    <a:pt x="306" y="139"/>
                  </a:lnTo>
                  <a:lnTo>
                    <a:pt x="311" y="141"/>
                  </a:lnTo>
                  <a:lnTo>
                    <a:pt x="318" y="146"/>
                  </a:lnTo>
                  <a:lnTo>
                    <a:pt x="326" y="152"/>
                  </a:lnTo>
                  <a:lnTo>
                    <a:pt x="334" y="160"/>
                  </a:lnTo>
                  <a:lnTo>
                    <a:pt x="341" y="169"/>
                  </a:lnTo>
                  <a:lnTo>
                    <a:pt x="348" y="179"/>
                  </a:lnTo>
                  <a:lnTo>
                    <a:pt x="351" y="192"/>
                  </a:lnTo>
                  <a:lnTo>
                    <a:pt x="352" y="201"/>
                  </a:lnTo>
                  <a:lnTo>
                    <a:pt x="351" y="211"/>
                  </a:lnTo>
                  <a:lnTo>
                    <a:pt x="349" y="220"/>
                  </a:lnTo>
                  <a:lnTo>
                    <a:pt x="345" y="229"/>
                  </a:lnTo>
                  <a:lnTo>
                    <a:pt x="341" y="239"/>
                  </a:lnTo>
                  <a:lnTo>
                    <a:pt x="335" y="249"/>
                  </a:lnTo>
                  <a:lnTo>
                    <a:pt x="327" y="259"/>
                  </a:lnTo>
                  <a:lnTo>
                    <a:pt x="318" y="269"/>
                  </a:lnTo>
                  <a:lnTo>
                    <a:pt x="317" y="270"/>
                  </a:lnTo>
                  <a:lnTo>
                    <a:pt x="313" y="273"/>
                  </a:lnTo>
                  <a:lnTo>
                    <a:pt x="308" y="276"/>
                  </a:lnTo>
                  <a:lnTo>
                    <a:pt x="302" y="281"/>
                  </a:lnTo>
                  <a:lnTo>
                    <a:pt x="292" y="287"/>
                  </a:lnTo>
                  <a:lnTo>
                    <a:pt x="281" y="291"/>
                  </a:lnTo>
                  <a:lnTo>
                    <a:pt x="267" y="297"/>
                  </a:lnTo>
                  <a:lnTo>
                    <a:pt x="251" y="303"/>
                  </a:lnTo>
                  <a:lnTo>
                    <a:pt x="232" y="307"/>
                  </a:lnTo>
                  <a:lnTo>
                    <a:pt x="212" y="311"/>
                  </a:lnTo>
                  <a:lnTo>
                    <a:pt x="189" y="313"/>
                  </a:lnTo>
                  <a:lnTo>
                    <a:pt x="165" y="313"/>
                  </a:lnTo>
                  <a:lnTo>
                    <a:pt x="137" y="312"/>
                  </a:lnTo>
                  <a:lnTo>
                    <a:pt x="107" y="310"/>
                  </a:lnTo>
                  <a:lnTo>
                    <a:pt x="75" y="303"/>
                  </a:lnTo>
                  <a:lnTo>
                    <a:pt x="40" y="295"/>
                  </a:lnTo>
                  <a:lnTo>
                    <a:pt x="38" y="293"/>
                  </a:lnTo>
                  <a:lnTo>
                    <a:pt x="33" y="290"/>
                  </a:lnTo>
                  <a:lnTo>
                    <a:pt x="27" y="284"/>
                  </a:lnTo>
                  <a:lnTo>
                    <a:pt x="22" y="278"/>
                  </a:lnTo>
                  <a:lnTo>
                    <a:pt x="15" y="270"/>
                  </a:lnTo>
                  <a:lnTo>
                    <a:pt x="9" y="261"/>
                  </a:lnTo>
                  <a:lnTo>
                    <a:pt x="4" y="251"/>
                  </a:lnTo>
                  <a:lnTo>
                    <a:pt x="1" y="239"/>
                  </a:lnTo>
                  <a:lnTo>
                    <a:pt x="0" y="237"/>
                  </a:lnTo>
                  <a:lnTo>
                    <a:pt x="0" y="234"/>
                  </a:lnTo>
                  <a:lnTo>
                    <a:pt x="0" y="231"/>
                  </a:lnTo>
                  <a:lnTo>
                    <a:pt x="0" y="229"/>
                  </a:lnTo>
                  <a:lnTo>
                    <a:pt x="2" y="214"/>
                  </a:lnTo>
                  <a:lnTo>
                    <a:pt x="7" y="199"/>
                  </a:lnTo>
                  <a:lnTo>
                    <a:pt x="16" y="183"/>
                  </a:lnTo>
                  <a:lnTo>
                    <a:pt x="27" y="168"/>
                  </a:lnTo>
                  <a:lnTo>
                    <a:pt x="33" y="163"/>
                  </a:lnTo>
                  <a:lnTo>
                    <a:pt x="41" y="159"/>
                  </a:lnTo>
                  <a:lnTo>
                    <a:pt x="51" y="155"/>
                  </a:lnTo>
                  <a:lnTo>
                    <a:pt x="60" y="154"/>
                  </a:lnTo>
                  <a:close/>
                </a:path>
              </a:pathLst>
            </a:custGeom>
            <a:solidFill>
              <a:srgbClr val="F960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01"/>
            <p:cNvSpPr>
              <a:spLocks/>
            </p:cNvSpPr>
            <p:nvPr/>
          </p:nvSpPr>
          <p:spPr bwMode="auto">
            <a:xfrm>
              <a:off x="2726" y="2127"/>
              <a:ext cx="90" cy="45"/>
            </a:xfrm>
            <a:custGeom>
              <a:avLst/>
              <a:gdLst>
                <a:gd name="T0" fmla="*/ 167 w 180"/>
                <a:gd name="T1" fmla="*/ 1 h 89"/>
                <a:gd name="T2" fmla="*/ 140 w 180"/>
                <a:gd name="T3" fmla="*/ 22 h 89"/>
                <a:gd name="T4" fmla="*/ 113 w 180"/>
                <a:gd name="T5" fmla="*/ 39 h 89"/>
                <a:gd name="T6" fmla="*/ 85 w 180"/>
                <a:gd name="T7" fmla="*/ 52 h 89"/>
                <a:gd name="T8" fmla="*/ 61 w 180"/>
                <a:gd name="T9" fmla="*/ 61 h 89"/>
                <a:gd name="T10" fmla="*/ 39 w 180"/>
                <a:gd name="T11" fmla="*/ 67 h 89"/>
                <a:gd name="T12" fmla="*/ 23 w 180"/>
                <a:gd name="T13" fmla="*/ 70 h 89"/>
                <a:gd name="T14" fmla="*/ 11 w 180"/>
                <a:gd name="T15" fmla="*/ 72 h 89"/>
                <a:gd name="T16" fmla="*/ 7 w 180"/>
                <a:gd name="T17" fmla="*/ 72 h 89"/>
                <a:gd name="T18" fmla="*/ 5 w 180"/>
                <a:gd name="T19" fmla="*/ 74 h 89"/>
                <a:gd name="T20" fmla="*/ 2 w 180"/>
                <a:gd name="T21" fmla="*/ 75 h 89"/>
                <a:gd name="T22" fmla="*/ 1 w 180"/>
                <a:gd name="T23" fmla="*/ 78 h 89"/>
                <a:gd name="T24" fmla="*/ 0 w 180"/>
                <a:gd name="T25" fmla="*/ 81 h 89"/>
                <a:gd name="T26" fmla="*/ 1 w 180"/>
                <a:gd name="T27" fmla="*/ 84 h 89"/>
                <a:gd name="T28" fmla="*/ 3 w 180"/>
                <a:gd name="T29" fmla="*/ 86 h 89"/>
                <a:gd name="T30" fmla="*/ 6 w 180"/>
                <a:gd name="T31" fmla="*/ 87 h 89"/>
                <a:gd name="T32" fmla="*/ 9 w 180"/>
                <a:gd name="T33" fmla="*/ 89 h 89"/>
                <a:gd name="T34" fmla="*/ 15 w 180"/>
                <a:gd name="T35" fmla="*/ 89 h 89"/>
                <a:gd name="T36" fmla="*/ 26 w 180"/>
                <a:gd name="T37" fmla="*/ 86 h 89"/>
                <a:gd name="T38" fmla="*/ 45 w 180"/>
                <a:gd name="T39" fmla="*/ 83 h 89"/>
                <a:gd name="T40" fmla="*/ 67 w 180"/>
                <a:gd name="T41" fmla="*/ 76 h 89"/>
                <a:gd name="T42" fmla="*/ 92 w 180"/>
                <a:gd name="T43" fmla="*/ 67 h 89"/>
                <a:gd name="T44" fmla="*/ 121 w 180"/>
                <a:gd name="T45" fmla="*/ 54 h 89"/>
                <a:gd name="T46" fmla="*/ 148 w 180"/>
                <a:gd name="T47" fmla="*/ 36 h 89"/>
                <a:gd name="T48" fmla="*/ 177 w 180"/>
                <a:gd name="T49" fmla="*/ 14 h 89"/>
                <a:gd name="T50" fmla="*/ 180 w 180"/>
                <a:gd name="T51" fmla="*/ 11 h 89"/>
                <a:gd name="T52" fmla="*/ 180 w 180"/>
                <a:gd name="T53" fmla="*/ 8 h 89"/>
                <a:gd name="T54" fmla="*/ 180 w 180"/>
                <a:gd name="T55" fmla="*/ 5 h 89"/>
                <a:gd name="T56" fmla="*/ 178 w 180"/>
                <a:gd name="T57" fmla="*/ 2 h 89"/>
                <a:gd name="T58" fmla="*/ 176 w 180"/>
                <a:gd name="T59" fmla="*/ 0 h 89"/>
                <a:gd name="T60" fmla="*/ 173 w 180"/>
                <a:gd name="T61" fmla="*/ 0 h 89"/>
                <a:gd name="T62" fmla="*/ 169 w 180"/>
                <a:gd name="T63" fmla="*/ 0 h 89"/>
                <a:gd name="T64" fmla="*/ 167 w 180"/>
                <a:gd name="T65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89">
                  <a:moveTo>
                    <a:pt x="167" y="1"/>
                  </a:moveTo>
                  <a:lnTo>
                    <a:pt x="140" y="22"/>
                  </a:lnTo>
                  <a:lnTo>
                    <a:pt x="113" y="39"/>
                  </a:lnTo>
                  <a:lnTo>
                    <a:pt x="85" y="52"/>
                  </a:lnTo>
                  <a:lnTo>
                    <a:pt x="61" y="61"/>
                  </a:lnTo>
                  <a:lnTo>
                    <a:pt x="39" y="67"/>
                  </a:lnTo>
                  <a:lnTo>
                    <a:pt x="23" y="70"/>
                  </a:lnTo>
                  <a:lnTo>
                    <a:pt x="11" y="72"/>
                  </a:lnTo>
                  <a:lnTo>
                    <a:pt x="7" y="72"/>
                  </a:lnTo>
                  <a:lnTo>
                    <a:pt x="5" y="74"/>
                  </a:lnTo>
                  <a:lnTo>
                    <a:pt x="2" y="75"/>
                  </a:lnTo>
                  <a:lnTo>
                    <a:pt x="1" y="78"/>
                  </a:lnTo>
                  <a:lnTo>
                    <a:pt x="0" y="81"/>
                  </a:lnTo>
                  <a:lnTo>
                    <a:pt x="1" y="84"/>
                  </a:lnTo>
                  <a:lnTo>
                    <a:pt x="3" y="86"/>
                  </a:lnTo>
                  <a:lnTo>
                    <a:pt x="6" y="87"/>
                  </a:lnTo>
                  <a:lnTo>
                    <a:pt x="9" y="89"/>
                  </a:lnTo>
                  <a:lnTo>
                    <a:pt x="15" y="89"/>
                  </a:lnTo>
                  <a:lnTo>
                    <a:pt x="26" y="86"/>
                  </a:lnTo>
                  <a:lnTo>
                    <a:pt x="45" y="83"/>
                  </a:lnTo>
                  <a:lnTo>
                    <a:pt x="67" y="76"/>
                  </a:lnTo>
                  <a:lnTo>
                    <a:pt x="92" y="67"/>
                  </a:lnTo>
                  <a:lnTo>
                    <a:pt x="121" y="54"/>
                  </a:lnTo>
                  <a:lnTo>
                    <a:pt x="148" y="36"/>
                  </a:lnTo>
                  <a:lnTo>
                    <a:pt x="177" y="14"/>
                  </a:lnTo>
                  <a:lnTo>
                    <a:pt x="180" y="11"/>
                  </a:lnTo>
                  <a:lnTo>
                    <a:pt x="180" y="8"/>
                  </a:lnTo>
                  <a:lnTo>
                    <a:pt x="180" y="5"/>
                  </a:lnTo>
                  <a:lnTo>
                    <a:pt x="178" y="2"/>
                  </a:lnTo>
                  <a:lnTo>
                    <a:pt x="176" y="0"/>
                  </a:lnTo>
                  <a:lnTo>
                    <a:pt x="173" y="0"/>
                  </a:lnTo>
                  <a:lnTo>
                    <a:pt x="169" y="0"/>
                  </a:lnTo>
                  <a:lnTo>
                    <a:pt x="16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02"/>
            <p:cNvSpPr>
              <a:spLocks/>
            </p:cNvSpPr>
            <p:nvPr/>
          </p:nvSpPr>
          <p:spPr bwMode="auto">
            <a:xfrm>
              <a:off x="2743" y="2136"/>
              <a:ext cx="78" cy="88"/>
            </a:xfrm>
            <a:custGeom>
              <a:avLst/>
              <a:gdLst>
                <a:gd name="T0" fmla="*/ 110 w 157"/>
                <a:gd name="T1" fmla="*/ 9 h 176"/>
                <a:gd name="T2" fmla="*/ 102 w 157"/>
                <a:gd name="T3" fmla="*/ 14 h 176"/>
                <a:gd name="T4" fmla="*/ 91 w 157"/>
                <a:gd name="T5" fmla="*/ 20 h 176"/>
                <a:gd name="T6" fmla="*/ 80 w 157"/>
                <a:gd name="T7" fmla="*/ 27 h 176"/>
                <a:gd name="T8" fmla="*/ 68 w 157"/>
                <a:gd name="T9" fmla="*/ 32 h 176"/>
                <a:gd name="T10" fmla="*/ 54 w 157"/>
                <a:gd name="T11" fmla="*/ 39 h 176"/>
                <a:gd name="T12" fmla="*/ 43 w 157"/>
                <a:gd name="T13" fmla="*/ 44 h 176"/>
                <a:gd name="T14" fmla="*/ 31 w 157"/>
                <a:gd name="T15" fmla="*/ 47 h 176"/>
                <a:gd name="T16" fmla="*/ 22 w 157"/>
                <a:gd name="T17" fmla="*/ 49 h 176"/>
                <a:gd name="T18" fmla="*/ 19 w 157"/>
                <a:gd name="T19" fmla="*/ 49 h 176"/>
                <a:gd name="T20" fmla="*/ 16 w 157"/>
                <a:gd name="T21" fmla="*/ 51 h 176"/>
                <a:gd name="T22" fmla="*/ 14 w 157"/>
                <a:gd name="T23" fmla="*/ 54 h 176"/>
                <a:gd name="T24" fmla="*/ 10 w 157"/>
                <a:gd name="T25" fmla="*/ 61 h 176"/>
                <a:gd name="T26" fmla="*/ 5 w 157"/>
                <a:gd name="T27" fmla="*/ 73 h 176"/>
                <a:gd name="T28" fmla="*/ 1 w 157"/>
                <a:gd name="T29" fmla="*/ 87 h 176"/>
                <a:gd name="T30" fmla="*/ 0 w 157"/>
                <a:gd name="T31" fmla="*/ 103 h 176"/>
                <a:gd name="T32" fmla="*/ 4 w 157"/>
                <a:gd name="T33" fmla="*/ 121 h 176"/>
                <a:gd name="T34" fmla="*/ 13 w 157"/>
                <a:gd name="T35" fmla="*/ 141 h 176"/>
                <a:gd name="T36" fmla="*/ 31 w 157"/>
                <a:gd name="T37" fmla="*/ 160 h 176"/>
                <a:gd name="T38" fmla="*/ 33 w 157"/>
                <a:gd name="T39" fmla="*/ 161 h 176"/>
                <a:gd name="T40" fmla="*/ 36 w 157"/>
                <a:gd name="T41" fmla="*/ 165 h 176"/>
                <a:gd name="T42" fmla="*/ 42 w 157"/>
                <a:gd name="T43" fmla="*/ 168 h 176"/>
                <a:gd name="T44" fmla="*/ 50 w 157"/>
                <a:gd name="T45" fmla="*/ 172 h 176"/>
                <a:gd name="T46" fmla="*/ 60 w 157"/>
                <a:gd name="T47" fmla="*/ 175 h 176"/>
                <a:gd name="T48" fmla="*/ 75 w 157"/>
                <a:gd name="T49" fmla="*/ 176 h 176"/>
                <a:gd name="T50" fmla="*/ 91 w 157"/>
                <a:gd name="T51" fmla="*/ 175 h 176"/>
                <a:gd name="T52" fmla="*/ 112 w 157"/>
                <a:gd name="T53" fmla="*/ 169 h 176"/>
                <a:gd name="T54" fmla="*/ 120 w 157"/>
                <a:gd name="T55" fmla="*/ 167 h 176"/>
                <a:gd name="T56" fmla="*/ 128 w 157"/>
                <a:gd name="T57" fmla="*/ 164 h 176"/>
                <a:gd name="T58" fmla="*/ 134 w 157"/>
                <a:gd name="T59" fmla="*/ 159 h 176"/>
                <a:gd name="T60" fmla="*/ 141 w 157"/>
                <a:gd name="T61" fmla="*/ 154 h 176"/>
                <a:gd name="T62" fmla="*/ 145 w 157"/>
                <a:gd name="T63" fmla="*/ 150 h 176"/>
                <a:gd name="T64" fmla="*/ 149 w 157"/>
                <a:gd name="T65" fmla="*/ 145 h 176"/>
                <a:gd name="T66" fmla="*/ 152 w 157"/>
                <a:gd name="T67" fmla="*/ 140 h 176"/>
                <a:gd name="T68" fmla="*/ 155 w 157"/>
                <a:gd name="T69" fmla="*/ 134 h 176"/>
                <a:gd name="T70" fmla="*/ 157 w 157"/>
                <a:gd name="T71" fmla="*/ 116 h 176"/>
                <a:gd name="T72" fmla="*/ 153 w 157"/>
                <a:gd name="T73" fmla="*/ 100 h 176"/>
                <a:gd name="T74" fmla="*/ 149 w 157"/>
                <a:gd name="T75" fmla="*/ 89 h 176"/>
                <a:gd name="T76" fmla="*/ 145 w 157"/>
                <a:gd name="T77" fmla="*/ 84 h 176"/>
                <a:gd name="T78" fmla="*/ 144 w 157"/>
                <a:gd name="T79" fmla="*/ 83 h 176"/>
                <a:gd name="T80" fmla="*/ 143 w 157"/>
                <a:gd name="T81" fmla="*/ 82 h 176"/>
                <a:gd name="T82" fmla="*/ 139 w 157"/>
                <a:gd name="T83" fmla="*/ 79 h 176"/>
                <a:gd name="T84" fmla="*/ 130 w 157"/>
                <a:gd name="T85" fmla="*/ 68 h 176"/>
                <a:gd name="T86" fmla="*/ 124 w 157"/>
                <a:gd name="T87" fmla="*/ 49 h 176"/>
                <a:gd name="T88" fmla="*/ 121 w 157"/>
                <a:gd name="T89" fmla="*/ 16 h 176"/>
                <a:gd name="T90" fmla="*/ 122 w 157"/>
                <a:gd name="T91" fmla="*/ 0 h 176"/>
                <a:gd name="T92" fmla="*/ 110 w 157"/>
                <a:gd name="T93" fmla="*/ 9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57" h="176">
                  <a:moveTo>
                    <a:pt x="110" y="9"/>
                  </a:moveTo>
                  <a:lnTo>
                    <a:pt x="102" y="14"/>
                  </a:lnTo>
                  <a:lnTo>
                    <a:pt x="91" y="20"/>
                  </a:lnTo>
                  <a:lnTo>
                    <a:pt x="80" y="27"/>
                  </a:lnTo>
                  <a:lnTo>
                    <a:pt x="68" y="32"/>
                  </a:lnTo>
                  <a:lnTo>
                    <a:pt x="54" y="39"/>
                  </a:lnTo>
                  <a:lnTo>
                    <a:pt x="43" y="44"/>
                  </a:lnTo>
                  <a:lnTo>
                    <a:pt x="31" y="47"/>
                  </a:lnTo>
                  <a:lnTo>
                    <a:pt x="22" y="49"/>
                  </a:lnTo>
                  <a:lnTo>
                    <a:pt x="19" y="49"/>
                  </a:lnTo>
                  <a:lnTo>
                    <a:pt x="16" y="51"/>
                  </a:lnTo>
                  <a:lnTo>
                    <a:pt x="14" y="54"/>
                  </a:lnTo>
                  <a:lnTo>
                    <a:pt x="10" y="61"/>
                  </a:lnTo>
                  <a:lnTo>
                    <a:pt x="5" y="73"/>
                  </a:lnTo>
                  <a:lnTo>
                    <a:pt x="1" y="87"/>
                  </a:lnTo>
                  <a:lnTo>
                    <a:pt x="0" y="103"/>
                  </a:lnTo>
                  <a:lnTo>
                    <a:pt x="4" y="121"/>
                  </a:lnTo>
                  <a:lnTo>
                    <a:pt x="13" y="141"/>
                  </a:lnTo>
                  <a:lnTo>
                    <a:pt x="31" y="160"/>
                  </a:lnTo>
                  <a:lnTo>
                    <a:pt x="33" y="161"/>
                  </a:lnTo>
                  <a:lnTo>
                    <a:pt x="36" y="165"/>
                  </a:lnTo>
                  <a:lnTo>
                    <a:pt x="42" y="168"/>
                  </a:lnTo>
                  <a:lnTo>
                    <a:pt x="50" y="172"/>
                  </a:lnTo>
                  <a:lnTo>
                    <a:pt x="60" y="175"/>
                  </a:lnTo>
                  <a:lnTo>
                    <a:pt x="75" y="176"/>
                  </a:lnTo>
                  <a:lnTo>
                    <a:pt x="91" y="175"/>
                  </a:lnTo>
                  <a:lnTo>
                    <a:pt x="112" y="169"/>
                  </a:lnTo>
                  <a:lnTo>
                    <a:pt x="120" y="167"/>
                  </a:lnTo>
                  <a:lnTo>
                    <a:pt x="128" y="164"/>
                  </a:lnTo>
                  <a:lnTo>
                    <a:pt x="134" y="159"/>
                  </a:lnTo>
                  <a:lnTo>
                    <a:pt x="141" y="154"/>
                  </a:lnTo>
                  <a:lnTo>
                    <a:pt x="145" y="150"/>
                  </a:lnTo>
                  <a:lnTo>
                    <a:pt x="149" y="145"/>
                  </a:lnTo>
                  <a:lnTo>
                    <a:pt x="152" y="140"/>
                  </a:lnTo>
                  <a:lnTo>
                    <a:pt x="155" y="134"/>
                  </a:lnTo>
                  <a:lnTo>
                    <a:pt x="157" y="116"/>
                  </a:lnTo>
                  <a:lnTo>
                    <a:pt x="153" y="100"/>
                  </a:lnTo>
                  <a:lnTo>
                    <a:pt x="149" y="89"/>
                  </a:lnTo>
                  <a:lnTo>
                    <a:pt x="145" y="84"/>
                  </a:lnTo>
                  <a:lnTo>
                    <a:pt x="144" y="83"/>
                  </a:lnTo>
                  <a:lnTo>
                    <a:pt x="143" y="82"/>
                  </a:lnTo>
                  <a:lnTo>
                    <a:pt x="139" y="79"/>
                  </a:lnTo>
                  <a:lnTo>
                    <a:pt x="130" y="68"/>
                  </a:lnTo>
                  <a:lnTo>
                    <a:pt x="124" y="49"/>
                  </a:lnTo>
                  <a:lnTo>
                    <a:pt x="121" y="16"/>
                  </a:lnTo>
                  <a:lnTo>
                    <a:pt x="122" y="0"/>
                  </a:lnTo>
                  <a:lnTo>
                    <a:pt x="11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03"/>
            <p:cNvSpPr>
              <a:spLocks/>
            </p:cNvSpPr>
            <p:nvPr/>
          </p:nvSpPr>
          <p:spPr bwMode="auto">
            <a:xfrm>
              <a:off x="2751" y="2151"/>
              <a:ext cx="62" cy="65"/>
            </a:xfrm>
            <a:custGeom>
              <a:avLst/>
              <a:gdLst>
                <a:gd name="T0" fmla="*/ 90 w 126"/>
                <a:gd name="T1" fmla="*/ 0 h 130"/>
                <a:gd name="T2" fmla="*/ 94 w 126"/>
                <a:gd name="T3" fmla="*/ 28 h 130"/>
                <a:gd name="T4" fmla="*/ 102 w 126"/>
                <a:gd name="T5" fmla="*/ 46 h 130"/>
                <a:gd name="T6" fmla="*/ 111 w 126"/>
                <a:gd name="T7" fmla="*/ 59 h 130"/>
                <a:gd name="T8" fmla="*/ 118 w 126"/>
                <a:gd name="T9" fmla="*/ 65 h 130"/>
                <a:gd name="T10" fmla="*/ 120 w 126"/>
                <a:gd name="T11" fmla="*/ 68 h 130"/>
                <a:gd name="T12" fmla="*/ 123 w 126"/>
                <a:gd name="T13" fmla="*/ 74 h 130"/>
                <a:gd name="T14" fmla="*/ 125 w 126"/>
                <a:gd name="T15" fmla="*/ 82 h 130"/>
                <a:gd name="T16" fmla="*/ 126 w 126"/>
                <a:gd name="T17" fmla="*/ 90 h 130"/>
                <a:gd name="T18" fmla="*/ 126 w 126"/>
                <a:gd name="T19" fmla="*/ 92 h 130"/>
                <a:gd name="T20" fmla="*/ 125 w 126"/>
                <a:gd name="T21" fmla="*/ 95 h 130"/>
                <a:gd name="T22" fmla="*/ 125 w 126"/>
                <a:gd name="T23" fmla="*/ 97 h 130"/>
                <a:gd name="T24" fmla="*/ 124 w 126"/>
                <a:gd name="T25" fmla="*/ 99 h 130"/>
                <a:gd name="T26" fmla="*/ 120 w 126"/>
                <a:gd name="T27" fmla="*/ 107 h 130"/>
                <a:gd name="T28" fmla="*/ 113 w 126"/>
                <a:gd name="T29" fmla="*/ 113 h 130"/>
                <a:gd name="T30" fmla="*/ 104 w 126"/>
                <a:gd name="T31" fmla="*/ 120 h 130"/>
                <a:gd name="T32" fmla="*/ 91 w 126"/>
                <a:gd name="T33" fmla="*/ 124 h 130"/>
                <a:gd name="T34" fmla="*/ 75 w 126"/>
                <a:gd name="T35" fmla="*/ 129 h 130"/>
                <a:gd name="T36" fmla="*/ 61 w 126"/>
                <a:gd name="T37" fmla="*/ 130 h 130"/>
                <a:gd name="T38" fmla="*/ 51 w 126"/>
                <a:gd name="T39" fmla="*/ 130 h 130"/>
                <a:gd name="T40" fmla="*/ 42 w 126"/>
                <a:gd name="T41" fmla="*/ 128 h 130"/>
                <a:gd name="T42" fmla="*/ 35 w 126"/>
                <a:gd name="T43" fmla="*/ 126 h 130"/>
                <a:gd name="T44" fmla="*/ 30 w 126"/>
                <a:gd name="T45" fmla="*/ 123 h 130"/>
                <a:gd name="T46" fmla="*/ 28 w 126"/>
                <a:gd name="T47" fmla="*/ 121 h 130"/>
                <a:gd name="T48" fmla="*/ 27 w 126"/>
                <a:gd name="T49" fmla="*/ 120 h 130"/>
                <a:gd name="T50" fmla="*/ 14 w 126"/>
                <a:gd name="T51" fmla="*/ 106 h 130"/>
                <a:gd name="T52" fmla="*/ 6 w 126"/>
                <a:gd name="T53" fmla="*/ 92 h 130"/>
                <a:gd name="T54" fmla="*/ 2 w 126"/>
                <a:gd name="T55" fmla="*/ 80 h 130"/>
                <a:gd name="T56" fmla="*/ 0 w 126"/>
                <a:gd name="T57" fmla="*/ 68 h 130"/>
                <a:gd name="T58" fmla="*/ 2 w 126"/>
                <a:gd name="T59" fmla="*/ 57 h 130"/>
                <a:gd name="T60" fmla="*/ 4 w 126"/>
                <a:gd name="T61" fmla="*/ 46 h 130"/>
                <a:gd name="T62" fmla="*/ 7 w 126"/>
                <a:gd name="T63" fmla="*/ 38 h 130"/>
                <a:gd name="T64" fmla="*/ 11 w 126"/>
                <a:gd name="T65" fmla="*/ 34 h 130"/>
                <a:gd name="T66" fmla="*/ 20 w 126"/>
                <a:gd name="T67" fmla="*/ 32 h 130"/>
                <a:gd name="T68" fmla="*/ 30 w 126"/>
                <a:gd name="T69" fmla="*/ 29 h 130"/>
                <a:gd name="T70" fmla="*/ 42 w 126"/>
                <a:gd name="T71" fmla="*/ 25 h 130"/>
                <a:gd name="T72" fmla="*/ 52 w 126"/>
                <a:gd name="T73" fmla="*/ 20 h 130"/>
                <a:gd name="T74" fmla="*/ 63 w 126"/>
                <a:gd name="T75" fmla="*/ 15 h 130"/>
                <a:gd name="T76" fmla="*/ 73 w 126"/>
                <a:gd name="T77" fmla="*/ 9 h 130"/>
                <a:gd name="T78" fmla="*/ 82 w 126"/>
                <a:gd name="T79" fmla="*/ 5 h 130"/>
                <a:gd name="T80" fmla="*/ 90 w 126"/>
                <a:gd name="T81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6" h="130">
                  <a:moveTo>
                    <a:pt x="90" y="0"/>
                  </a:moveTo>
                  <a:lnTo>
                    <a:pt x="94" y="28"/>
                  </a:lnTo>
                  <a:lnTo>
                    <a:pt x="102" y="46"/>
                  </a:lnTo>
                  <a:lnTo>
                    <a:pt x="111" y="59"/>
                  </a:lnTo>
                  <a:lnTo>
                    <a:pt x="118" y="65"/>
                  </a:lnTo>
                  <a:lnTo>
                    <a:pt x="120" y="68"/>
                  </a:lnTo>
                  <a:lnTo>
                    <a:pt x="123" y="74"/>
                  </a:lnTo>
                  <a:lnTo>
                    <a:pt x="125" y="82"/>
                  </a:lnTo>
                  <a:lnTo>
                    <a:pt x="126" y="90"/>
                  </a:lnTo>
                  <a:lnTo>
                    <a:pt x="126" y="92"/>
                  </a:lnTo>
                  <a:lnTo>
                    <a:pt x="125" y="95"/>
                  </a:lnTo>
                  <a:lnTo>
                    <a:pt x="125" y="97"/>
                  </a:lnTo>
                  <a:lnTo>
                    <a:pt x="124" y="99"/>
                  </a:lnTo>
                  <a:lnTo>
                    <a:pt x="120" y="107"/>
                  </a:lnTo>
                  <a:lnTo>
                    <a:pt x="113" y="113"/>
                  </a:lnTo>
                  <a:lnTo>
                    <a:pt x="104" y="120"/>
                  </a:lnTo>
                  <a:lnTo>
                    <a:pt x="91" y="124"/>
                  </a:lnTo>
                  <a:lnTo>
                    <a:pt x="75" y="129"/>
                  </a:lnTo>
                  <a:lnTo>
                    <a:pt x="61" y="130"/>
                  </a:lnTo>
                  <a:lnTo>
                    <a:pt x="51" y="130"/>
                  </a:lnTo>
                  <a:lnTo>
                    <a:pt x="42" y="128"/>
                  </a:lnTo>
                  <a:lnTo>
                    <a:pt x="35" y="126"/>
                  </a:lnTo>
                  <a:lnTo>
                    <a:pt x="30" y="123"/>
                  </a:lnTo>
                  <a:lnTo>
                    <a:pt x="28" y="121"/>
                  </a:lnTo>
                  <a:lnTo>
                    <a:pt x="27" y="120"/>
                  </a:lnTo>
                  <a:lnTo>
                    <a:pt x="14" y="106"/>
                  </a:lnTo>
                  <a:lnTo>
                    <a:pt x="6" y="92"/>
                  </a:lnTo>
                  <a:lnTo>
                    <a:pt x="2" y="80"/>
                  </a:lnTo>
                  <a:lnTo>
                    <a:pt x="0" y="68"/>
                  </a:lnTo>
                  <a:lnTo>
                    <a:pt x="2" y="57"/>
                  </a:lnTo>
                  <a:lnTo>
                    <a:pt x="4" y="46"/>
                  </a:lnTo>
                  <a:lnTo>
                    <a:pt x="7" y="38"/>
                  </a:lnTo>
                  <a:lnTo>
                    <a:pt x="11" y="34"/>
                  </a:lnTo>
                  <a:lnTo>
                    <a:pt x="20" y="32"/>
                  </a:lnTo>
                  <a:lnTo>
                    <a:pt x="30" y="29"/>
                  </a:lnTo>
                  <a:lnTo>
                    <a:pt x="42" y="25"/>
                  </a:lnTo>
                  <a:lnTo>
                    <a:pt x="52" y="20"/>
                  </a:lnTo>
                  <a:lnTo>
                    <a:pt x="63" y="15"/>
                  </a:lnTo>
                  <a:lnTo>
                    <a:pt x="73" y="9"/>
                  </a:lnTo>
                  <a:lnTo>
                    <a:pt x="82" y="5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C7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04"/>
            <p:cNvSpPr>
              <a:spLocks/>
            </p:cNvSpPr>
            <p:nvPr/>
          </p:nvSpPr>
          <p:spPr bwMode="auto">
            <a:xfrm>
              <a:off x="2772" y="2160"/>
              <a:ext cx="9" cy="33"/>
            </a:xfrm>
            <a:custGeom>
              <a:avLst/>
              <a:gdLst>
                <a:gd name="T0" fmla="*/ 0 w 18"/>
                <a:gd name="T1" fmla="*/ 0 h 65"/>
                <a:gd name="T2" fmla="*/ 1 w 18"/>
                <a:gd name="T3" fmla="*/ 6 h 65"/>
                <a:gd name="T4" fmla="*/ 4 w 18"/>
                <a:gd name="T5" fmla="*/ 24 h 65"/>
                <a:gd name="T6" fmla="*/ 9 w 18"/>
                <a:gd name="T7" fmla="*/ 46 h 65"/>
                <a:gd name="T8" fmla="*/ 18 w 18"/>
                <a:gd name="T9" fmla="*/ 65 h 65"/>
                <a:gd name="T10" fmla="*/ 0 w 18"/>
                <a:gd name="T11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" h="65">
                  <a:moveTo>
                    <a:pt x="0" y="0"/>
                  </a:moveTo>
                  <a:lnTo>
                    <a:pt x="1" y="6"/>
                  </a:lnTo>
                  <a:lnTo>
                    <a:pt x="4" y="24"/>
                  </a:lnTo>
                  <a:lnTo>
                    <a:pt x="9" y="46"/>
                  </a:lnTo>
                  <a:lnTo>
                    <a:pt x="18" y="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7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05"/>
            <p:cNvSpPr>
              <a:spLocks/>
            </p:cNvSpPr>
            <p:nvPr/>
          </p:nvSpPr>
          <p:spPr bwMode="auto">
            <a:xfrm>
              <a:off x="2768" y="2156"/>
              <a:ext cx="17" cy="41"/>
            </a:xfrm>
            <a:custGeom>
              <a:avLst/>
              <a:gdLst>
                <a:gd name="T0" fmla="*/ 7 w 35"/>
                <a:gd name="T1" fmla="*/ 0 h 81"/>
                <a:gd name="T2" fmla="*/ 3 w 35"/>
                <a:gd name="T3" fmla="*/ 1 h 81"/>
                <a:gd name="T4" fmla="*/ 2 w 35"/>
                <a:gd name="T5" fmla="*/ 3 h 81"/>
                <a:gd name="T6" fmla="*/ 0 w 35"/>
                <a:gd name="T7" fmla="*/ 5 h 81"/>
                <a:gd name="T8" fmla="*/ 0 w 35"/>
                <a:gd name="T9" fmla="*/ 9 h 81"/>
                <a:gd name="T10" fmla="*/ 1 w 35"/>
                <a:gd name="T11" fmla="*/ 17 h 81"/>
                <a:gd name="T12" fmla="*/ 3 w 35"/>
                <a:gd name="T13" fmla="*/ 35 h 81"/>
                <a:gd name="T14" fmla="*/ 9 w 35"/>
                <a:gd name="T15" fmla="*/ 57 h 81"/>
                <a:gd name="T16" fmla="*/ 20 w 35"/>
                <a:gd name="T17" fmla="*/ 78 h 81"/>
                <a:gd name="T18" fmla="*/ 22 w 35"/>
                <a:gd name="T19" fmla="*/ 80 h 81"/>
                <a:gd name="T20" fmla="*/ 24 w 35"/>
                <a:gd name="T21" fmla="*/ 81 h 81"/>
                <a:gd name="T22" fmla="*/ 28 w 35"/>
                <a:gd name="T23" fmla="*/ 81 h 81"/>
                <a:gd name="T24" fmla="*/ 31 w 35"/>
                <a:gd name="T25" fmla="*/ 80 h 81"/>
                <a:gd name="T26" fmla="*/ 33 w 35"/>
                <a:gd name="T27" fmla="*/ 78 h 81"/>
                <a:gd name="T28" fmla="*/ 35 w 35"/>
                <a:gd name="T29" fmla="*/ 75 h 81"/>
                <a:gd name="T30" fmla="*/ 35 w 35"/>
                <a:gd name="T31" fmla="*/ 72 h 81"/>
                <a:gd name="T32" fmla="*/ 33 w 35"/>
                <a:gd name="T33" fmla="*/ 69 h 81"/>
                <a:gd name="T34" fmla="*/ 25 w 35"/>
                <a:gd name="T35" fmla="*/ 51 h 81"/>
                <a:gd name="T36" fmla="*/ 20 w 35"/>
                <a:gd name="T37" fmla="*/ 31 h 81"/>
                <a:gd name="T38" fmla="*/ 17 w 35"/>
                <a:gd name="T39" fmla="*/ 14 h 81"/>
                <a:gd name="T40" fmla="*/ 16 w 35"/>
                <a:gd name="T41" fmla="*/ 8 h 81"/>
                <a:gd name="T42" fmla="*/ 15 w 35"/>
                <a:gd name="T43" fmla="*/ 4 h 81"/>
                <a:gd name="T44" fmla="*/ 13 w 35"/>
                <a:gd name="T45" fmla="*/ 2 h 81"/>
                <a:gd name="T46" fmla="*/ 10 w 35"/>
                <a:gd name="T47" fmla="*/ 1 h 81"/>
                <a:gd name="T48" fmla="*/ 7 w 35"/>
                <a:gd name="T49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5" h="81">
                  <a:moveTo>
                    <a:pt x="7" y="0"/>
                  </a:moveTo>
                  <a:lnTo>
                    <a:pt x="3" y="1"/>
                  </a:lnTo>
                  <a:lnTo>
                    <a:pt x="2" y="3"/>
                  </a:lnTo>
                  <a:lnTo>
                    <a:pt x="0" y="5"/>
                  </a:lnTo>
                  <a:lnTo>
                    <a:pt x="0" y="9"/>
                  </a:lnTo>
                  <a:lnTo>
                    <a:pt x="1" y="17"/>
                  </a:lnTo>
                  <a:lnTo>
                    <a:pt x="3" y="35"/>
                  </a:lnTo>
                  <a:lnTo>
                    <a:pt x="9" y="57"/>
                  </a:lnTo>
                  <a:lnTo>
                    <a:pt x="20" y="78"/>
                  </a:lnTo>
                  <a:lnTo>
                    <a:pt x="22" y="80"/>
                  </a:lnTo>
                  <a:lnTo>
                    <a:pt x="24" y="81"/>
                  </a:lnTo>
                  <a:lnTo>
                    <a:pt x="28" y="81"/>
                  </a:lnTo>
                  <a:lnTo>
                    <a:pt x="31" y="80"/>
                  </a:lnTo>
                  <a:lnTo>
                    <a:pt x="33" y="78"/>
                  </a:lnTo>
                  <a:lnTo>
                    <a:pt x="35" y="75"/>
                  </a:lnTo>
                  <a:lnTo>
                    <a:pt x="35" y="72"/>
                  </a:lnTo>
                  <a:lnTo>
                    <a:pt x="33" y="69"/>
                  </a:lnTo>
                  <a:lnTo>
                    <a:pt x="25" y="51"/>
                  </a:lnTo>
                  <a:lnTo>
                    <a:pt x="20" y="31"/>
                  </a:lnTo>
                  <a:lnTo>
                    <a:pt x="17" y="14"/>
                  </a:lnTo>
                  <a:lnTo>
                    <a:pt x="16" y="8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10" y="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106"/>
            <p:cNvSpPr>
              <a:spLocks/>
            </p:cNvSpPr>
            <p:nvPr/>
          </p:nvSpPr>
          <p:spPr bwMode="auto">
            <a:xfrm>
              <a:off x="2606" y="2442"/>
              <a:ext cx="66" cy="94"/>
            </a:xfrm>
            <a:custGeom>
              <a:avLst/>
              <a:gdLst>
                <a:gd name="T0" fmla="*/ 118 w 134"/>
                <a:gd name="T1" fmla="*/ 10 h 186"/>
                <a:gd name="T2" fmla="*/ 114 w 134"/>
                <a:gd name="T3" fmla="*/ 9 h 186"/>
                <a:gd name="T4" fmla="*/ 107 w 134"/>
                <a:gd name="T5" fmla="*/ 7 h 186"/>
                <a:gd name="T6" fmla="*/ 95 w 134"/>
                <a:gd name="T7" fmla="*/ 3 h 186"/>
                <a:gd name="T8" fmla="*/ 81 w 134"/>
                <a:gd name="T9" fmla="*/ 1 h 186"/>
                <a:gd name="T10" fmla="*/ 64 w 134"/>
                <a:gd name="T11" fmla="*/ 0 h 186"/>
                <a:gd name="T12" fmla="*/ 46 w 134"/>
                <a:gd name="T13" fmla="*/ 2 h 186"/>
                <a:gd name="T14" fmla="*/ 30 w 134"/>
                <a:gd name="T15" fmla="*/ 7 h 186"/>
                <a:gd name="T16" fmla="*/ 15 w 134"/>
                <a:gd name="T17" fmla="*/ 17 h 186"/>
                <a:gd name="T18" fmla="*/ 5 w 134"/>
                <a:gd name="T19" fmla="*/ 28 h 186"/>
                <a:gd name="T20" fmla="*/ 0 w 134"/>
                <a:gd name="T21" fmla="*/ 41 h 186"/>
                <a:gd name="T22" fmla="*/ 1 w 134"/>
                <a:gd name="T23" fmla="*/ 51 h 186"/>
                <a:gd name="T24" fmla="*/ 5 w 134"/>
                <a:gd name="T25" fmla="*/ 62 h 186"/>
                <a:gd name="T26" fmla="*/ 11 w 134"/>
                <a:gd name="T27" fmla="*/ 70 h 186"/>
                <a:gd name="T28" fmla="*/ 16 w 134"/>
                <a:gd name="T29" fmla="*/ 77 h 186"/>
                <a:gd name="T30" fmla="*/ 20 w 134"/>
                <a:gd name="T31" fmla="*/ 81 h 186"/>
                <a:gd name="T32" fmla="*/ 22 w 134"/>
                <a:gd name="T33" fmla="*/ 82 h 186"/>
                <a:gd name="T34" fmla="*/ 22 w 134"/>
                <a:gd name="T35" fmla="*/ 92 h 186"/>
                <a:gd name="T36" fmla="*/ 27 w 134"/>
                <a:gd name="T37" fmla="*/ 116 h 186"/>
                <a:gd name="T38" fmla="*/ 36 w 134"/>
                <a:gd name="T39" fmla="*/ 146 h 186"/>
                <a:gd name="T40" fmla="*/ 55 w 134"/>
                <a:gd name="T41" fmla="*/ 173 h 186"/>
                <a:gd name="T42" fmla="*/ 68 w 134"/>
                <a:gd name="T43" fmla="*/ 183 h 186"/>
                <a:gd name="T44" fmla="*/ 80 w 134"/>
                <a:gd name="T45" fmla="*/ 186 h 186"/>
                <a:gd name="T46" fmla="*/ 91 w 134"/>
                <a:gd name="T47" fmla="*/ 185 h 186"/>
                <a:gd name="T48" fmla="*/ 103 w 134"/>
                <a:gd name="T49" fmla="*/ 180 h 186"/>
                <a:gd name="T50" fmla="*/ 111 w 134"/>
                <a:gd name="T51" fmla="*/ 172 h 186"/>
                <a:gd name="T52" fmla="*/ 119 w 134"/>
                <a:gd name="T53" fmla="*/ 163 h 186"/>
                <a:gd name="T54" fmla="*/ 123 w 134"/>
                <a:gd name="T55" fmla="*/ 153 h 186"/>
                <a:gd name="T56" fmla="*/ 125 w 134"/>
                <a:gd name="T57" fmla="*/ 141 h 186"/>
                <a:gd name="T58" fmla="*/ 122 w 134"/>
                <a:gd name="T59" fmla="*/ 119 h 186"/>
                <a:gd name="T60" fmla="*/ 115 w 134"/>
                <a:gd name="T61" fmla="*/ 99 h 186"/>
                <a:gd name="T62" fmla="*/ 110 w 134"/>
                <a:gd name="T63" fmla="*/ 85 h 186"/>
                <a:gd name="T64" fmla="*/ 106 w 134"/>
                <a:gd name="T65" fmla="*/ 79 h 186"/>
                <a:gd name="T66" fmla="*/ 108 w 134"/>
                <a:gd name="T67" fmla="*/ 77 h 186"/>
                <a:gd name="T68" fmla="*/ 114 w 134"/>
                <a:gd name="T69" fmla="*/ 71 h 186"/>
                <a:gd name="T70" fmla="*/ 121 w 134"/>
                <a:gd name="T71" fmla="*/ 62 h 186"/>
                <a:gd name="T72" fmla="*/ 128 w 134"/>
                <a:gd name="T73" fmla="*/ 51 h 186"/>
                <a:gd name="T74" fmla="*/ 134 w 134"/>
                <a:gd name="T75" fmla="*/ 40 h 186"/>
                <a:gd name="T76" fmla="*/ 134 w 134"/>
                <a:gd name="T77" fmla="*/ 28 h 186"/>
                <a:gd name="T78" fmla="*/ 129 w 134"/>
                <a:gd name="T79" fmla="*/ 18 h 186"/>
                <a:gd name="T80" fmla="*/ 118 w 134"/>
                <a:gd name="T81" fmla="*/ 10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4" h="186">
                  <a:moveTo>
                    <a:pt x="118" y="10"/>
                  </a:moveTo>
                  <a:lnTo>
                    <a:pt x="114" y="9"/>
                  </a:lnTo>
                  <a:lnTo>
                    <a:pt x="107" y="7"/>
                  </a:lnTo>
                  <a:lnTo>
                    <a:pt x="95" y="3"/>
                  </a:lnTo>
                  <a:lnTo>
                    <a:pt x="81" y="1"/>
                  </a:lnTo>
                  <a:lnTo>
                    <a:pt x="64" y="0"/>
                  </a:lnTo>
                  <a:lnTo>
                    <a:pt x="46" y="2"/>
                  </a:lnTo>
                  <a:lnTo>
                    <a:pt x="30" y="7"/>
                  </a:lnTo>
                  <a:lnTo>
                    <a:pt x="15" y="17"/>
                  </a:lnTo>
                  <a:lnTo>
                    <a:pt x="5" y="28"/>
                  </a:lnTo>
                  <a:lnTo>
                    <a:pt x="0" y="41"/>
                  </a:lnTo>
                  <a:lnTo>
                    <a:pt x="1" y="51"/>
                  </a:lnTo>
                  <a:lnTo>
                    <a:pt x="5" y="62"/>
                  </a:lnTo>
                  <a:lnTo>
                    <a:pt x="11" y="70"/>
                  </a:lnTo>
                  <a:lnTo>
                    <a:pt x="16" y="77"/>
                  </a:lnTo>
                  <a:lnTo>
                    <a:pt x="20" y="81"/>
                  </a:lnTo>
                  <a:lnTo>
                    <a:pt x="22" y="82"/>
                  </a:lnTo>
                  <a:lnTo>
                    <a:pt x="22" y="92"/>
                  </a:lnTo>
                  <a:lnTo>
                    <a:pt x="27" y="116"/>
                  </a:lnTo>
                  <a:lnTo>
                    <a:pt x="36" y="146"/>
                  </a:lnTo>
                  <a:lnTo>
                    <a:pt x="55" y="173"/>
                  </a:lnTo>
                  <a:lnTo>
                    <a:pt x="68" y="183"/>
                  </a:lnTo>
                  <a:lnTo>
                    <a:pt x="80" y="186"/>
                  </a:lnTo>
                  <a:lnTo>
                    <a:pt x="91" y="185"/>
                  </a:lnTo>
                  <a:lnTo>
                    <a:pt x="103" y="180"/>
                  </a:lnTo>
                  <a:lnTo>
                    <a:pt x="111" y="172"/>
                  </a:lnTo>
                  <a:lnTo>
                    <a:pt x="119" y="163"/>
                  </a:lnTo>
                  <a:lnTo>
                    <a:pt x="123" y="153"/>
                  </a:lnTo>
                  <a:lnTo>
                    <a:pt x="125" y="141"/>
                  </a:lnTo>
                  <a:lnTo>
                    <a:pt x="122" y="119"/>
                  </a:lnTo>
                  <a:lnTo>
                    <a:pt x="115" y="99"/>
                  </a:lnTo>
                  <a:lnTo>
                    <a:pt x="110" y="85"/>
                  </a:lnTo>
                  <a:lnTo>
                    <a:pt x="106" y="79"/>
                  </a:lnTo>
                  <a:lnTo>
                    <a:pt x="108" y="77"/>
                  </a:lnTo>
                  <a:lnTo>
                    <a:pt x="114" y="71"/>
                  </a:lnTo>
                  <a:lnTo>
                    <a:pt x="121" y="62"/>
                  </a:lnTo>
                  <a:lnTo>
                    <a:pt x="128" y="51"/>
                  </a:lnTo>
                  <a:lnTo>
                    <a:pt x="134" y="40"/>
                  </a:lnTo>
                  <a:lnTo>
                    <a:pt x="134" y="28"/>
                  </a:lnTo>
                  <a:lnTo>
                    <a:pt x="129" y="18"/>
                  </a:lnTo>
                  <a:lnTo>
                    <a:pt x="118" y="1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107"/>
            <p:cNvSpPr>
              <a:spLocks/>
            </p:cNvSpPr>
            <p:nvPr/>
          </p:nvSpPr>
          <p:spPr bwMode="auto">
            <a:xfrm>
              <a:off x="2598" y="2435"/>
              <a:ext cx="82" cy="109"/>
            </a:xfrm>
            <a:custGeom>
              <a:avLst/>
              <a:gdLst>
                <a:gd name="T0" fmla="*/ 21 w 166"/>
                <a:gd name="T1" fmla="*/ 20 h 217"/>
                <a:gd name="T2" fmla="*/ 10 w 166"/>
                <a:gd name="T3" fmla="*/ 31 h 217"/>
                <a:gd name="T4" fmla="*/ 5 w 166"/>
                <a:gd name="T5" fmla="*/ 41 h 217"/>
                <a:gd name="T6" fmla="*/ 1 w 166"/>
                <a:gd name="T7" fmla="*/ 51 h 217"/>
                <a:gd name="T8" fmla="*/ 0 w 166"/>
                <a:gd name="T9" fmla="*/ 59 h 217"/>
                <a:gd name="T10" fmla="*/ 0 w 166"/>
                <a:gd name="T11" fmla="*/ 61 h 217"/>
                <a:gd name="T12" fmla="*/ 0 w 166"/>
                <a:gd name="T13" fmla="*/ 61 h 217"/>
                <a:gd name="T14" fmla="*/ 0 w 166"/>
                <a:gd name="T15" fmla="*/ 62 h 217"/>
                <a:gd name="T16" fmla="*/ 1 w 166"/>
                <a:gd name="T17" fmla="*/ 62 h 217"/>
                <a:gd name="T18" fmla="*/ 4 w 166"/>
                <a:gd name="T19" fmla="*/ 77 h 217"/>
                <a:gd name="T20" fmla="*/ 9 w 166"/>
                <a:gd name="T21" fmla="*/ 88 h 217"/>
                <a:gd name="T22" fmla="*/ 16 w 166"/>
                <a:gd name="T23" fmla="*/ 99 h 217"/>
                <a:gd name="T24" fmla="*/ 23 w 166"/>
                <a:gd name="T25" fmla="*/ 106 h 217"/>
                <a:gd name="T26" fmla="*/ 24 w 166"/>
                <a:gd name="T27" fmla="*/ 114 h 217"/>
                <a:gd name="T28" fmla="*/ 25 w 166"/>
                <a:gd name="T29" fmla="*/ 123 h 217"/>
                <a:gd name="T30" fmla="*/ 28 w 166"/>
                <a:gd name="T31" fmla="*/ 135 h 217"/>
                <a:gd name="T32" fmla="*/ 31 w 166"/>
                <a:gd name="T33" fmla="*/ 148 h 217"/>
                <a:gd name="T34" fmla="*/ 36 w 166"/>
                <a:gd name="T35" fmla="*/ 162 h 217"/>
                <a:gd name="T36" fmla="*/ 42 w 166"/>
                <a:gd name="T37" fmla="*/ 175 h 217"/>
                <a:gd name="T38" fmla="*/ 50 w 166"/>
                <a:gd name="T39" fmla="*/ 188 h 217"/>
                <a:gd name="T40" fmla="*/ 60 w 166"/>
                <a:gd name="T41" fmla="*/ 200 h 217"/>
                <a:gd name="T42" fmla="*/ 67 w 166"/>
                <a:gd name="T43" fmla="*/ 206 h 217"/>
                <a:gd name="T44" fmla="*/ 74 w 166"/>
                <a:gd name="T45" fmla="*/ 210 h 217"/>
                <a:gd name="T46" fmla="*/ 81 w 166"/>
                <a:gd name="T47" fmla="*/ 214 h 217"/>
                <a:gd name="T48" fmla="*/ 88 w 166"/>
                <a:gd name="T49" fmla="*/ 216 h 217"/>
                <a:gd name="T50" fmla="*/ 96 w 166"/>
                <a:gd name="T51" fmla="*/ 217 h 217"/>
                <a:gd name="T52" fmla="*/ 103 w 166"/>
                <a:gd name="T53" fmla="*/ 217 h 217"/>
                <a:gd name="T54" fmla="*/ 111 w 166"/>
                <a:gd name="T55" fmla="*/ 216 h 217"/>
                <a:gd name="T56" fmla="*/ 118 w 166"/>
                <a:gd name="T57" fmla="*/ 214 h 217"/>
                <a:gd name="T58" fmla="*/ 126 w 166"/>
                <a:gd name="T59" fmla="*/ 209 h 217"/>
                <a:gd name="T60" fmla="*/ 134 w 166"/>
                <a:gd name="T61" fmla="*/ 205 h 217"/>
                <a:gd name="T62" fmla="*/ 141 w 166"/>
                <a:gd name="T63" fmla="*/ 198 h 217"/>
                <a:gd name="T64" fmla="*/ 146 w 166"/>
                <a:gd name="T65" fmla="*/ 190 h 217"/>
                <a:gd name="T66" fmla="*/ 151 w 166"/>
                <a:gd name="T67" fmla="*/ 182 h 217"/>
                <a:gd name="T68" fmla="*/ 154 w 166"/>
                <a:gd name="T69" fmla="*/ 173 h 217"/>
                <a:gd name="T70" fmla="*/ 156 w 166"/>
                <a:gd name="T71" fmla="*/ 165 h 217"/>
                <a:gd name="T72" fmla="*/ 157 w 166"/>
                <a:gd name="T73" fmla="*/ 156 h 217"/>
                <a:gd name="T74" fmla="*/ 156 w 166"/>
                <a:gd name="T75" fmla="*/ 139 h 217"/>
                <a:gd name="T76" fmla="*/ 151 w 166"/>
                <a:gd name="T77" fmla="*/ 123 h 217"/>
                <a:gd name="T78" fmla="*/ 146 w 166"/>
                <a:gd name="T79" fmla="*/ 109 h 217"/>
                <a:gd name="T80" fmla="*/ 142 w 166"/>
                <a:gd name="T81" fmla="*/ 97 h 217"/>
                <a:gd name="T82" fmla="*/ 150 w 166"/>
                <a:gd name="T83" fmla="*/ 87 h 217"/>
                <a:gd name="T84" fmla="*/ 158 w 166"/>
                <a:gd name="T85" fmla="*/ 74 h 217"/>
                <a:gd name="T86" fmla="*/ 164 w 166"/>
                <a:gd name="T87" fmla="*/ 61 h 217"/>
                <a:gd name="T88" fmla="*/ 166 w 166"/>
                <a:gd name="T89" fmla="*/ 46 h 217"/>
                <a:gd name="T90" fmla="*/ 166 w 166"/>
                <a:gd name="T91" fmla="*/ 43 h 217"/>
                <a:gd name="T92" fmla="*/ 166 w 166"/>
                <a:gd name="T93" fmla="*/ 42 h 217"/>
                <a:gd name="T94" fmla="*/ 166 w 166"/>
                <a:gd name="T95" fmla="*/ 40 h 217"/>
                <a:gd name="T96" fmla="*/ 166 w 166"/>
                <a:gd name="T97" fmla="*/ 39 h 217"/>
                <a:gd name="T98" fmla="*/ 164 w 166"/>
                <a:gd name="T99" fmla="*/ 32 h 217"/>
                <a:gd name="T100" fmla="*/ 159 w 166"/>
                <a:gd name="T101" fmla="*/ 24 h 217"/>
                <a:gd name="T102" fmla="*/ 151 w 166"/>
                <a:gd name="T103" fmla="*/ 16 h 217"/>
                <a:gd name="T104" fmla="*/ 139 w 166"/>
                <a:gd name="T105" fmla="*/ 10 h 217"/>
                <a:gd name="T106" fmla="*/ 139 w 166"/>
                <a:gd name="T107" fmla="*/ 10 h 217"/>
                <a:gd name="T108" fmla="*/ 135 w 166"/>
                <a:gd name="T109" fmla="*/ 9 h 217"/>
                <a:gd name="T110" fmla="*/ 126 w 166"/>
                <a:gd name="T111" fmla="*/ 5 h 217"/>
                <a:gd name="T112" fmla="*/ 112 w 166"/>
                <a:gd name="T113" fmla="*/ 2 h 217"/>
                <a:gd name="T114" fmla="*/ 95 w 166"/>
                <a:gd name="T115" fmla="*/ 0 h 217"/>
                <a:gd name="T116" fmla="*/ 76 w 166"/>
                <a:gd name="T117" fmla="*/ 0 h 217"/>
                <a:gd name="T118" fmla="*/ 57 w 166"/>
                <a:gd name="T119" fmla="*/ 2 h 217"/>
                <a:gd name="T120" fmla="*/ 38 w 166"/>
                <a:gd name="T121" fmla="*/ 9 h 217"/>
                <a:gd name="T122" fmla="*/ 21 w 166"/>
                <a:gd name="T123" fmla="*/ 2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66" h="217">
                  <a:moveTo>
                    <a:pt x="21" y="20"/>
                  </a:moveTo>
                  <a:lnTo>
                    <a:pt x="10" y="31"/>
                  </a:lnTo>
                  <a:lnTo>
                    <a:pt x="5" y="41"/>
                  </a:lnTo>
                  <a:lnTo>
                    <a:pt x="1" y="51"/>
                  </a:lnTo>
                  <a:lnTo>
                    <a:pt x="0" y="59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62"/>
                  </a:lnTo>
                  <a:lnTo>
                    <a:pt x="1" y="62"/>
                  </a:lnTo>
                  <a:lnTo>
                    <a:pt x="4" y="77"/>
                  </a:lnTo>
                  <a:lnTo>
                    <a:pt x="9" y="88"/>
                  </a:lnTo>
                  <a:lnTo>
                    <a:pt x="16" y="99"/>
                  </a:lnTo>
                  <a:lnTo>
                    <a:pt x="23" y="106"/>
                  </a:lnTo>
                  <a:lnTo>
                    <a:pt x="24" y="114"/>
                  </a:lnTo>
                  <a:lnTo>
                    <a:pt x="25" y="123"/>
                  </a:lnTo>
                  <a:lnTo>
                    <a:pt x="28" y="135"/>
                  </a:lnTo>
                  <a:lnTo>
                    <a:pt x="31" y="148"/>
                  </a:lnTo>
                  <a:lnTo>
                    <a:pt x="36" y="162"/>
                  </a:lnTo>
                  <a:lnTo>
                    <a:pt x="42" y="175"/>
                  </a:lnTo>
                  <a:lnTo>
                    <a:pt x="50" y="188"/>
                  </a:lnTo>
                  <a:lnTo>
                    <a:pt x="60" y="200"/>
                  </a:lnTo>
                  <a:lnTo>
                    <a:pt x="67" y="206"/>
                  </a:lnTo>
                  <a:lnTo>
                    <a:pt x="74" y="210"/>
                  </a:lnTo>
                  <a:lnTo>
                    <a:pt x="81" y="214"/>
                  </a:lnTo>
                  <a:lnTo>
                    <a:pt x="88" y="216"/>
                  </a:lnTo>
                  <a:lnTo>
                    <a:pt x="96" y="217"/>
                  </a:lnTo>
                  <a:lnTo>
                    <a:pt x="103" y="217"/>
                  </a:lnTo>
                  <a:lnTo>
                    <a:pt x="111" y="216"/>
                  </a:lnTo>
                  <a:lnTo>
                    <a:pt x="118" y="214"/>
                  </a:lnTo>
                  <a:lnTo>
                    <a:pt x="126" y="209"/>
                  </a:lnTo>
                  <a:lnTo>
                    <a:pt x="134" y="205"/>
                  </a:lnTo>
                  <a:lnTo>
                    <a:pt x="141" y="198"/>
                  </a:lnTo>
                  <a:lnTo>
                    <a:pt x="146" y="190"/>
                  </a:lnTo>
                  <a:lnTo>
                    <a:pt x="151" y="182"/>
                  </a:lnTo>
                  <a:lnTo>
                    <a:pt x="154" y="173"/>
                  </a:lnTo>
                  <a:lnTo>
                    <a:pt x="156" y="165"/>
                  </a:lnTo>
                  <a:lnTo>
                    <a:pt x="157" y="156"/>
                  </a:lnTo>
                  <a:lnTo>
                    <a:pt x="156" y="139"/>
                  </a:lnTo>
                  <a:lnTo>
                    <a:pt x="151" y="123"/>
                  </a:lnTo>
                  <a:lnTo>
                    <a:pt x="146" y="109"/>
                  </a:lnTo>
                  <a:lnTo>
                    <a:pt x="142" y="97"/>
                  </a:lnTo>
                  <a:lnTo>
                    <a:pt x="150" y="87"/>
                  </a:lnTo>
                  <a:lnTo>
                    <a:pt x="158" y="74"/>
                  </a:lnTo>
                  <a:lnTo>
                    <a:pt x="164" y="61"/>
                  </a:lnTo>
                  <a:lnTo>
                    <a:pt x="166" y="46"/>
                  </a:lnTo>
                  <a:lnTo>
                    <a:pt x="166" y="43"/>
                  </a:lnTo>
                  <a:lnTo>
                    <a:pt x="166" y="42"/>
                  </a:lnTo>
                  <a:lnTo>
                    <a:pt x="166" y="40"/>
                  </a:lnTo>
                  <a:lnTo>
                    <a:pt x="166" y="39"/>
                  </a:lnTo>
                  <a:lnTo>
                    <a:pt x="164" y="32"/>
                  </a:lnTo>
                  <a:lnTo>
                    <a:pt x="159" y="24"/>
                  </a:lnTo>
                  <a:lnTo>
                    <a:pt x="151" y="16"/>
                  </a:lnTo>
                  <a:lnTo>
                    <a:pt x="139" y="10"/>
                  </a:lnTo>
                  <a:lnTo>
                    <a:pt x="139" y="10"/>
                  </a:lnTo>
                  <a:lnTo>
                    <a:pt x="135" y="9"/>
                  </a:lnTo>
                  <a:lnTo>
                    <a:pt x="126" y="5"/>
                  </a:lnTo>
                  <a:lnTo>
                    <a:pt x="112" y="2"/>
                  </a:lnTo>
                  <a:lnTo>
                    <a:pt x="95" y="0"/>
                  </a:lnTo>
                  <a:lnTo>
                    <a:pt x="76" y="0"/>
                  </a:lnTo>
                  <a:lnTo>
                    <a:pt x="57" y="2"/>
                  </a:lnTo>
                  <a:lnTo>
                    <a:pt x="38" y="9"/>
                  </a:lnTo>
                  <a:lnTo>
                    <a:pt x="2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108"/>
            <p:cNvSpPr>
              <a:spLocks/>
            </p:cNvSpPr>
            <p:nvPr/>
          </p:nvSpPr>
          <p:spPr bwMode="auto">
            <a:xfrm>
              <a:off x="2614" y="2450"/>
              <a:ext cx="51" cy="77"/>
            </a:xfrm>
            <a:custGeom>
              <a:avLst/>
              <a:gdLst>
                <a:gd name="T0" fmla="*/ 51 w 103"/>
                <a:gd name="T1" fmla="*/ 146 h 154"/>
                <a:gd name="T2" fmla="*/ 35 w 103"/>
                <a:gd name="T3" fmla="*/ 122 h 154"/>
                <a:gd name="T4" fmla="*/ 27 w 103"/>
                <a:gd name="T5" fmla="*/ 95 h 154"/>
                <a:gd name="T6" fmla="*/ 23 w 103"/>
                <a:gd name="T7" fmla="*/ 75 h 154"/>
                <a:gd name="T8" fmla="*/ 22 w 103"/>
                <a:gd name="T9" fmla="*/ 66 h 154"/>
                <a:gd name="T10" fmla="*/ 22 w 103"/>
                <a:gd name="T11" fmla="*/ 58 h 154"/>
                <a:gd name="T12" fmla="*/ 16 w 103"/>
                <a:gd name="T13" fmla="*/ 54 h 154"/>
                <a:gd name="T14" fmla="*/ 12 w 103"/>
                <a:gd name="T15" fmla="*/ 50 h 154"/>
                <a:gd name="T16" fmla="*/ 7 w 103"/>
                <a:gd name="T17" fmla="*/ 45 h 154"/>
                <a:gd name="T18" fmla="*/ 3 w 103"/>
                <a:gd name="T19" fmla="*/ 38 h 154"/>
                <a:gd name="T20" fmla="*/ 0 w 103"/>
                <a:gd name="T21" fmla="*/ 30 h 154"/>
                <a:gd name="T22" fmla="*/ 0 w 103"/>
                <a:gd name="T23" fmla="*/ 27 h 154"/>
                <a:gd name="T24" fmla="*/ 1 w 103"/>
                <a:gd name="T25" fmla="*/ 24 h 154"/>
                <a:gd name="T26" fmla="*/ 4 w 103"/>
                <a:gd name="T27" fmla="*/ 18 h 154"/>
                <a:gd name="T28" fmla="*/ 10 w 103"/>
                <a:gd name="T29" fmla="*/ 12 h 154"/>
                <a:gd name="T30" fmla="*/ 20 w 103"/>
                <a:gd name="T31" fmla="*/ 5 h 154"/>
                <a:gd name="T32" fmla="*/ 31 w 103"/>
                <a:gd name="T33" fmla="*/ 2 h 154"/>
                <a:gd name="T34" fmla="*/ 43 w 103"/>
                <a:gd name="T35" fmla="*/ 1 h 154"/>
                <a:gd name="T36" fmla="*/ 56 w 103"/>
                <a:gd name="T37" fmla="*/ 0 h 154"/>
                <a:gd name="T38" fmla="*/ 68 w 103"/>
                <a:gd name="T39" fmla="*/ 1 h 154"/>
                <a:gd name="T40" fmla="*/ 79 w 103"/>
                <a:gd name="T41" fmla="*/ 3 h 154"/>
                <a:gd name="T42" fmla="*/ 89 w 103"/>
                <a:gd name="T43" fmla="*/ 5 h 154"/>
                <a:gd name="T44" fmla="*/ 96 w 103"/>
                <a:gd name="T45" fmla="*/ 8 h 154"/>
                <a:gd name="T46" fmla="*/ 98 w 103"/>
                <a:gd name="T47" fmla="*/ 9 h 154"/>
                <a:gd name="T48" fmla="*/ 99 w 103"/>
                <a:gd name="T49" fmla="*/ 10 h 154"/>
                <a:gd name="T50" fmla="*/ 102 w 103"/>
                <a:gd name="T51" fmla="*/ 12 h 154"/>
                <a:gd name="T52" fmla="*/ 103 w 103"/>
                <a:gd name="T53" fmla="*/ 14 h 154"/>
                <a:gd name="T54" fmla="*/ 103 w 103"/>
                <a:gd name="T55" fmla="*/ 15 h 154"/>
                <a:gd name="T56" fmla="*/ 103 w 103"/>
                <a:gd name="T57" fmla="*/ 15 h 154"/>
                <a:gd name="T58" fmla="*/ 103 w 103"/>
                <a:gd name="T59" fmla="*/ 15 h 154"/>
                <a:gd name="T60" fmla="*/ 103 w 103"/>
                <a:gd name="T61" fmla="*/ 16 h 154"/>
                <a:gd name="T62" fmla="*/ 101 w 103"/>
                <a:gd name="T63" fmla="*/ 23 h 154"/>
                <a:gd name="T64" fmla="*/ 96 w 103"/>
                <a:gd name="T65" fmla="*/ 32 h 154"/>
                <a:gd name="T66" fmla="*/ 88 w 103"/>
                <a:gd name="T67" fmla="*/ 42 h 154"/>
                <a:gd name="T68" fmla="*/ 80 w 103"/>
                <a:gd name="T69" fmla="*/ 52 h 154"/>
                <a:gd name="T70" fmla="*/ 71 w 103"/>
                <a:gd name="T71" fmla="*/ 60 h 154"/>
                <a:gd name="T72" fmla="*/ 76 w 103"/>
                <a:gd name="T73" fmla="*/ 71 h 154"/>
                <a:gd name="T74" fmla="*/ 79 w 103"/>
                <a:gd name="T75" fmla="*/ 76 h 154"/>
                <a:gd name="T76" fmla="*/ 84 w 103"/>
                <a:gd name="T77" fmla="*/ 88 h 154"/>
                <a:gd name="T78" fmla="*/ 90 w 103"/>
                <a:gd name="T79" fmla="*/ 106 h 154"/>
                <a:gd name="T80" fmla="*/ 92 w 103"/>
                <a:gd name="T81" fmla="*/ 125 h 154"/>
                <a:gd name="T82" fmla="*/ 91 w 103"/>
                <a:gd name="T83" fmla="*/ 133 h 154"/>
                <a:gd name="T84" fmla="*/ 87 w 103"/>
                <a:gd name="T85" fmla="*/ 141 h 154"/>
                <a:gd name="T86" fmla="*/ 81 w 103"/>
                <a:gd name="T87" fmla="*/ 148 h 154"/>
                <a:gd name="T88" fmla="*/ 74 w 103"/>
                <a:gd name="T89" fmla="*/ 153 h 154"/>
                <a:gd name="T90" fmla="*/ 71 w 103"/>
                <a:gd name="T91" fmla="*/ 154 h 154"/>
                <a:gd name="T92" fmla="*/ 66 w 103"/>
                <a:gd name="T93" fmla="*/ 154 h 154"/>
                <a:gd name="T94" fmla="*/ 59 w 103"/>
                <a:gd name="T95" fmla="*/ 153 h 154"/>
                <a:gd name="T96" fmla="*/ 51 w 103"/>
                <a:gd name="T97" fmla="*/ 14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3" h="154">
                  <a:moveTo>
                    <a:pt x="51" y="146"/>
                  </a:moveTo>
                  <a:lnTo>
                    <a:pt x="35" y="122"/>
                  </a:lnTo>
                  <a:lnTo>
                    <a:pt x="27" y="95"/>
                  </a:lnTo>
                  <a:lnTo>
                    <a:pt x="23" y="75"/>
                  </a:lnTo>
                  <a:lnTo>
                    <a:pt x="22" y="66"/>
                  </a:lnTo>
                  <a:lnTo>
                    <a:pt x="22" y="58"/>
                  </a:lnTo>
                  <a:lnTo>
                    <a:pt x="16" y="54"/>
                  </a:lnTo>
                  <a:lnTo>
                    <a:pt x="12" y="50"/>
                  </a:lnTo>
                  <a:lnTo>
                    <a:pt x="7" y="45"/>
                  </a:lnTo>
                  <a:lnTo>
                    <a:pt x="3" y="38"/>
                  </a:lnTo>
                  <a:lnTo>
                    <a:pt x="0" y="30"/>
                  </a:lnTo>
                  <a:lnTo>
                    <a:pt x="0" y="27"/>
                  </a:lnTo>
                  <a:lnTo>
                    <a:pt x="1" y="24"/>
                  </a:lnTo>
                  <a:lnTo>
                    <a:pt x="4" y="18"/>
                  </a:lnTo>
                  <a:lnTo>
                    <a:pt x="10" y="12"/>
                  </a:lnTo>
                  <a:lnTo>
                    <a:pt x="20" y="5"/>
                  </a:lnTo>
                  <a:lnTo>
                    <a:pt x="31" y="2"/>
                  </a:lnTo>
                  <a:lnTo>
                    <a:pt x="43" y="1"/>
                  </a:lnTo>
                  <a:lnTo>
                    <a:pt x="56" y="0"/>
                  </a:lnTo>
                  <a:lnTo>
                    <a:pt x="68" y="1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6" y="8"/>
                  </a:lnTo>
                  <a:lnTo>
                    <a:pt x="98" y="9"/>
                  </a:lnTo>
                  <a:lnTo>
                    <a:pt x="99" y="10"/>
                  </a:lnTo>
                  <a:lnTo>
                    <a:pt x="102" y="12"/>
                  </a:lnTo>
                  <a:lnTo>
                    <a:pt x="103" y="14"/>
                  </a:lnTo>
                  <a:lnTo>
                    <a:pt x="103" y="15"/>
                  </a:lnTo>
                  <a:lnTo>
                    <a:pt x="103" y="15"/>
                  </a:lnTo>
                  <a:lnTo>
                    <a:pt x="103" y="15"/>
                  </a:lnTo>
                  <a:lnTo>
                    <a:pt x="103" y="16"/>
                  </a:lnTo>
                  <a:lnTo>
                    <a:pt x="101" y="23"/>
                  </a:lnTo>
                  <a:lnTo>
                    <a:pt x="96" y="32"/>
                  </a:lnTo>
                  <a:lnTo>
                    <a:pt x="88" y="42"/>
                  </a:lnTo>
                  <a:lnTo>
                    <a:pt x="80" y="52"/>
                  </a:lnTo>
                  <a:lnTo>
                    <a:pt x="71" y="60"/>
                  </a:lnTo>
                  <a:lnTo>
                    <a:pt x="76" y="71"/>
                  </a:lnTo>
                  <a:lnTo>
                    <a:pt x="79" y="76"/>
                  </a:lnTo>
                  <a:lnTo>
                    <a:pt x="84" y="88"/>
                  </a:lnTo>
                  <a:lnTo>
                    <a:pt x="90" y="106"/>
                  </a:lnTo>
                  <a:lnTo>
                    <a:pt x="92" y="125"/>
                  </a:lnTo>
                  <a:lnTo>
                    <a:pt x="91" y="133"/>
                  </a:lnTo>
                  <a:lnTo>
                    <a:pt x="87" y="141"/>
                  </a:lnTo>
                  <a:lnTo>
                    <a:pt x="81" y="148"/>
                  </a:lnTo>
                  <a:lnTo>
                    <a:pt x="74" y="153"/>
                  </a:lnTo>
                  <a:lnTo>
                    <a:pt x="71" y="154"/>
                  </a:lnTo>
                  <a:lnTo>
                    <a:pt x="66" y="154"/>
                  </a:lnTo>
                  <a:lnTo>
                    <a:pt x="59" y="153"/>
                  </a:lnTo>
                  <a:lnTo>
                    <a:pt x="51" y="146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109"/>
            <p:cNvSpPr>
              <a:spLocks/>
            </p:cNvSpPr>
            <p:nvPr/>
          </p:nvSpPr>
          <p:spPr bwMode="auto">
            <a:xfrm>
              <a:off x="2695" y="2242"/>
              <a:ext cx="150" cy="351"/>
            </a:xfrm>
            <a:custGeom>
              <a:avLst/>
              <a:gdLst>
                <a:gd name="T0" fmla="*/ 268 w 300"/>
                <a:gd name="T1" fmla="*/ 48 h 701"/>
                <a:gd name="T2" fmla="*/ 259 w 300"/>
                <a:gd name="T3" fmla="*/ 128 h 701"/>
                <a:gd name="T4" fmla="*/ 243 w 300"/>
                <a:gd name="T5" fmla="*/ 220 h 701"/>
                <a:gd name="T6" fmla="*/ 221 w 300"/>
                <a:gd name="T7" fmla="*/ 319 h 701"/>
                <a:gd name="T8" fmla="*/ 194 w 300"/>
                <a:gd name="T9" fmla="*/ 417 h 701"/>
                <a:gd name="T10" fmla="*/ 164 w 300"/>
                <a:gd name="T11" fmla="*/ 509 h 701"/>
                <a:gd name="T12" fmla="*/ 131 w 300"/>
                <a:gd name="T13" fmla="*/ 587 h 701"/>
                <a:gd name="T14" fmla="*/ 96 w 300"/>
                <a:gd name="T15" fmla="*/ 646 h 701"/>
                <a:gd name="T16" fmla="*/ 75 w 300"/>
                <a:gd name="T17" fmla="*/ 668 h 701"/>
                <a:gd name="T18" fmla="*/ 70 w 300"/>
                <a:gd name="T19" fmla="*/ 669 h 701"/>
                <a:gd name="T20" fmla="*/ 63 w 300"/>
                <a:gd name="T21" fmla="*/ 666 h 701"/>
                <a:gd name="T22" fmla="*/ 53 w 300"/>
                <a:gd name="T23" fmla="*/ 660 h 701"/>
                <a:gd name="T24" fmla="*/ 42 w 300"/>
                <a:gd name="T25" fmla="*/ 648 h 701"/>
                <a:gd name="T26" fmla="*/ 33 w 300"/>
                <a:gd name="T27" fmla="*/ 634 h 701"/>
                <a:gd name="T28" fmla="*/ 25 w 300"/>
                <a:gd name="T29" fmla="*/ 624 h 701"/>
                <a:gd name="T30" fmla="*/ 14 w 300"/>
                <a:gd name="T31" fmla="*/ 620 h 701"/>
                <a:gd name="T32" fmla="*/ 3 w 300"/>
                <a:gd name="T33" fmla="*/ 627 h 701"/>
                <a:gd name="T34" fmla="*/ 0 w 300"/>
                <a:gd name="T35" fmla="*/ 639 h 701"/>
                <a:gd name="T36" fmla="*/ 3 w 300"/>
                <a:gd name="T37" fmla="*/ 648 h 701"/>
                <a:gd name="T38" fmla="*/ 14 w 300"/>
                <a:gd name="T39" fmla="*/ 663 h 701"/>
                <a:gd name="T40" fmla="*/ 30 w 300"/>
                <a:gd name="T41" fmla="*/ 681 h 701"/>
                <a:gd name="T42" fmla="*/ 50 w 300"/>
                <a:gd name="T43" fmla="*/ 696 h 701"/>
                <a:gd name="T44" fmla="*/ 68 w 300"/>
                <a:gd name="T45" fmla="*/ 701 h 701"/>
                <a:gd name="T46" fmla="*/ 77 w 300"/>
                <a:gd name="T47" fmla="*/ 700 h 701"/>
                <a:gd name="T48" fmla="*/ 86 w 300"/>
                <a:gd name="T49" fmla="*/ 698 h 701"/>
                <a:gd name="T50" fmla="*/ 95 w 300"/>
                <a:gd name="T51" fmla="*/ 692 h 701"/>
                <a:gd name="T52" fmla="*/ 119 w 300"/>
                <a:gd name="T53" fmla="*/ 666 h 701"/>
                <a:gd name="T54" fmla="*/ 159 w 300"/>
                <a:gd name="T55" fmla="*/ 603 h 701"/>
                <a:gd name="T56" fmla="*/ 194 w 300"/>
                <a:gd name="T57" fmla="*/ 519 h 701"/>
                <a:gd name="T58" fmla="*/ 225 w 300"/>
                <a:gd name="T59" fmla="*/ 422 h 701"/>
                <a:gd name="T60" fmla="*/ 253 w 300"/>
                <a:gd name="T61" fmla="*/ 320 h 701"/>
                <a:gd name="T62" fmla="*/ 274 w 300"/>
                <a:gd name="T63" fmla="*/ 219 h 701"/>
                <a:gd name="T64" fmla="*/ 290 w 300"/>
                <a:gd name="T65" fmla="*/ 125 h 701"/>
                <a:gd name="T66" fmla="*/ 299 w 300"/>
                <a:gd name="T67" fmla="*/ 47 h 701"/>
                <a:gd name="T68" fmla="*/ 299 w 300"/>
                <a:gd name="T69" fmla="*/ 10 h 701"/>
                <a:gd name="T70" fmla="*/ 291 w 300"/>
                <a:gd name="T71" fmla="*/ 1 h 701"/>
                <a:gd name="T72" fmla="*/ 278 w 300"/>
                <a:gd name="T73" fmla="*/ 1 h 701"/>
                <a:gd name="T74" fmla="*/ 270 w 300"/>
                <a:gd name="T75" fmla="*/ 9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0" h="701">
                  <a:moveTo>
                    <a:pt x="269" y="16"/>
                  </a:moveTo>
                  <a:lnTo>
                    <a:pt x="268" y="48"/>
                  </a:lnTo>
                  <a:lnTo>
                    <a:pt x="263" y="86"/>
                  </a:lnTo>
                  <a:lnTo>
                    <a:pt x="259" y="128"/>
                  </a:lnTo>
                  <a:lnTo>
                    <a:pt x="252" y="173"/>
                  </a:lnTo>
                  <a:lnTo>
                    <a:pt x="243" y="220"/>
                  </a:lnTo>
                  <a:lnTo>
                    <a:pt x="232" y="269"/>
                  </a:lnTo>
                  <a:lnTo>
                    <a:pt x="221" y="319"/>
                  </a:lnTo>
                  <a:lnTo>
                    <a:pt x="208" y="368"/>
                  </a:lnTo>
                  <a:lnTo>
                    <a:pt x="194" y="417"/>
                  </a:lnTo>
                  <a:lnTo>
                    <a:pt x="181" y="464"/>
                  </a:lnTo>
                  <a:lnTo>
                    <a:pt x="164" y="509"/>
                  </a:lnTo>
                  <a:lnTo>
                    <a:pt x="148" y="550"/>
                  </a:lnTo>
                  <a:lnTo>
                    <a:pt x="131" y="587"/>
                  </a:lnTo>
                  <a:lnTo>
                    <a:pt x="114" y="619"/>
                  </a:lnTo>
                  <a:lnTo>
                    <a:pt x="96" y="646"/>
                  </a:lnTo>
                  <a:lnTo>
                    <a:pt x="78" y="665"/>
                  </a:lnTo>
                  <a:lnTo>
                    <a:pt x="75" y="668"/>
                  </a:lnTo>
                  <a:lnTo>
                    <a:pt x="72" y="669"/>
                  </a:lnTo>
                  <a:lnTo>
                    <a:pt x="70" y="669"/>
                  </a:lnTo>
                  <a:lnTo>
                    <a:pt x="68" y="669"/>
                  </a:lnTo>
                  <a:lnTo>
                    <a:pt x="63" y="666"/>
                  </a:lnTo>
                  <a:lnTo>
                    <a:pt x="57" y="664"/>
                  </a:lnTo>
                  <a:lnTo>
                    <a:pt x="53" y="660"/>
                  </a:lnTo>
                  <a:lnTo>
                    <a:pt x="47" y="654"/>
                  </a:lnTo>
                  <a:lnTo>
                    <a:pt x="42" y="648"/>
                  </a:lnTo>
                  <a:lnTo>
                    <a:pt x="38" y="641"/>
                  </a:lnTo>
                  <a:lnTo>
                    <a:pt x="33" y="634"/>
                  </a:lnTo>
                  <a:lnTo>
                    <a:pt x="30" y="629"/>
                  </a:lnTo>
                  <a:lnTo>
                    <a:pt x="25" y="624"/>
                  </a:lnTo>
                  <a:lnTo>
                    <a:pt x="19" y="622"/>
                  </a:lnTo>
                  <a:lnTo>
                    <a:pt x="14" y="620"/>
                  </a:lnTo>
                  <a:lnTo>
                    <a:pt x="8" y="623"/>
                  </a:lnTo>
                  <a:lnTo>
                    <a:pt x="3" y="627"/>
                  </a:lnTo>
                  <a:lnTo>
                    <a:pt x="0" y="632"/>
                  </a:lnTo>
                  <a:lnTo>
                    <a:pt x="0" y="639"/>
                  </a:lnTo>
                  <a:lnTo>
                    <a:pt x="1" y="645"/>
                  </a:lnTo>
                  <a:lnTo>
                    <a:pt x="3" y="648"/>
                  </a:lnTo>
                  <a:lnTo>
                    <a:pt x="8" y="654"/>
                  </a:lnTo>
                  <a:lnTo>
                    <a:pt x="14" y="663"/>
                  </a:lnTo>
                  <a:lnTo>
                    <a:pt x="20" y="672"/>
                  </a:lnTo>
                  <a:lnTo>
                    <a:pt x="30" y="681"/>
                  </a:lnTo>
                  <a:lnTo>
                    <a:pt x="40" y="690"/>
                  </a:lnTo>
                  <a:lnTo>
                    <a:pt x="50" y="696"/>
                  </a:lnTo>
                  <a:lnTo>
                    <a:pt x="63" y="700"/>
                  </a:lnTo>
                  <a:lnTo>
                    <a:pt x="68" y="701"/>
                  </a:lnTo>
                  <a:lnTo>
                    <a:pt x="72" y="701"/>
                  </a:lnTo>
                  <a:lnTo>
                    <a:pt x="77" y="700"/>
                  </a:lnTo>
                  <a:lnTo>
                    <a:pt x="81" y="699"/>
                  </a:lnTo>
                  <a:lnTo>
                    <a:pt x="86" y="698"/>
                  </a:lnTo>
                  <a:lnTo>
                    <a:pt x="91" y="695"/>
                  </a:lnTo>
                  <a:lnTo>
                    <a:pt x="95" y="692"/>
                  </a:lnTo>
                  <a:lnTo>
                    <a:pt x="99" y="688"/>
                  </a:lnTo>
                  <a:lnTo>
                    <a:pt x="119" y="666"/>
                  </a:lnTo>
                  <a:lnTo>
                    <a:pt x="139" y="638"/>
                  </a:lnTo>
                  <a:lnTo>
                    <a:pt x="159" y="603"/>
                  </a:lnTo>
                  <a:lnTo>
                    <a:pt x="176" y="563"/>
                  </a:lnTo>
                  <a:lnTo>
                    <a:pt x="194" y="519"/>
                  </a:lnTo>
                  <a:lnTo>
                    <a:pt x="210" y="472"/>
                  </a:lnTo>
                  <a:lnTo>
                    <a:pt x="225" y="422"/>
                  </a:lnTo>
                  <a:lnTo>
                    <a:pt x="239" y="372"/>
                  </a:lnTo>
                  <a:lnTo>
                    <a:pt x="253" y="320"/>
                  </a:lnTo>
                  <a:lnTo>
                    <a:pt x="265" y="268"/>
                  </a:lnTo>
                  <a:lnTo>
                    <a:pt x="274" y="219"/>
                  </a:lnTo>
                  <a:lnTo>
                    <a:pt x="283" y="170"/>
                  </a:lnTo>
                  <a:lnTo>
                    <a:pt x="290" y="125"/>
                  </a:lnTo>
                  <a:lnTo>
                    <a:pt x="296" y="84"/>
                  </a:lnTo>
                  <a:lnTo>
                    <a:pt x="299" y="47"/>
                  </a:lnTo>
                  <a:lnTo>
                    <a:pt x="300" y="16"/>
                  </a:lnTo>
                  <a:lnTo>
                    <a:pt x="299" y="10"/>
                  </a:lnTo>
                  <a:lnTo>
                    <a:pt x="296" y="5"/>
                  </a:lnTo>
                  <a:lnTo>
                    <a:pt x="291" y="1"/>
                  </a:lnTo>
                  <a:lnTo>
                    <a:pt x="284" y="0"/>
                  </a:lnTo>
                  <a:lnTo>
                    <a:pt x="278" y="1"/>
                  </a:lnTo>
                  <a:lnTo>
                    <a:pt x="274" y="5"/>
                  </a:lnTo>
                  <a:lnTo>
                    <a:pt x="270" y="9"/>
                  </a:lnTo>
                  <a:lnTo>
                    <a:pt x="269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110"/>
            <p:cNvSpPr>
              <a:spLocks/>
            </p:cNvSpPr>
            <p:nvPr/>
          </p:nvSpPr>
          <p:spPr bwMode="auto">
            <a:xfrm>
              <a:off x="2694" y="2287"/>
              <a:ext cx="51" cy="51"/>
            </a:xfrm>
            <a:custGeom>
              <a:avLst/>
              <a:gdLst>
                <a:gd name="T0" fmla="*/ 79 w 101"/>
                <a:gd name="T1" fmla="*/ 1 h 101"/>
                <a:gd name="T2" fmla="*/ 76 w 101"/>
                <a:gd name="T3" fmla="*/ 2 h 101"/>
                <a:gd name="T4" fmla="*/ 68 w 101"/>
                <a:gd name="T5" fmla="*/ 7 h 101"/>
                <a:gd name="T6" fmla="*/ 56 w 101"/>
                <a:gd name="T7" fmla="*/ 14 h 101"/>
                <a:gd name="T8" fmla="*/ 43 w 101"/>
                <a:gd name="T9" fmla="*/ 23 h 101"/>
                <a:gd name="T10" fmla="*/ 30 w 101"/>
                <a:gd name="T11" fmla="*/ 34 h 101"/>
                <a:gd name="T12" fmla="*/ 17 w 101"/>
                <a:gd name="T13" fmla="*/ 48 h 101"/>
                <a:gd name="T14" fmla="*/ 6 w 101"/>
                <a:gd name="T15" fmla="*/ 64 h 101"/>
                <a:gd name="T16" fmla="*/ 0 w 101"/>
                <a:gd name="T17" fmla="*/ 83 h 101"/>
                <a:gd name="T18" fmla="*/ 0 w 101"/>
                <a:gd name="T19" fmla="*/ 89 h 101"/>
                <a:gd name="T20" fmla="*/ 2 w 101"/>
                <a:gd name="T21" fmla="*/ 94 h 101"/>
                <a:gd name="T22" fmla="*/ 6 w 101"/>
                <a:gd name="T23" fmla="*/ 99 h 101"/>
                <a:gd name="T24" fmla="*/ 12 w 101"/>
                <a:gd name="T25" fmla="*/ 101 h 101"/>
                <a:gd name="T26" fmla="*/ 18 w 101"/>
                <a:gd name="T27" fmla="*/ 101 h 101"/>
                <a:gd name="T28" fmla="*/ 24 w 101"/>
                <a:gd name="T29" fmla="*/ 99 h 101"/>
                <a:gd name="T30" fmla="*/ 28 w 101"/>
                <a:gd name="T31" fmla="*/ 95 h 101"/>
                <a:gd name="T32" fmla="*/ 31 w 101"/>
                <a:gd name="T33" fmla="*/ 90 h 101"/>
                <a:gd name="T34" fmla="*/ 35 w 101"/>
                <a:gd name="T35" fmla="*/ 77 h 101"/>
                <a:gd name="T36" fmla="*/ 43 w 101"/>
                <a:gd name="T37" fmla="*/ 66 h 101"/>
                <a:gd name="T38" fmla="*/ 54 w 101"/>
                <a:gd name="T39" fmla="*/ 55 h 101"/>
                <a:gd name="T40" fmla="*/ 64 w 101"/>
                <a:gd name="T41" fmla="*/ 46 h 101"/>
                <a:gd name="T42" fmla="*/ 74 w 101"/>
                <a:gd name="T43" fmla="*/ 40 h 101"/>
                <a:gd name="T44" fmla="*/ 82 w 101"/>
                <a:gd name="T45" fmla="*/ 34 h 101"/>
                <a:gd name="T46" fmla="*/ 89 w 101"/>
                <a:gd name="T47" fmla="*/ 32 h 101"/>
                <a:gd name="T48" fmla="*/ 92 w 101"/>
                <a:gd name="T49" fmla="*/ 31 h 101"/>
                <a:gd name="T50" fmla="*/ 96 w 101"/>
                <a:gd name="T51" fmla="*/ 28 h 101"/>
                <a:gd name="T52" fmla="*/ 100 w 101"/>
                <a:gd name="T53" fmla="*/ 22 h 101"/>
                <a:gd name="T54" fmla="*/ 101 w 101"/>
                <a:gd name="T55" fmla="*/ 16 h 101"/>
                <a:gd name="T56" fmla="*/ 100 w 101"/>
                <a:gd name="T57" fmla="*/ 10 h 101"/>
                <a:gd name="T58" fmla="*/ 96 w 101"/>
                <a:gd name="T59" fmla="*/ 6 h 101"/>
                <a:gd name="T60" fmla="*/ 92 w 101"/>
                <a:gd name="T61" fmla="*/ 2 h 101"/>
                <a:gd name="T62" fmla="*/ 86 w 101"/>
                <a:gd name="T63" fmla="*/ 0 h 101"/>
                <a:gd name="T64" fmla="*/ 79 w 101"/>
                <a:gd name="T65" fmla="*/ 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1" h="101">
                  <a:moveTo>
                    <a:pt x="79" y="1"/>
                  </a:moveTo>
                  <a:lnTo>
                    <a:pt x="76" y="2"/>
                  </a:lnTo>
                  <a:lnTo>
                    <a:pt x="68" y="7"/>
                  </a:lnTo>
                  <a:lnTo>
                    <a:pt x="56" y="14"/>
                  </a:lnTo>
                  <a:lnTo>
                    <a:pt x="43" y="23"/>
                  </a:lnTo>
                  <a:lnTo>
                    <a:pt x="30" y="34"/>
                  </a:lnTo>
                  <a:lnTo>
                    <a:pt x="17" y="48"/>
                  </a:lnTo>
                  <a:lnTo>
                    <a:pt x="6" y="64"/>
                  </a:lnTo>
                  <a:lnTo>
                    <a:pt x="0" y="83"/>
                  </a:lnTo>
                  <a:lnTo>
                    <a:pt x="0" y="89"/>
                  </a:lnTo>
                  <a:lnTo>
                    <a:pt x="2" y="94"/>
                  </a:lnTo>
                  <a:lnTo>
                    <a:pt x="6" y="99"/>
                  </a:lnTo>
                  <a:lnTo>
                    <a:pt x="12" y="101"/>
                  </a:lnTo>
                  <a:lnTo>
                    <a:pt x="18" y="101"/>
                  </a:lnTo>
                  <a:lnTo>
                    <a:pt x="24" y="99"/>
                  </a:lnTo>
                  <a:lnTo>
                    <a:pt x="28" y="95"/>
                  </a:lnTo>
                  <a:lnTo>
                    <a:pt x="31" y="90"/>
                  </a:lnTo>
                  <a:lnTo>
                    <a:pt x="35" y="77"/>
                  </a:lnTo>
                  <a:lnTo>
                    <a:pt x="43" y="66"/>
                  </a:lnTo>
                  <a:lnTo>
                    <a:pt x="54" y="55"/>
                  </a:lnTo>
                  <a:lnTo>
                    <a:pt x="64" y="46"/>
                  </a:lnTo>
                  <a:lnTo>
                    <a:pt x="74" y="40"/>
                  </a:lnTo>
                  <a:lnTo>
                    <a:pt x="82" y="34"/>
                  </a:lnTo>
                  <a:lnTo>
                    <a:pt x="89" y="32"/>
                  </a:lnTo>
                  <a:lnTo>
                    <a:pt x="92" y="31"/>
                  </a:lnTo>
                  <a:lnTo>
                    <a:pt x="96" y="28"/>
                  </a:lnTo>
                  <a:lnTo>
                    <a:pt x="100" y="22"/>
                  </a:lnTo>
                  <a:lnTo>
                    <a:pt x="101" y="16"/>
                  </a:lnTo>
                  <a:lnTo>
                    <a:pt x="100" y="10"/>
                  </a:lnTo>
                  <a:lnTo>
                    <a:pt x="96" y="6"/>
                  </a:lnTo>
                  <a:lnTo>
                    <a:pt x="92" y="2"/>
                  </a:lnTo>
                  <a:lnTo>
                    <a:pt x="86" y="0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111"/>
            <p:cNvSpPr>
              <a:spLocks/>
            </p:cNvSpPr>
            <p:nvPr/>
          </p:nvSpPr>
          <p:spPr bwMode="auto">
            <a:xfrm>
              <a:off x="2994" y="2236"/>
              <a:ext cx="147" cy="427"/>
            </a:xfrm>
            <a:custGeom>
              <a:avLst/>
              <a:gdLst>
                <a:gd name="T0" fmla="*/ 21 w 294"/>
                <a:gd name="T1" fmla="*/ 9 h 854"/>
                <a:gd name="T2" fmla="*/ 20 w 294"/>
                <a:gd name="T3" fmla="*/ 21 h 854"/>
                <a:gd name="T4" fmla="*/ 27 w 294"/>
                <a:gd name="T5" fmla="*/ 29 h 854"/>
                <a:gd name="T6" fmla="*/ 45 w 294"/>
                <a:gd name="T7" fmla="*/ 54 h 854"/>
                <a:gd name="T8" fmla="*/ 78 w 294"/>
                <a:gd name="T9" fmla="*/ 95 h 854"/>
                <a:gd name="T10" fmla="*/ 118 w 294"/>
                <a:gd name="T11" fmla="*/ 151 h 854"/>
                <a:gd name="T12" fmla="*/ 162 w 294"/>
                <a:gd name="T13" fmla="*/ 218 h 854"/>
                <a:gd name="T14" fmla="*/ 203 w 294"/>
                <a:gd name="T15" fmla="*/ 291 h 854"/>
                <a:gd name="T16" fmla="*/ 237 w 294"/>
                <a:gd name="T17" fmla="*/ 367 h 854"/>
                <a:gd name="T18" fmla="*/ 257 w 294"/>
                <a:gd name="T19" fmla="*/ 440 h 854"/>
                <a:gd name="T20" fmla="*/ 262 w 294"/>
                <a:gd name="T21" fmla="*/ 523 h 854"/>
                <a:gd name="T22" fmla="*/ 246 w 294"/>
                <a:gd name="T23" fmla="*/ 606 h 854"/>
                <a:gd name="T24" fmla="*/ 212 w 294"/>
                <a:gd name="T25" fmla="*/ 674 h 854"/>
                <a:gd name="T26" fmla="*/ 170 w 294"/>
                <a:gd name="T27" fmla="*/ 726 h 854"/>
                <a:gd name="T28" fmla="*/ 123 w 294"/>
                <a:gd name="T29" fmla="*/ 766 h 854"/>
                <a:gd name="T30" fmla="*/ 78 w 294"/>
                <a:gd name="T31" fmla="*/ 794 h 854"/>
                <a:gd name="T32" fmla="*/ 40 w 294"/>
                <a:gd name="T33" fmla="*/ 812 h 854"/>
                <a:gd name="T34" fmla="*/ 17 w 294"/>
                <a:gd name="T35" fmla="*/ 821 h 854"/>
                <a:gd name="T36" fmla="*/ 6 w 294"/>
                <a:gd name="T37" fmla="*/ 826 h 854"/>
                <a:gd name="T38" fmla="*/ 0 w 294"/>
                <a:gd name="T39" fmla="*/ 836 h 854"/>
                <a:gd name="T40" fmla="*/ 4 w 294"/>
                <a:gd name="T41" fmla="*/ 848 h 854"/>
                <a:gd name="T42" fmla="*/ 14 w 294"/>
                <a:gd name="T43" fmla="*/ 854 h 854"/>
                <a:gd name="T44" fmla="*/ 24 w 294"/>
                <a:gd name="T45" fmla="*/ 852 h 854"/>
                <a:gd name="T46" fmla="*/ 48 w 294"/>
                <a:gd name="T47" fmla="*/ 843 h 854"/>
                <a:gd name="T48" fmla="*/ 88 w 294"/>
                <a:gd name="T49" fmla="*/ 824 h 854"/>
                <a:gd name="T50" fmla="*/ 138 w 294"/>
                <a:gd name="T51" fmla="*/ 793 h 854"/>
                <a:gd name="T52" fmla="*/ 191 w 294"/>
                <a:gd name="T53" fmla="*/ 749 h 854"/>
                <a:gd name="T54" fmla="*/ 238 w 294"/>
                <a:gd name="T55" fmla="*/ 691 h 854"/>
                <a:gd name="T56" fmla="*/ 275 w 294"/>
                <a:gd name="T57" fmla="*/ 618 h 854"/>
                <a:gd name="T58" fmla="*/ 294 w 294"/>
                <a:gd name="T59" fmla="*/ 527 h 854"/>
                <a:gd name="T60" fmla="*/ 290 w 294"/>
                <a:gd name="T61" fmla="*/ 437 h 854"/>
                <a:gd name="T62" fmla="*/ 269 w 294"/>
                <a:gd name="T63" fmla="*/ 360 h 854"/>
                <a:gd name="T64" fmla="*/ 234 w 294"/>
                <a:gd name="T65" fmla="*/ 282 h 854"/>
                <a:gd name="T66" fmla="*/ 193 w 294"/>
                <a:gd name="T67" fmla="*/ 207 h 854"/>
                <a:gd name="T68" fmla="*/ 148 w 294"/>
                <a:gd name="T69" fmla="*/ 138 h 854"/>
                <a:gd name="T70" fmla="*/ 106 w 294"/>
                <a:gd name="T71" fmla="*/ 80 h 854"/>
                <a:gd name="T72" fmla="*/ 73 w 294"/>
                <a:gd name="T73" fmla="*/ 36 h 854"/>
                <a:gd name="T74" fmla="*/ 52 w 294"/>
                <a:gd name="T75" fmla="*/ 10 h 854"/>
                <a:gd name="T76" fmla="*/ 43 w 294"/>
                <a:gd name="T77" fmla="*/ 2 h 854"/>
                <a:gd name="T78" fmla="*/ 30 w 294"/>
                <a:gd name="T79" fmla="*/ 1 h 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4" h="854">
                  <a:moveTo>
                    <a:pt x="25" y="4"/>
                  </a:moveTo>
                  <a:lnTo>
                    <a:pt x="21" y="9"/>
                  </a:lnTo>
                  <a:lnTo>
                    <a:pt x="19" y="14"/>
                  </a:lnTo>
                  <a:lnTo>
                    <a:pt x="20" y="21"/>
                  </a:lnTo>
                  <a:lnTo>
                    <a:pt x="24" y="26"/>
                  </a:lnTo>
                  <a:lnTo>
                    <a:pt x="27" y="29"/>
                  </a:lnTo>
                  <a:lnTo>
                    <a:pt x="34" y="39"/>
                  </a:lnTo>
                  <a:lnTo>
                    <a:pt x="45" y="54"/>
                  </a:lnTo>
                  <a:lnTo>
                    <a:pt x="60" y="72"/>
                  </a:lnTo>
                  <a:lnTo>
                    <a:pt x="78" y="95"/>
                  </a:lnTo>
                  <a:lnTo>
                    <a:pt x="97" y="122"/>
                  </a:lnTo>
                  <a:lnTo>
                    <a:pt x="118" y="151"/>
                  </a:lnTo>
                  <a:lnTo>
                    <a:pt x="140" y="184"/>
                  </a:lnTo>
                  <a:lnTo>
                    <a:pt x="162" y="218"/>
                  </a:lnTo>
                  <a:lnTo>
                    <a:pt x="184" y="254"/>
                  </a:lnTo>
                  <a:lnTo>
                    <a:pt x="203" y="291"/>
                  </a:lnTo>
                  <a:lnTo>
                    <a:pt x="222" y="329"/>
                  </a:lnTo>
                  <a:lnTo>
                    <a:pt x="237" y="367"/>
                  </a:lnTo>
                  <a:lnTo>
                    <a:pt x="249" y="405"/>
                  </a:lnTo>
                  <a:lnTo>
                    <a:pt x="257" y="440"/>
                  </a:lnTo>
                  <a:lnTo>
                    <a:pt x="262" y="476"/>
                  </a:lnTo>
                  <a:lnTo>
                    <a:pt x="262" y="523"/>
                  </a:lnTo>
                  <a:lnTo>
                    <a:pt x="256" y="567"/>
                  </a:lnTo>
                  <a:lnTo>
                    <a:pt x="246" y="606"/>
                  </a:lnTo>
                  <a:lnTo>
                    <a:pt x="231" y="642"/>
                  </a:lnTo>
                  <a:lnTo>
                    <a:pt x="212" y="674"/>
                  </a:lnTo>
                  <a:lnTo>
                    <a:pt x="192" y="702"/>
                  </a:lnTo>
                  <a:lnTo>
                    <a:pt x="170" y="726"/>
                  </a:lnTo>
                  <a:lnTo>
                    <a:pt x="147" y="748"/>
                  </a:lnTo>
                  <a:lnTo>
                    <a:pt x="123" y="766"/>
                  </a:lnTo>
                  <a:lnTo>
                    <a:pt x="100" y="781"/>
                  </a:lnTo>
                  <a:lnTo>
                    <a:pt x="78" y="794"/>
                  </a:lnTo>
                  <a:lnTo>
                    <a:pt x="58" y="804"/>
                  </a:lnTo>
                  <a:lnTo>
                    <a:pt x="40" y="812"/>
                  </a:lnTo>
                  <a:lnTo>
                    <a:pt x="26" y="818"/>
                  </a:lnTo>
                  <a:lnTo>
                    <a:pt x="17" y="821"/>
                  </a:lnTo>
                  <a:lnTo>
                    <a:pt x="12" y="823"/>
                  </a:lnTo>
                  <a:lnTo>
                    <a:pt x="6" y="826"/>
                  </a:lnTo>
                  <a:lnTo>
                    <a:pt x="2" y="831"/>
                  </a:lnTo>
                  <a:lnTo>
                    <a:pt x="0" y="836"/>
                  </a:lnTo>
                  <a:lnTo>
                    <a:pt x="0" y="842"/>
                  </a:lnTo>
                  <a:lnTo>
                    <a:pt x="4" y="848"/>
                  </a:lnTo>
                  <a:lnTo>
                    <a:pt x="9" y="852"/>
                  </a:lnTo>
                  <a:lnTo>
                    <a:pt x="14" y="854"/>
                  </a:lnTo>
                  <a:lnTo>
                    <a:pt x="20" y="854"/>
                  </a:lnTo>
                  <a:lnTo>
                    <a:pt x="24" y="852"/>
                  </a:lnTo>
                  <a:lnTo>
                    <a:pt x="34" y="849"/>
                  </a:lnTo>
                  <a:lnTo>
                    <a:pt x="48" y="843"/>
                  </a:lnTo>
                  <a:lnTo>
                    <a:pt x="66" y="835"/>
                  </a:lnTo>
                  <a:lnTo>
                    <a:pt x="88" y="824"/>
                  </a:lnTo>
                  <a:lnTo>
                    <a:pt x="112" y="810"/>
                  </a:lnTo>
                  <a:lnTo>
                    <a:pt x="138" y="793"/>
                  </a:lnTo>
                  <a:lnTo>
                    <a:pt x="164" y="773"/>
                  </a:lnTo>
                  <a:lnTo>
                    <a:pt x="191" y="749"/>
                  </a:lnTo>
                  <a:lnTo>
                    <a:pt x="215" y="722"/>
                  </a:lnTo>
                  <a:lnTo>
                    <a:pt x="238" y="691"/>
                  </a:lnTo>
                  <a:lnTo>
                    <a:pt x="258" y="657"/>
                  </a:lnTo>
                  <a:lnTo>
                    <a:pt x="275" y="618"/>
                  </a:lnTo>
                  <a:lnTo>
                    <a:pt x="287" y="574"/>
                  </a:lnTo>
                  <a:lnTo>
                    <a:pt x="294" y="527"/>
                  </a:lnTo>
                  <a:lnTo>
                    <a:pt x="294" y="474"/>
                  </a:lnTo>
                  <a:lnTo>
                    <a:pt x="290" y="437"/>
                  </a:lnTo>
                  <a:lnTo>
                    <a:pt x="281" y="399"/>
                  </a:lnTo>
                  <a:lnTo>
                    <a:pt x="269" y="360"/>
                  </a:lnTo>
                  <a:lnTo>
                    <a:pt x="253" y="321"/>
                  </a:lnTo>
                  <a:lnTo>
                    <a:pt x="234" y="282"/>
                  </a:lnTo>
                  <a:lnTo>
                    <a:pt x="214" y="244"/>
                  </a:lnTo>
                  <a:lnTo>
                    <a:pt x="193" y="207"/>
                  </a:lnTo>
                  <a:lnTo>
                    <a:pt x="171" y="171"/>
                  </a:lnTo>
                  <a:lnTo>
                    <a:pt x="148" y="138"/>
                  </a:lnTo>
                  <a:lnTo>
                    <a:pt x="127" y="108"/>
                  </a:lnTo>
                  <a:lnTo>
                    <a:pt x="106" y="80"/>
                  </a:lnTo>
                  <a:lnTo>
                    <a:pt x="89" y="56"/>
                  </a:lnTo>
                  <a:lnTo>
                    <a:pt x="73" y="36"/>
                  </a:lnTo>
                  <a:lnTo>
                    <a:pt x="60" y="20"/>
                  </a:lnTo>
                  <a:lnTo>
                    <a:pt x="52" y="10"/>
                  </a:lnTo>
                  <a:lnTo>
                    <a:pt x="48" y="5"/>
                  </a:lnTo>
                  <a:lnTo>
                    <a:pt x="43" y="2"/>
                  </a:lnTo>
                  <a:lnTo>
                    <a:pt x="36" y="0"/>
                  </a:lnTo>
                  <a:lnTo>
                    <a:pt x="30" y="1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112"/>
            <p:cNvSpPr>
              <a:spLocks/>
            </p:cNvSpPr>
            <p:nvPr/>
          </p:nvSpPr>
          <p:spPr bwMode="auto">
            <a:xfrm>
              <a:off x="2979" y="2625"/>
              <a:ext cx="28" cy="64"/>
            </a:xfrm>
            <a:custGeom>
              <a:avLst/>
              <a:gdLst>
                <a:gd name="T0" fmla="*/ 18 w 55"/>
                <a:gd name="T1" fmla="*/ 2 h 128"/>
                <a:gd name="T2" fmla="*/ 16 w 55"/>
                <a:gd name="T3" fmla="*/ 3 h 128"/>
                <a:gd name="T4" fmla="*/ 11 w 55"/>
                <a:gd name="T5" fmla="*/ 6 h 128"/>
                <a:gd name="T6" fmla="*/ 7 w 55"/>
                <a:gd name="T7" fmla="*/ 11 h 128"/>
                <a:gd name="T8" fmla="*/ 3 w 55"/>
                <a:gd name="T9" fmla="*/ 18 h 128"/>
                <a:gd name="T10" fmla="*/ 0 w 55"/>
                <a:gd name="T11" fmla="*/ 36 h 128"/>
                <a:gd name="T12" fmla="*/ 2 w 55"/>
                <a:gd name="T13" fmla="*/ 58 h 128"/>
                <a:gd name="T14" fmla="*/ 11 w 55"/>
                <a:gd name="T15" fmla="*/ 86 h 128"/>
                <a:gd name="T16" fmla="*/ 25 w 55"/>
                <a:gd name="T17" fmla="*/ 119 h 128"/>
                <a:gd name="T18" fmla="*/ 28 w 55"/>
                <a:gd name="T19" fmla="*/ 124 h 128"/>
                <a:gd name="T20" fmla="*/ 34 w 55"/>
                <a:gd name="T21" fmla="*/ 127 h 128"/>
                <a:gd name="T22" fmla="*/ 40 w 55"/>
                <a:gd name="T23" fmla="*/ 128 h 128"/>
                <a:gd name="T24" fmla="*/ 46 w 55"/>
                <a:gd name="T25" fmla="*/ 127 h 128"/>
                <a:gd name="T26" fmla="*/ 50 w 55"/>
                <a:gd name="T27" fmla="*/ 122 h 128"/>
                <a:gd name="T28" fmla="*/ 54 w 55"/>
                <a:gd name="T29" fmla="*/ 118 h 128"/>
                <a:gd name="T30" fmla="*/ 55 w 55"/>
                <a:gd name="T31" fmla="*/ 111 h 128"/>
                <a:gd name="T32" fmla="*/ 54 w 55"/>
                <a:gd name="T33" fmla="*/ 105 h 128"/>
                <a:gd name="T34" fmla="*/ 39 w 55"/>
                <a:gd name="T35" fmla="*/ 67 h 128"/>
                <a:gd name="T36" fmla="*/ 33 w 55"/>
                <a:gd name="T37" fmla="*/ 44 h 128"/>
                <a:gd name="T38" fmla="*/ 32 w 55"/>
                <a:gd name="T39" fmla="*/ 33 h 128"/>
                <a:gd name="T40" fmla="*/ 33 w 55"/>
                <a:gd name="T41" fmla="*/ 29 h 128"/>
                <a:gd name="T42" fmla="*/ 30 w 55"/>
                <a:gd name="T43" fmla="*/ 32 h 128"/>
                <a:gd name="T44" fmla="*/ 34 w 55"/>
                <a:gd name="T45" fmla="*/ 27 h 128"/>
                <a:gd name="T46" fmla="*/ 37 w 55"/>
                <a:gd name="T47" fmla="*/ 21 h 128"/>
                <a:gd name="T48" fmla="*/ 38 w 55"/>
                <a:gd name="T49" fmla="*/ 15 h 128"/>
                <a:gd name="T50" fmla="*/ 37 w 55"/>
                <a:gd name="T51" fmla="*/ 10 h 128"/>
                <a:gd name="T52" fmla="*/ 33 w 55"/>
                <a:gd name="T53" fmla="*/ 5 h 128"/>
                <a:gd name="T54" fmla="*/ 28 w 55"/>
                <a:gd name="T55" fmla="*/ 2 h 128"/>
                <a:gd name="T56" fmla="*/ 24 w 55"/>
                <a:gd name="T57" fmla="*/ 0 h 128"/>
                <a:gd name="T58" fmla="*/ 18 w 55"/>
                <a:gd name="T59" fmla="*/ 2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5" h="128">
                  <a:moveTo>
                    <a:pt x="18" y="2"/>
                  </a:moveTo>
                  <a:lnTo>
                    <a:pt x="16" y="3"/>
                  </a:lnTo>
                  <a:lnTo>
                    <a:pt x="11" y="6"/>
                  </a:lnTo>
                  <a:lnTo>
                    <a:pt x="7" y="11"/>
                  </a:lnTo>
                  <a:lnTo>
                    <a:pt x="3" y="18"/>
                  </a:lnTo>
                  <a:lnTo>
                    <a:pt x="0" y="36"/>
                  </a:lnTo>
                  <a:lnTo>
                    <a:pt x="2" y="58"/>
                  </a:lnTo>
                  <a:lnTo>
                    <a:pt x="11" y="86"/>
                  </a:lnTo>
                  <a:lnTo>
                    <a:pt x="25" y="119"/>
                  </a:lnTo>
                  <a:lnTo>
                    <a:pt x="28" y="124"/>
                  </a:lnTo>
                  <a:lnTo>
                    <a:pt x="34" y="127"/>
                  </a:lnTo>
                  <a:lnTo>
                    <a:pt x="40" y="128"/>
                  </a:lnTo>
                  <a:lnTo>
                    <a:pt x="46" y="127"/>
                  </a:lnTo>
                  <a:lnTo>
                    <a:pt x="50" y="122"/>
                  </a:lnTo>
                  <a:lnTo>
                    <a:pt x="54" y="118"/>
                  </a:lnTo>
                  <a:lnTo>
                    <a:pt x="55" y="111"/>
                  </a:lnTo>
                  <a:lnTo>
                    <a:pt x="54" y="105"/>
                  </a:lnTo>
                  <a:lnTo>
                    <a:pt x="39" y="67"/>
                  </a:lnTo>
                  <a:lnTo>
                    <a:pt x="33" y="44"/>
                  </a:lnTo>
                  <a:lnTo>
                    <a:pt x="32" y="33"/>
                  </a:lnTo>
                  <a:lnTo>
                    <a:pt x="33" y="29"/>
                  </a:lnTo>
                  <a:lnTo>
                    <a:pt x="30" y="32"/>
                  </a:lnTo>
                  <a:lnTo>
                    <a:pt x="34" y="27"/>
                  </a:lnTo>
                  <a:lnTo>
                    <a:pt x="37" y="21"/>
                  </a:lnTo>
                  <a:lnTo>
                    <a:pt x="38" y="15"/>
                  </a:lnTo>
                  <a:lnTo>
                    <a:pt x="37" y="10"/>
                  </a:lnTo>
                  <a:lnTo>
                    <a:pt x="33" y="5"/>
                  </a:lnTo>
                  <a:lnTo>
                    <a:pt x="28" y="2"/>
                  </a:lnTo>
                  <a:lnTo>
                    <a:pt x="24" y="0"/>
                  </a:lnTo>
                  <a:lnTo>
                    <a:pt x="1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113"/>
            <p:cNvSpPr>
              <a:spLocks/>
            </p:cNvSpPr>
            <p:nvPr/>
          </p:nvSpPr>
          <p:spPr bwMode="auto">
            <a:xfrm>
              <a:off x="2934" y="2525"/>
              <a:ext cx="11" cy="11"/>
            </a:xfrm>
            <a:custGeom>
              <a:avLst/>
              <a:gdLst>
                <a:gd name="T0" fmla="*/ 21 w 21"/>
                <a:gd name="T1" fmla="*/ 11 h 21"/>
                <a:gd name="T2" fmla="*/ 19 w 21"/>
                <a:gd name="T3" fmla="*/ 15 h 21"/>
                <a:gd name="T4" fmla="*/ 17 w 21"/>
                <a:gd name="T5" fmla="*/ 18 h 21"/>
                <a:gd name="T6" fmla="*/ 15 w 21"/>
                <a:gd name="T7" fmla="*/ 20 h 21"/>
                <a:gd name="T8" fmla="*/ 10 w 21"/>
                <a:gd name="T9" fmla="*/ 21 h 21"/>
                <a:gd name="T10" fmla="*/ 6 w 21"/>
                <a:gd name="T11" fmla="*/ 20 h 21"/>
                <a:gd name="T12" fmla="*/ 3 w 21"/>
                <a:gd name="T13" fmla="*/ 18 h 21"/>
                <a:gd name="T14" fmla="*/ 1 w 21"/>
                <a:gd name="T15" fmla="*/ 15 h 21"/>
                <a:gd name="T16" fmla="*/ 0 w 21"/>
                <a:gd name="T17" fmla="*/ 11 h 21"/>
                <a:gd name="T18" fmla="*/ 1 w 21"/>
                <a:gd name="T19" fmla="*/ 6 h 21"/>
                <a:gd name="T20" fmla="*/ 3 w 21"/>
                <a:gd name="T21" fmla="*/ 4 h 21"/>
                <a:gd name="T22" fmla="*/ 6 w 21"/>
                <a:gd name="T23" fmla="*/ 2 h 21"/>
                <a:gd name="T24" fmla="*/ 10 w 21"/>
                <a:gd name="T25" fmla="*/ 0 h 21"/>
                <a:gd name="T26" fmla="*/ 15 w 21"/>
                <a:gd name="T27" fmla="*/ 2 h 21"/>
                <a:gd name="T28" fmla="*/ 17 w 21"/>
                <a:gd name="T29" fmla="*/ 4 h 21"/>
                <a:gd name="T30" fmla="*/ 19 w 21"/>
                <a:gd name="T31" fmla="*/ 6 h 21"/>
                <a:gd name="T32" fmla="*/ 21 w 21"/>
                <a:gd name="T33" fmla="*/ 1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" h="21">
                  <a:moveTo>
                    <a:pt x="21" y="11"/>
                  </a:moveTo>
                  <a:lnTo>
                    <a:pt x="19" y="15"/>
                  </a:lnTo>
                  <a:lnTo>
                    <a:pt x="17" y="18"/>
                  </a:lnTo>
                  <a:lnTo>
                    <a:pt x="15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3" y="18"/>
                  </a:lnTo>
                  <a:lnTo>
                    <a:pt x="1" y="15"/>
                  </a:lnTo>
                  <a:lnTo>
                    <a:pt x="0" y="11"/>
                  </a:lnTo>
                  <a:lnTo>
                    <a:pt x="1" y="6"/>
                  </a:lnTo>
                  <a:lnTo>
                    <a:pt x="3" y="4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17" y="4"/>
                  </a:lnTo>
                  <a:lnTo>
                    <a:pt x="19" y="6"/>
                  </a:lnTo>
                  <a:lnTo>
                    <a:pt x="21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4" name="Group 81"/>
          <p:cNvGrpSpPr>
            <a:grpSpLocks noChangeAspect="1"/>
          </p:cNvGrpSpPr>
          <p:nvPr/>
        </p:nvGrpSpPr>
        <p:grpSpPr bwMode="auto">
          <a:xfrm rot="1744662">
            <a:off x="3023989" y="767148"/>
            <a:ext cx="1818977" cy="1630630"/>
            <a:chOff x="1841" y="1119"/>
            <a:chExt cx="1667" cy="1447"/>
          </a:xfrm>
        </p:grpSpPr>
        <p:sp>
          <p:nvSpPr>
            <p:cNvPr id="75" name="AutoShape 80"/>
            <p:cNvSpPr>
              <a:spLocks noChangeAspect="1" noChangeArrowheads="1" noTextEdit="1"/>
            </p:cNvSpPr>
            <p:nvPr/>
          </p:nvSpPr>
          <p:spPr bwMode="auto">
            <a:xfrm>
              <a:off x="2187" y="1240"/>
              <a:ext cx="1321" cy="1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83"/>
            <p:cNvSpPr>
              <a:spLocks/>
            </p:cNvSpPr>
            <p:nvPr/>
          </p:nvSpPr>
          <p:spPr bwMode="auto">
            <a:xfrm>
              <a:off x="2401" y="1182"/>
              <a:ext cx="263" cy="340"/>
            </a:xfrm>
            <a:custGeom>
              <a:avLst/>
              <a:gdLst>
                <a:gd name="T0" fmla="*/ 4 w 525"/>
                <a:gd name="T1" fmla="*/ 86 h 680"/>
                <a:gd name="T2" fmla="*/ 16 w 525"/>
                <a:gd name="T3" fmla="*/ 78 h 680"/>
                <a:gd name="T4" fmla="*/ 33 w 525"/>
                <a:gd name="T5" fmla="*/ 66 h 680"/>
                <a:gd name="T6" fmla="*/ 55 w 525"/>
                <a:gd name="T7" fmla="*/ 51 h 680"/>
                <a:gd name="T8" fmla="*/ 71 w 525"/>
                <a:gd name="T9" fmla="*/ 43 h 680"/>
                <a:gd name="T10" fmla="*/ 85 w 525"/>
                <a:gd name="T11" fmla="*/ 36 h 680"/>
                <a:gd name="T12" fmla="*/ 99 w 525"/>
                <a:gd name="T13" fmla="*/ 29 h 680"/>
                <a:gd name="T14" fmla="*/ 115 w 525"/>
                <a:gd name="T15" fmla="*/ 23 h 680"/>
                <a:gd name="T16" fmla="*/ 131 w 525"/>
                <a:gd name="T17" fmla="*/ 17 h 680"/>
                <a:gd name="T18" fmla="*/ 147 w 525"/>
                <a:gd name="T19" fmla="*/ 11 h 680"/>
                <a:gd name="T20" fmla="*/ 166 w 525"/>
                <a:gd name="T21" fmla="*/ 7 h 680"/>
                <a:gd name="T22" fmla="*/ 183 w 525"/>
                <a:gd name="T23" fmla="*/ 2 h 680"/>
                <a:gd name="T24" fmla="*/ 201 w 525"/>
                <a:gd name="T25" fmla="*/ 0 h 680"/>
                <a:gd name="T26" fmla="*/ 219 w 525"/>
                <a:gd name="T27" fmla="*/ 0 h 680"/>
                <a:gd name="T28" fmla="*/ 239 w 525"/>
                <a:gd name="T29" fmla="*/ 1 h 680"/>
                <a:gd name="T30" fmla="*/ 257 w 525"/>
                <a:gd name="T31" fmla="*/ 2 h 680"/>
                <a:gd name="T32" fmla="*/ 264 w 525"/>
                <a:gd name="T33" fmla="*/ 8 h 680"/>
                <a:gd name="T34" fmla="*/ 267 w 525"/>
                <a:gd name="T35" fmla="*/ 24 h 680"/>
                <a:gd name="T36" fmla="*/ 268 w 525"/>
                <a:gd name="T37" fmla="*/ 38 h 680"/>
                <a:gd name="T38" fmla="*/ 271 w 525"/>
                <a:gd name="T39" fmla="*/ 56 h 680"/>
                <a:gd name="T40" fmla="*/ 275 w 525"/>
                <a:gd name="T41" fmla="*/ 78 h 680"/>
                <a:gd name="T42" fmla="*/ 277 w 525"/>
                <a:gd name="T43" fmla="*/ 100 h 680"/>
                <a:gd name="T44" fmla="*/ 281 w 525"/>
                <a:gd name="T45" fmla="*/ 125 h 680"/>
                <a:gd name="T46" fmla="*/ 286 w 525"/>
                <a:gd name="T47" fmla="*/ 152 h 680"/>
                <a:gd name="T48" fmla="*/ 289 w 525"/>
                <a:gd name="T49" fmla="*/ 181 h 680"/>
                <a:gd name="T50" fmla="*/ 294 w 525"/>
                <a:gd name="T51" fmla="*/ 208 h 680"/>
                <a:gd name="T52" fmla="*/ 299 w 525"/>
                <a:gd name="T53" fmla="*/ 236 h 680"/>
                <a:gd name="T54" fmla="*/ 303 w 525"/>
                <a:gd name="T55" fmla="*/ 263 h 680"/>
                <a:gd name="T56" fmla="*/ 308 w 525"/>
                <a:gd name="T57" fmla="*/ 289 h 680"/>
                <a:gd name="T58" fmla="*/ 313 w 525"/>
                <a:gd name="T59" fmla="*/ 316 h 680"/>
                <a:gd name="T60" fmla="*/ 320 w 525"/>
                <a:gd name="T61" fmla="*/ 341 h 680"/>
                <a:gd name="T62" fmla="*/ 324 w 525"/>
                <a:gd name="T63" fmla="*/ 361 h 680"/>
                <a:gd name="T64" fmla="*/ 329 w 525"/>
                <a:gd name="T65" fmla="*/ 382 h 680"/>
                <a:gd name="T66" fmla="*/ 334 w 525"/>
                <a:gd name="T67" fmla="*/ 397 h 680"/>
                <a:gd name="T68" fmla="*/ 338 w 525"/>
                <a:gd name="T69" fmla="*/ 410 h 680"/>
                <a:gd name="T70" fmla="*/ 348 w 525"/>
                <a:gd name="T71" fmla="*/ 425 h 680"/>
                <a:gd name="T72" fmla="*/ 361 w 525"/>
                <a:gd name="T73" fmla="*/ 435 h 680"/>
                <a:gd name="T74" fmla="*/ 379 w 525"/>
                <a:gd name="T75" fmla="*/ 445 h 680"/>
                <a:gd name="T76" fmla="*/ 399 w 525"/>
                <a:gd name="T77" fmla="*/ 455 h 680"/>
                <a:gd name="T78" fmla="*/ 423 w 525"/>
                <a:gd name="T79" fmla="*/ 463 h 680"/>
                <a:gd name="T80" fmla="*/ 447 w 525"/>
                <a:gd name="T81" fmla="*/ 470 h 680"/>
                <a:gd name="T82" fmla="*/ 469 w 525"/>
                <a:gd name="T83" fmla="*/ 476 h 680"/>
                <a:gd name="T84" fmla="*/ 489 w 525"/>
                <a:gd name="T85" fmla="*/ 481 h 680"/>
                <a:gd name="T86" fmla="*/ 506 w 525"/>
                <a:gd name="T87" fmla="*/ 486 h 680"/>
                <a:gd name="T88" fmla="*/ 518 w 525"/>
                <a:gd name="T89" fmla="*/ 488 h 680"/>
                <a:gd name="T90" fmla="*/ 489 w 525"/>
                <a:gd name="T91" fmla="*/ 680 h 680"/>
                <a:gd name="T92" fmla="*/ 0 w 525"/>
                <a:gd name="T93" fmla="*/ 92 h 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25" h="680">
                  <a:moveTo>
                    <a:pt x="0" y="92"/>
                  </a:moveTo>
                  <a:lnTo>
                    <a:pt x="1" y="90"/>
                  </a:lnTo>
                  <a:lnTo>
                    <a:pt x="4" y="86"/>
                  </a:lnTo>
                  <a:lnTo>
                    <a:pt x="8" y="84"/>
                  </a:lnTo>
                  <a:lnTo>
                    <a:pt x="12" y="81"/>
                  </a:lnTo>
                  <a:lnTo>
                    <a:pt x="16" y="78"/>
                  </a:lnTo>
                  <a:lnTo>
                    <a:pt x="21" y="74"/>
                  </a:lnTo>
                  <a:lnTo>
                    <a:pt x="27" y="69"/>
                  </a:lnTo>
                  <a:lnTo>
                    <a:pt x="33" y="66"/>
                  </a:lnTo>
                  <a:lnTo>
                    <a:pt x="39" y="61"/>
                  </a:lnTo>
                  <a:lnTo>
                    <a:pt x="48" y="57"/>
                  </a:lnTo>
                  <a:lnTo>
                    <a:pt x="55" y="51"/>
                  </a:lnTo>
                  <a:lnTo>
                    <a:pt x="63" y="48"/>
                  </a:lnTo>
                  <a:lnTo>
                    <a:pt x="67" y="44"/>
                  </a:lnTo>
                  <a:lnTo>
                    <a:pt x="71" y="43"/>
                  </a:lnTo>
                  <a:lnTo>
                    <a:pt x="76" y="40"/>
                  </a:lnTo>
                  <a:lnTo>
                    <a:pt x="81" y="38"/>
                  </a:lnTo>
                  <a:lnTo>
                    <a:pt x="85" y="36"/>
                  </a:lnTo>
                  <a:lnTo>
                    <a:pt x="89" y="33"/>
                  </a:lnTo>
                  <a:lnTo>
                    <a:pt x="94" y="30"/>
                  </a:lnTo>
                  <a:lnTo>
                    <a:pt x="99" y="29"/>
                  </a:lnTo>
                  <a:lnTo>
                    <a:pt x="105" y="26"/>
                  </a:lnTo>
                  <a:lnTo>
                    <a:pt x="110" y="24"/>
                  </a:lnTo>
                  <a:lnTo>
                    <a:pt x="115" y="23"/>
                  </a:lnTo>
                  <a:lnTo>
                    <a:pt x="121" y="20"/>
                  </a:lnTo>
                  <a:lnTo>
                    <a:pt x="125" y="18"/>
                  </a:lnTo>
                  <a:lnTo>
                    <a:pt x="131" y="17"/>
                  </a:lnTo>
                  <a:lnTo>
                    <a:pt x="136" y="14"/>
                  </a:lnTo>
                  <a:lnTo>
                    <a:pt x="142" y="13"/>
                  </a:lnTo>
                  <a:lnTo>
                    <a:pt x="147" y="11"/>
                  </a:lnTo>
                  <a:lnTo>
                    <a:pt x="153" y="9"/>
                  </a:lnTo>
                  <a:lnTo>
                    <a:pt x="160" y="8"/>
                  </a:lnTo>
                  <a:lnTo>
                    <a:pt x="166" y="7"/>
                  </a:lnTo>
                  <a:lnTo>
                    <a:pt x="171" y="6"/>
                  </a:lnTo>
                  <a:lnTo>
                    <a:pt x="177" y="5"/>
                  </a:lnTo>
                  <a:lnTo>
                    <a:pt x="183" y="2"/>
                  </a:lnTo>
                  <a:lnTo>
                    <a:pt x="189" y="2"/>
                  </a:lnTo>
                  <a:lnTo>
                    <a:pt x="195" y="1"/>
                  </a:lnTo>
                  <a:lnTo>
                    <a:pt x="201" y="0"/>
                  </a:lnTo>
                  <a:lnTo>
                    <a:pt x="207" y="0"/>
                  </a:lnTo>
                  <a:lnTo>
                    <a:pt x="214" y="0"/>
                  </a:lnTo>
                  <a:lnTo>
                    <a:pt x="219" y="0"/>
                  </a:lnTo>
                  <a:lnTo>
                    <a:pt x="226" y="0"/>
                  </a:lnTo>
                  <a:lnTo>
                    <a:pt x="232" y="0"/>
                  </a:lnTo>
                  <a:lnTo>
                    <a:pt x="239" y="1"/>
                  </a:lnTo>
                  <a:lnTo>
                    <a:pt x="245" y="1"/>
                  </a:lnTo>
                  <a:lnTo>
                    <a:pt x="251" y="2"/>
                  </a:lnTo>
                  <a:lnTo>
                    <a:pt x="257" y="2"/>
                  </a:lnTo>
                  <a:lnTo>
                    <a:pt x="264" y="5"/>
                  </a:lnTo>
                  <a:lnTo>
                    <a:pt x="264" y="5"/>
                  </a:lnTo>
                  <a:lnTo>
                    <a:pt x="264" y="8"/>
                  </a:lnTo>
                  <a:lnTo>
                    <a:pt x="264" y="13"/>
                  </a:lnTo>
                  <a:lnTo>
                    <a:pt x="267" y="20"/>
                  </a:lnTo>
                  <a:lnTo>
                    <a:pt x="267" y="24"/>
                  </a:lnTo>
                  <a:lnTo>
                    <a:pt x="267" y="27"/>
                  </a:lnTo>
                  <a:lnTo>
                    <a:pt x="268" y="33"/>
                  </a:lnTo>
                  <a:lnTo>
                    <a:pt x="268" y="38"/>
                  </a:lnTo>
                  <a:lnTo>
                    <a:pt x="269" y="44"/>
                  </a:lnTo>
                  <a:lnTo>
                    <a:pt x="270" y="50"/>
                  </a:lnTo>
                  <a:lnTo>
                    <a:pt x="271" y="56"/>
                  </a:lnTo>
                  <a:lnTo>
                    <a:pt x="273" y="64"/>
                  </a:lnTo>
                  <a:lnTo>
                    <a:pt x="273" y="70"/>
                  </a:lnTo>
                  <a:lnTo>
                    <a:pt x="275" y="78"/>
                  </a:lnTo>
                  <a:lnTo>
                    <a:pt x="275" y="85"/>
                  </a:lnTo>
                  <a:lnTo>
                    <a:pt x="276" y="93"/>
                  </a:lnTo>
                  <a:lnTo>
                    <a:pt x="277" y="100"/>
                  </a:lnTo>
                  <a:lnTo>
                    <a:pt x="279" y="107"/>
                  </a:lnTo>
                  <a:lnTo>
                    <a:pt x="280" y="117"/>
                  </a:lnTo>
                  <a:lnTo>
                    <a:pt x="281" y="125"/>
                  </a:lnTo>
                  <a:lnTo>
                    <a:pt x="282" y="134"/>
                  </a:lnTo>
                  <a:lnTo>
                    <a:pt x="285" y="142"/>
                  </a:lnTo>
                  <a:lnTo>
                    <a:pt x="286" y="152"/>
                  </a:lnTo>
                  <a:lnTo>
                    <a:pt x="287" y="161"/>
                  </a:lnTo>
                  <a:lnTo>
                    <a:pt x="288" y="170"/>
                  </a:lnTo>
                  <a:lnTo>
                    <a:pt x="289" y="181"/>
                  </a:lnTo>
                  <a:lnTo>
                    <a:pt x="291" y="189"/>
                  </a:lnTo>
                  <a:lnTo>
                    <a:pt x="293" y="198"/>
                  </a:lnTo>
                  <a:lnTo>
                    <a:pt x="294" y="208"/>
                  </a:lnTo>
                  <a:lnTo>
                    <a:pt x="295" y="216"/>
                  </a:lnTo>
                  <a:lnTo>
                    <a:pt x="297" y="226"/>
                  </a:lnTo>
                  <a:lnTo>
                    <a:pt x="299" y="236"/>
                  </a:lnTo>
                  <a:lnTo>
                    <a:pt x="299" y="244"/>
                  </a:lnTo>
                  <a:lnTo>
                    <a:pt x="303" y="254"/>
                  </a:lnTo>
                  <a:lnTo>
                    <a:pt x="303" y="263"/>
                  </a:lnTo>
                  <a:lnTo>
                    <a:pt x="306" y="273"/>
                  </a:lnTo>
                  <a:lnTo>
                    <a:pt x="306" y="281"/>
                  </a:lnTo>
                  <a:lnTo>
                    <a:pt x="308" y="289"/>
                  </a:lnTo>
                  <a:lnTo>
                    <a:pt x="310" y="299"/>
                  </a:lnTo>
                  <a:lnTo>
                    <a:pt x="313" y="307"/>
                  </a:lnTo>
                  <a:lnTo>
                    <a:pt x="313" y="316"/>
                  </a:lnTo>
                  <a:lnTo>
                    <a:pt x="316" y="323"/>
                  </a:lnTo>
                  <a:lnTo>
                    <a:pt x="317" y="331"/>
                  </a:lnTo>
                  <a:lnTo>
                    <a:pt x="320" y="341"/>
                  </a:lnTo>
                  <a:lnTo>
                    <a:pt x="320" y="348"/>
                  </a:lnTo>
                  <a:lnTo>
                    <a:pt x="323" y="354"/>
                  </a:lnTo>
                  <a:lnTo>
                    <a:pt x="324" y="361"/>
                  </a:lnTo>
                  <a:lnTo>
                    <a:pt x="326" y="368"/>
                  </a:lnTo>
                  <a:lnTo>
                    <a:pt x="326" y="376"/>
                  </a:lnTo>
                  <a:lnTo>
                    <a:pt x="329" y="382"/>
                  </a:lnTo>
                  <a:lnTo>
                    <a:pt x="330" y="386"/>
                  </a:lnTo>
                  <a:lnTo>
                    <a:pt x="332" y="394"/>
                  </a:lnTo>
                  <a:lnTo>
                    <a:pt x="334" y="397"/>
                  </a:lnTo>
                  <a:lnTo>
                    <a:pt x="335" y="402"/>
                  </a:lnTo>
                  <a:lnTo>
                    <a:pt x="337" y="407"/>
                  </a:lnTo>
                  <a:lnTo>
                    <a:pt x="338" y="410"/>
                  </a:lnTo>
                  <a:lnTo>
                    <a:pt x="342" y="417"/>
                  </a:lnTo>
                  <a:lnTo>
                    <a:pt x="346" y="422"/>
                  </a:lnTo>
                  <a:lnTo>
                    <a:pt x="348" y="425"/>
                  </a:lnTo>
                  <a:lnTo>
                    <a:pt x="352" y="428"/>
                  </a:lnTo>
                  <a:lnTo>
                    <a:pt x="356" y="432"/>
                  </a:lnTo>
                  <a:lnTo>
                    <a:pt x="361" y="435"/>
                  </a:lnTo>
                  <a:lnTo>
                    <a:pt x="367" y="438"/>
                  </a:lnTo>
                  <a:lnTo>
                    <a:pt x="372" y="441"/>
                  </a:lnTo>
                  <a:lnTo>
                    <a:pt x="379" y="445"/>
                  </a:lnTo>
                  <a:lnTo>
                    <a:pt x="386" y="449"/>
                  </a:lnTo>
                  <a:lnTo>
                    <a:pt x="392" y="452"/>
                  </a:lnTo>
                  <a:lnTo>
                    <a:pt x="399" y="455"/>
                  </a:lnTo>
                  <a:lnTo>
                    <a:pt x="407" y="457"/>
                  </a:lnTo>
                  <a:lnTo>
                    <a:pt x="415" y="459"/>
                  </a:lnTo>
                  <a:lnTo>
                    <a:pt x="423" y="463"/>
                  </a:lnTo>
                  <a:lnTo>
                    <a:pt x="431" y="465"/>
                  </a:lnTo>
                  <a:lnTo>
                    <a:pt x="439" y="468"/>
                  </a:lnTo>
                  <a:lnTo>
                    <a:pt x="447" y="470"/>
                  </a:lnTo>
                  <a:lnTo>
                    <a:pt x="455" y="473"/>
                  </a:lnTo>
                  <a:lnTo>
                    <a:pt x="462" y="474"/>
                  </a:lnTo>
                  <a:lnTo>
                    <a:pt x="469" y="476"/>
                  </a:lnTo>
                  <a:lnTo>
                    <a:pt x="476" y="478"/>
                  </a:lnTo>
                  <a:lnTo>
                    <a:pt x="483" y="480"/>
                  </a:lnTo>
                  <a:lnTo>
                    <a:pt x="489" y="481"/>
                  </a:lnTo>
                  <a:lnTo>
                    <a:pt x="495" y="483"/>
                  </a:lnTo>
                  <a:lnTo>
                    <a:pt x="501" y="484"/>
                  </a:lnTo>
                  <a:lnTo>
                    <a:pt x="506" y="486"/>
                  </a:lnTo>
                  <a:lnTo>
                    <a:pt x="511" y="487"/>
                  </a:lnTo>
                  <a:lnTo>
                    <a:pt x="514" y="487"/>
                  </a:lnTo>
                  <a:lnTo>
                    <a:pt x="518" y="488"/>
                  </a:lnTo>
                  <a:lnTo>
                    <a:pt x="523" y="489"/>
                  </a:lnTo>
                  <a:lnTo>
                    <a:pt x="525" y="490"/>
                  </a:lnTo>
                  <a:lnTo>
                    <a:pt x="489" y="680"/>
                  </a:lnTo>
                  <a:lnTo>
                    <a:pt x="149" y="656"/>
                  </a:lnTo>
                  <a:lnTo>
                    <a:pt x="12" y="372"/>
                  </a:lnTo>
                  <a:lnTo>
                    <a:pt x="0" y="92"/>
                  </a:lnTo>
                  <a:lnTo>
                    <a:pt x="0" y="92"/>
                  </a:lnTo>
                  <a:close/>
                </a:path>
              </a:pathLst>
            </a:custGeom>
            <a:solidFill>
              <a:srgbClr val="FFE3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84"/>
            <p:cNvSpPr>
              <a:spLocks/>
            </p:cNvSpPr>
            <p:nvPr/>
          </p:nvSpPr>
          <p:spPr bwMode="auto">
            <a:xfrm>
              <a:off x="2404" y="1176"/>
              <a:ext cx="146" cy="215"/>
            </a:xfrm>
            <a:custGeom>
              <a:avLst/>
              <a:gdLst>
                <a:gd name="T0" fmla="*/ 233 w 292"/>
                <a:gd name="T1" fmla="*/ 4 h 429"/>
                <a:gd name="T2" fmla="*/ 238 w 292"/>
                <a:gd name="T3" fmla="*/ 22 h 429"/>
                <a:gd name="T4" fmla="*/ 241 w 292"/>
                <a:gd name="T5" fmla="*/ 40 h 429"/>
                <a:gd name="T6" fmla="*/ 244 w 292"/>
                <a:gd name="T7" fmla="*/ 57 h 429"/>
                <a:gd name="T8" fmla="*/ 249 w 292"/>
                <a:gd name="T9" fmla="*/ 74 h 429"/>
                <a:gd name="T10" fmla="*/ 252 w 292"/>
                <a:gd name="T11" fmla="*/ 92 h 429"/>
                <a:gd name="T12" fmla="*/ 257 w 292"/>
                <a:gd name="T13" fmla="*/ 111 h 429"/>
                <a:gd name="T14" fmla="*/ 261 w 292"/>
                <a:gd name="T15" fmla="*/ 130 h 429"/>
                <a:gd name="T16" fmla="*/ 265 w 292"/>
                <a:gd name="T17" fmla="*/ 152 h 429"/>
                <a:gd name="T18" fmla="*/ 268 w 292"/>
                <a:gd name="T19" fmla="*/ 168 h 429"/>
                <a:gd name="T20" fmla="*/ 273 w 292"/>
                <a:gd name="T21" fmla="*/ 189 h 429"/>
                <a:gd name="T22" fmla="*/ 275 w 292"/>
                <a:gd name="T23" fmla="*/ 207 h 429"/>
                <a:gd name="T24" fmla="*/ 280 w 292"/>
                <a:gd name="T25" fmla="*/ 225 h 429"/>
                <a:gd name="T26" fmla="*/ 282 w 292"/>
                <a:gd name="T27" fmla="*/ 241 h 429"/>
                <a:gd name="T28" fmla="*/ 286 w 292"/>
                <a:gd name="T29" fmla="*/ 263 h 429"/>
                <a:gd name="T30" fmla="*/ 289 w 292"/>
                <a:gd name="T31" fmla="*/ 282 h 429"/>
                <a:gd name="T32" fmla="*/ 292 w 292"/>
                <a:gd name="T33" fmla="*/ 290 h 429"/>
                <a:gd name="T34" fmla="*/ 281 w 292"/>
                <a:gd name="T35" fmla="*/ 280 h 429"/>
                <a:gd name="T36" fmla="*/ 264 w 292"/>
                <a:gd name="T37" fmla="*/ 268 h 429"/>
                <a:gd name="T38" fmla="*/ 249 w 292"/>
                <a:gd name="T39" fmla="*/ 256 h 429"/>
                <a:gd name="T40" fmla="*/ 231 w 292"/>
                <a:gd name="T41" fmla="*/ 247 h 429"/>
                <a:gd name="T42" fmla="*/ 209 w 292"/>
                <a:gd name="T43" fmla="*/ 239 h 429"/>
                <a:gd name="T44" fmla="*/ 185 w 292"/>
                <a:gd name="T45" fmla="*/ 234 h 429"/>
                <a:gd name="T46" fmla="*/ 162 w 292"/>
                <a:gd name="T47" fmla="*/ 234 h 429"/>
                <a:gd name="T48" fmla="*/ 140 w 292"/>
                <a:gd name="T49" fmla="*/ 241 h 429"/>
                <a:gd name="T50" fmla="*/ 116 w 292"/>
                <a:gd name="T51" fmla="*/ 255 h 429"/>
                <a:gd name="T52" fmla="*/ 93 w 292"/>
                <a:gd name="T53" fmla="*/ 275 h 429"/>
                <a:gd name="T54" fmla="*/ 76 w 292"/>
                <a:gd name="T55" fmla="*/ 295 h 429"/>
                <a:gd name="T56" fmla="*/ 64 w 292"/>
                <a:gd name="T57" fmla="*/ 318 h 429"/>
                <a:gd name="T58" fmla="*/ 53 w 292"/>
                <a:gd name="T59" fmla="*/ 338 h 429"/>
                <a:gd name="T60" fmla="*/ 49 w 292"/>
                <a:gd name="T61" fmla="*/ 359 h 429"/>
                <a:gd name="T62" fmla="*/ 45 w 292"/>
                <a:gd name="T63" fmla="*/ 378 h 429"/>
                <a:gd name="T64" fmla="*/ 44 w 292"/>
                <a:gd name="T65" fmla="*/ 395 h 429"/>
                <a:gd name="T66" fmla="*/ 44 w 292"/>
                <a:gd name="T67" fmla="*/ 418 h 429"/>
                <a:gd name="T68" fmla="*/ 46 w 292"/>
                <a:gd name="T69" fmla="*/ 429 h 429"/>
                <a:gd name="T70" fmla="*/ 44 w 292"/>
                <a:gd name="T71" fmla="*/ 421 h 429"/>
                <a:gd name="T72" fmla="*/ 39 w 292"/>
                <a:gd name="T73" fmla="*/ 403 h 429"/>
                <a:gd name="T74" fmla="*/ 33 w 292"/>
                <a:gd name="T75" fmla="*/ 381 h 429"/>
                <a:gd name="T76" fmla="*/ 28 w 292"/>
                <a:gd name="T77" fmla="*/ 365 h 429"/>
                <a:gd name="T78" fmla="*/ 24 w 292"/>
                <a:gd name="T79" fmla="*/ 347 h 429"/>
                <a:gd name="T80" fmla="*/ 19 w 292"/>
                <a:gd name="T81" fmla="*/ 328 h 429"/>
                <a:gd name="T82" fmla="*/ 15 w 292"/>
                <a:gd name="T83" fmla="*/ 307 h 429"/>
                <a:gd name="T84" fmla="*/ 12 w 292"/>
                <a:gd name="T85" fmla="*/ 288 h 429"/>
                <a:gd name="T86" fmla="*/ 7 w 292"/>
                <a:gd name="T87" fmla="*/ 265 h 429"/>
                <a:gd name="T88" fmla="*/ 3 w 292"/>
                <a:gd name="T89" fmla="*/ 243 h 429"/>
                <a:gd name="T90" fmla="*/ 2 w 292"/>
                <a:gd name="T91" fmla="*/ 221 h 429"/>
                <a:gd name="T92" fmla="*/ 0 w 292"/>
                <a:gd name="T93" fmla="*/ 201 h 429"/>
                <a:gd name="T94" fmla="*/ 0 w 292"/>
                <a:gd name="T95" fmla="*/ 179 h 429"/>
                <a:gd name="T96" fmla="*/ 0 w 292"/>
                <a:gd name="T97" fmla="*/ 159 h 429"/>
                <a:gd name="T98" fmla="*/ 1 w 292"/>
                <a:gd name="T99" fmla="*/ 140 h 429"/>
                <a:gd name="T100" fmla="*/ 4 w 292"/>
                <a:gd name="T101" fmla="*/ 123 h 429"/>
                <a:gd name="T102" fmla="*/ 9 w 292"/>
                <a:gd name="T103" fmla="*/ 106 h 429"/>
                <a:gd name="T104" fmla="*/ 22 w 292"/>
                <a:gd name="T105" fmla="*/ 86 h 429"/>
                <a:gd name="T106" fmla="*/ 40 w 292"/>
                <a:gd name="T107" fmla="*/ 64 h 429"/>
                <a:gd name="T108" fmla="*/ 64 w 292"/>
                <a:gd name="T109" fmla="*/ 47 h 429"/>
                <a:gd name="T110" fmla="*/ 88 w 292"/>
                <a:gd name="T111" fmla="*/ 32 h 429"/>
                <a:gd name="T112" fmla="*/ 115 w 292"/>
                <a:gd name="T113" fmla="*/ 22 h 429"/>
                <a:gd name="T114" fmla="*/ 140 w 292"/>
                <a:gd name="T115" fmla="*/ 14 h 429"/>
                <a:gd name="T116" fmla="*/ 165 w 292"/>
                <a:gd name="T117" fmla="*/ 8 h 429"/>
                <a:gd name="T118" fmla="*/ 186 w 292"/>
                <a:gd name="T119" fmla="*/ 3 h 429"/>
                <a:gd name="T120" fmla="*/ 207 w 292"/>
                <a:gd name="T121" fmla="*/ 2 h 429"/>
                <a:gd name="T122" fmla="*/ 220 w 292"/>
                <a:gd name="T123" fmla="*/ 0 h 429"/>
                <a:gd name="T124" fmla="*/ 231 w 292"/>
                <a:gd name="T125" fmla="*/ 0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2" h="429">
                  <a:moveTo>
                    <a:pt x="231" y="0"/>
                  </a:moveTo>
                  <a:lnTo>
                    <a:pt x="231" y="2"/>
                  </a:lnTo>
                  <a:lnTo>
                    <a:pt x="233" y="4"/>
                  </a:lnTo>
                  <a:lnTo>
                    <a:pt x="234" y="9"/>
                  </a:lnTo>
                  <a:lnTo>
                    <a:pt x="237" y="15"/>
                  </a:lnTo>
                  <a:lnTo>
                    <a:pt x="238" y="22"/>
                  </a:lnTo>
                  <a:lnTo>
                    <a:pt x="239" y="32"/>
                  </a:lnTo>
                  <a:lnTo>
                    <a:pt x="240" y="36"/>
                  </a:lnTo>
                  <a:lnTo>
                    <a:pt x="241" y="40"/>
                  </a:lnTo>
                  <a:lnTo>
                    <a:pt x="243" y="46"/>
                  </a:lnTo>
                  <a:lnTo>
                    <a:pt x="244" y="51"/>
                  </a:lnTo>
                  <a:lnTo>
                    <a:pt x="244" y="57"/>
                  </a:lnTo>
                  <a:lnTo>
                    <a:pt x="246" y="62"/>
                  </a:lnTo>
                  <a:lnTo>
                    <a:pt x="247" y="68"/>
                  </a:lnTo>
                  <a:lnTo>
                    <a:pt x="249" y="74"/>
                  </a:lnTo>
                  <a:lnTo>
                    <a:pt x="250" y="79"/>
                  </a:lnTo>
                  <a:lnTo>
                    <a:pt x="251" y="86"/>
                  </a:lnTo>
                  <a:lnTo>
                    <a:pt x="252" y="92"/>
                  </a:lnTo>
                  <a:lnTo>
                    <a:pt x="255" y="99"/>
                  </a:lnTo>
                  <a:lnTo>
                    <a:pt x="255" y="104"/>
                  </a:lnTo>
                  <a:lnTo>
                    <a:pt x="257" y="111"/>
                  </a:lnTo>
                  <a:lnTo>
                    <a:pt x="258" y="117"/>
                  </a:lnTo>
                  <a:lnTo>
                    <a:pt x="259" y="124"/>
                  </a:lnTo>
                  <a:lnTo>
                    <a:pt x="261" y="130"/>
                  </a:lnTo>
                  <a:lnTo>
                    <a:pt x="262" y="137"/>
                  </a:lnTo>
                  <a:lnTo>
                    <a:pt x="263" y="144"/>
                  </a:lnTo>
                  <a:lnTo>
                    <a:pt x="265" y="152"/>
                  </a:lnTo>
                  <a:lnTo>
                    <a:pt x="265" y="156"/>
                  </a:lnTo>
                  <a:lnTo>
                    <a:pt x="267" y="164"/>
                  </a:lnTo>
                  <a:lnTo>
                    <a:pt x="268" y="168"/>
                  </a:lnTo>
                  <a:lnTo>
                    <a:pt x="269" y="176"/>
                  </a:lnTo>
                  <a:lnTo>
                    <a:pt x="270" y="183"/>
                  </a:lnTo>
                  <a:lnTo>
                    <a:pt x="273" y="189"/>
                  </a:lnTo>
                  <a:lnTo>
                    <a:pt x="273" y="195"/>
                  </a:lnTo>
                  <a:lnTo>
                    <a:pt x="275" y="202"/>
                  </a:lnTo>
                  <a:lnTo>
                    <a:pt x="275" y="207"/>
                  </a:lnTo>
                  <a:lnTo>
                    <a:pt x="276" y="214"/>
                  </a:lnTo>
                  <a:lnTo>
                    <a:pt x="277" y="219"/>
                  </a:lnTo>
                  <a:lnTo>
                    <a:pt x="280" y="225"/>
                  </a:lnTo>
                  <a:lnTo>
                    <a:pt x="280" y="231"/>
                  </a:lnTo>
                  <a:lnTo>
                    <a:pt x="281" y="235"/>
                  </a:lnTo>
                  <a:lnTo>
                    <a:pt x="282" y="241"/>
                  </a:lnTo>
                  <a:lnTo>
                    <a:pt x="283" y="246"/>
                  </a:lnTo>
                  <a:lnTo>
                    <a:pt x="285" y="255"/>
                  </a:lnTo>
                  <a:lnTo>
                    <a:pt x="286" y="263"/>
                  </a:lnTo>
                  <a:lnTo>
                    <a:pt x="287" y="270"/>
                  </a:lnTo>
                  <a:lnTo>
                    <a:pt x="289" y="277"/>
                  </a:lnTo>
                  <a:lnTo>
                    <a:pt x="289" y="282"/>
                  </a:lnTo>
                  <a:lnTo>
                    <a:pt x="291" y="287"/>
                  </a:lnTo>
                  <a:lnTo>
                    <a:pt x="291" y="288"/>
                  </a:lnTo>
                  <a:lnTo>
                    <a:pt x="292" y="290"/>
                  </a:lnTo>
                  <a:lnTo>
                    <a:pt x="289" y="288"/>
                  </a:lnTo>
                  <a:lnTo>
                    <a:pt x="286" y="284"/>
                  </a:lnTo>
                  <a:lnTo>
                    <a:pt x="281" y="280"/>
                  </a:lnTo>
                  <a:lnTo>
                    <a:pt x="274" y="275"/>
                  </a:lnTo>
                  <a:lnTo>
                    <a:pt x="269" y="270"/>
                  </a:lnTo>
                  <a:lnTo>
                    <a:pt x="264" y="268"/>
                  </a:lnTo>
                  <a:lnTo>
                    <a:pt x="258" y="263"/>
                  </a:lnTo>
                  <a:lnTo>
                    <a:pt x="255" y="261"/>
                  </a:lnTo>
                  <a:lnTo>
                    <a:pt x="249" y="256"/>
                  </a:lnTo>
                  <a:lnTo>
                    <a:pt x="243" y="252"/>
                  </a:lnTo>
                  <a:lnTo>
                    <a:pt x="237" y="250"/>
                  </a:lnTo>
                  <a:lnTo>
                    <a:pt x="231" y="247"/>
                  </a:lnTo>
                  <a:lnTo>
                    <a:pt x="223" y="244"/>
                  </a:lnTo>
                  <a:lnTo>
                    <a:pt x="216" y="241"/>
                  </a:lnTo>
                  <a:lnTo>
                    <a:pt x="209" y="239"/>
                  </a:lnTo>
                  <a:lnTo>
                    <a:pt x="202" y="237"/>
                  </a:lnTo>
                  <a:lnTo>
                    <a:pt x="194" y="235"/>
                  </a:lnTo>
                  <a:lnTo>
                    <a:pt x="185" y="234"/>
                  </a:lnTo>
                  <a:lnTo>
                    <a:pt x="178" y="233"/>
                  </a:lnTo>
                  <a:lnTo>
                    <a:pt x="171" y="234"/>
                  </a:lnTo>
                  <a:lnTo>
                    <a:pt x="162" y="234"/>
                  </a:lnTo>
                  <a:lnTo>
                    <a:pt x="154" y="235"/>
                  </a:lnTo>
                  <a:lnTo>
                    <a:pt x="147" y="238"/>
                  </a:lnTo>
                  <a:lnTo>
                    <a:pt x="140" y="241"/>
                  </a:lnTo>
                  <a:lnTo>
                    <a:pt x="131" y="244"/>
                  </a:lnTo>
                  <a:lnTo>
                    <a:pt x="123" y="250"/>
                  </a:lnTo>
                  <a:lnTo>
                    <a:pt x="116" y="255"/>
                  </a:lnTo>
                  <a:lnTo>
                    <a:pt x="109" y="262"/>
                  </a:lnTo>
                  <a:lnTo>
                    <a:pt x="100" y="268"/>
                  </a:lnTo>
                  <a:lnTo>
                    <a:pt x="93" y="275"/>
                  </a:lnTo>
                  <a:lnTo>
                    <a:pt x="87" y="281"/>
                  </a:lnTo>
                  <a:lnTo>
                    <a:pt x="81" y="289"/>
                  </a:lnTo>
                  <a:lnTo>
                    <a:pt x="76" y="295"/>
                  </a:lnTo>
                  <a:lnTo>
                    <a:pt x="71" y="302"/>
                  </a:lnTo>
                  <a:lnTo>
                    <a:pt x="67" y="310"/>
                  </a:lnTo>
                  <a:lnTo>
                    <a:pt x="64" y="318"/>
                  </a:lnTo>
                  <a:lnTo>
                    <a:pt x="59" y="324"/>
                  </a:lnTo>
                  <a:lnTo>
                    <a:pt x="57" y="332"/>
                  </a:lnTo>
                  <a:lnTo>
                    <a:pt x="53" y="338"/>
                  </a:lnTo>
                  <a:lnTo>
                    <a:pt x="52" y="347"/>
                  </a:lnTo>
                  <a:lnTo>
                    <a:pt x="50" y="353"/>
                  </a:lnTo>
                  <a:lnTo>
                    <a:pt x="49" y="359"/>
                  </a:lnTo>
                  <a:lnTo>
                    <a:pt x="46" y="365"/>
                  </a:lnTo>
                  <a:lnTo>
                    <a:pt x="46" y="372"/>
                  </a:lnTo>
                  <a:lnTo>
                    <a:pt x="45" y="378"/>
                  </a:lnTo>
                  <a:lnTo>
                    <a:pt x="44" y="383"/>
                  </a:lnTo>
                  <a:lnTo>
                    <a:pt x="44" y="389"/>
                  </a:lnTo>
                  <a:lnTo>
                    <a:pt x="44" y="395"/>
                  </a:lnTo>
                  <a:lnTo>
                    <a:pt x="44" y="403"/>
                  </a:lnTo>
                  <a:lnTo>
                    <a:pt x="44" y="413"/>
                  </a:lnTo>
                  <a:lnTo>
                    <a:pt x="44" y="418"/>
                  </a:lnTo>
                  <a:lnTo>
                    <a:pt x="45" y="424"/>
                  </a:lnTo>
                  <a:lnTo>
                    <a:pt x="46" y="427"/>
                  </a:lnTo>
                  <a:lnTo>
                    <a:pt x="46" y="429"/>
                  </a:lnTo>
                  <a:lnTo>
                    <a:pt x="46" y="427"/>
                  </a:lnTo>
                  <a:lnTo>
                    <a:pt x="45" y="426"/>
                  </a:lnTo>
                  <a:lnTo>
                    <a:pt x="44" y="421"/>
                  </a:lnTo>
                  <a:lnTo>
                    <a:pt x="43" y="416"/>
                  </a:lnTo>
                  <a:lnTo>
                    <a:pt x="40" y="410"/>
                  </a:lnTo>
                  <a:lnTo>
                    <a:pt x="39" y="403"/>
                  </a:lnTo>
                  <a:lnTo>
                    <a:pt x="37" y="395"/>
                  </a:lnTo>
                  <a:lnTo>
                    <a:pt x="34" y="386"/>
                  </a:lnTo>
                  <a:lnTo>
                    <a:pt x="33" y="381"/>
                  </a:lnTo>
                  <a:lnTo>
                    <a:pt x="31" y="375"/>
                  </a:lnTo>
                  <a:lnTo>
                    <a:pt x="30" y="371"/>
                  </a:lnTo>
                  <a:lnTo>
                    <a:pt x="28" y="365"/>
                  </a:lnTo>
                  <a:lnTo>
                    <a:pt x="26" y="359"/>
                  </a:lnTo>
                  <a:lnTo>
                    <a:pt x="26" y="353"/>
                  </a:lnTo>
                  <a:lnTo>
                    <a:pt x="24" y="347"/>
                  </a:lnTo>
                  <a:lnTo>
                    <a:pt x="22" y="341"/>
                  </a:lnTo>
                  <a:lnTo>
                    <a:pt x="20" y="334"/>
                  </a:lnTo>
                  <a:lnTo>
                    <a:pt x="19" y="328"/>
                  </a:lnTo>
                  <a:lnTo>
                    <a:pt x="18" y="320"/>
                  </a:lnTo>
                  <a:lnTo>
                    <a:pt x="16" y="314"/>
                  </a:lnTo>
                  <a:lnTo>
                    <a:pt x="15" y="307"/>
                  </a:lnTo>
                  <a:lnTo>
                    <a:pt x="14" y="301"/>
                  </a:lnTo>
                  <a:lnTo>
                    <a:pt x="12" y="294"/>
                  </a:lnTo>
                  <a:lnTo>
                    <a:pt x="12" y="288"/>
                  </a:lnTo>
                  <a:lnTo>
                    <a:pt x="9" y="280"/>
                  </a:lnTo>
                  <a:lnTo>
                    <a:pt x="8" y="272"/>
                  </a:lnTo>
                  <a:lnTo>
                    <a:pt x="7" y="265"/>
                  </a:lnTo>
                  <a:lnTo>
                    <a:pt x="6" y="258"/>
                  </a:lnTo>
                  <a:lnTo>
                    <a:pt x="4" y="250"/>
                  </a:lnTo>
                  <a:lnTo>
                    <a:pt x="3" y="243"/>
                  </a:lnTo>
                  <a:lnTo>
                    <a:pt x="2" y="235"/>
                  </a:lnTo>
                  <a:lnTo>
                    <a:pt x="2" y="228"/>
                  </a:lnTo>
                  <a:lnTo>
                    <a:pt x="2" y="221"/>
                  </a:lnTo>
                  <a:lnTo>
                    <a:pt x="1" y="214"/>
                  </a:lnTo>
                  <a:lnTo>
                    <a:pt x="0" y="207"/>
                  </a:lnTo>
                  <a:lnTo>
                    <a:pt x="0" y="201"/>
                  </a:lnTo>
                  <a:lnTo>
                    <a:pt x="0" y="194"/>
                  </a:lnTo>
                  <a:lnTo>
                    <a:pt x="0" y="186"/>
                  </a:lnTo>
                  <a:lnTo>
                    <a:pt x="0" y="179"/>
                  </a:lnTo>
                  <a:lnTo>
                    <a:pt x="0" y="173"/>
                  </a:lnTo>
                  <a:lnTo>
                    <a:pt x="0" y="166"/>
                  </a:lnTo>
                  <a:lnTo>
                    <a:pt x="0" y="159"/>
                  </a:lnTo>
                  <a:lnTo>
                    <a:pt x="0" y="152"/>
                  </a:lnTo>
                  <a:lnTo>
                    <a:pt x="1" y="147"/>
                  </a:lnTo>
                  <a:lnTo>
                    <a:pt x="1" y="140"/>
                  </a:lnTo>
                  <a:lnTo>
                    <a:pt x="2" y="134"/>
                  </a:lnTo>
                  <a:lnTo>
                    <a:pt x="3" y="128"/>
                  </a:lnTo>
                  <a:lnTo>
                    <a:pt x="4" y="123"/>
                  </a:lnTo>
                  <a:lnTo>
                    <a:pt x="6" y="117"/>
                  </a:lnTo>
                  <a:lnTo>
                    <a:pt x="8" y="112"/>
                  </a:lnTo>
                  <a:lnTo>
                    <a:pt x="9" y="106"/>
                  </a:lnTo>
                  <a:lnTo>
                    <a:pt x="12" y="103"/>
                  </a:lnTo>
                  <a:lnTo>
                    <a:pt x="16" y="93"/>
                  </a:lnTo>
                  <a:lnTo>
                    <a:pt x="22" y="86"/>
                  </a:lnTo>
                  <a:lnTo>
                    <a:pt x="28" y="79"/>
                  </a:lnTo>
                  <a:lnTo>
                    <a:pt x="34" y="71"/>
                  </a:lnTo>
                  <a:lnTo>
                    <a:pt x="40" y="64"/>
                  </a:lnTo>
                  <a:lnTo>
                    <a:pt x="49" y="58"/>
                  </a:lnTo>
                  <a:lnTo>
                    <a:pt x="56" y="52"/>
                  </a:lnTo>
                  <a:lnTo>
                    <a:pt x="64" y="47"/>
                  </a:lnTo>
                  <a:lnTo>
                    <a:pt x="71" y="42"/>
                  </a:lnTo>
                  <a:lnTo>
                    <a:pt x="81" y="37"/>
                  </a:lnTo>
                  <a:lnTo>
                    <a:pt x="88" y="32"/>
                  </a:lnTo>
                  <a:lnTo>
                    <a:pt x="97" y="28"/>
                  </a:lnTo>
                  <a:lnTo>
                    <a:pt x="105" y="25"/>
                  </a:lnTo>
                  <a:lnTo>
                    <a:pt x="115" y="22"/>
                  </a:lnTo>
                  <a:lnTo>
                    <a:pt x="123" y="19"/>
                  </a:lnTo>
                  <a:lnTo>
                    <a:pt x="131" y="15"/>
                  </a:lnTo>
                  <a:lnTo>
                    <a:pt x="140" y="14"/>
                  </a:lnTo>
                  <a:lnTo>
                    <a:pt x="149" y="12"/>
                  </a:lnTo>
                  <a:lnTo>
                    <a:pt x="156" y="9"/>
                  </a:lnTo>
                  <a:lnTo>
                    <a:pt x="165" y="8"/>
                  </a:lnTo>
                  <a:lnTo>
                    <a:pt x="172" y="6"/>
                  </a:lnTo>
                  <a:lnTo>
                    <a:pt x="180" y="4"/>
                  </a:lnTo>
                  <a:lnTo>
                    <a:pt x="186" y="3"/>
                  </a:lnTo>
                  <a:lnTo>
                    <a:pt x="194" y="2"/>
                  </a:lnTo>
                  <a:lnTo>
                    <a:pt x="200" y="2"/>
                  </a:lnTo>
                  <a:lnTo>
                    <a:pt x="207" y="2"/>
                  </a:lnTo>
                  <a:lnTo>
                    <a:pt x="210" y="1"/>
                  </a:lnTo>
                  <a:lnTo>
                    <a:pt x="216" y="0"/>
                  </a:lnTo>
                  <a:lnTo>
                    <a:pt x="220" y="0"/>
                  </a:lnTo>
                  <a:lnTo>
                    <a:pt x="223" y="0"/>
                  </a:lnTo>
                  <a:lnTo>
                    <a:pt x="228" y="0"/>
                  </a:lnTo>
                  <a:lnTo>
                    <a:pt x="231" y="0"/>
                  </a:lnTo>
                  <a:lnTo>
                    <a:pt x="231" y="0"/>
                  </a:lnTo>
                  <a:close/>
                </a:path>
              </a:pathLst>
            </a:custGeom>
            <a:solidFill>
              <a:srgbClr val="FFB0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85"/>
            <p:cNvSpPr>
              <a:spLocks/>
            </p:cNvSpPr>
            <p:nvPr/>
          </p:nvSpPr>
          <p:spPr bwMode="auto">
            <a:xfrm>
              <a:off x="1909" y="1144"/>
              <a:ext cx="633" cy="911"/>
            </a:xfrm>
            <a:custGeom>
              <a:avLst/>
              <a:gdLst>
                <a:gd name="T0" fmla="*/ 2 w 1266"/>
                <a:gd name="T1" fmla="*/ 1362 h 1824"/>
                <a:gd name="T2" fmla="*/ 13 w 1266"/>
                <a:gd name="T3" fmla="*/ 1324 h 1824"/>
                <a:gd name="T4" fmla="*/ 34 w 1266"/>
                <a:gd name="T5" fmla="*/ 1261 h 1824"/>
                <a:gd name="T6" fmla="*/ 64 w 1266"/>
                <a:gd name="T7" fmla="*/ 1178 h 1824"/>
                <a:gd name="T8" fmla="*/ 103 w 1266"/>
                <a:gd name="T9" fmla="*/ 1075 h 1824"/>
                <a:gd name="T10" fmla="*/ 148 w 1266"/>
                <a:gd name="T11" fmla="*/ 961 h 1824"/>
                <a:gd name="T12" fmla="*/ 201 w 1266"/>
                <a:gd name="T13" fmla="*/ 837 h 1824"/>
                <a:gd name="T14" fmla="*/ 261 w 1266"/>
                <a:gd name="T15" fmla="*/ 710 h 1824"/>
                <a:gd name="T16" fmla="*/ 326 w 1266"/>
                <a:gd name="T17" fmla="*/ 580 h 1824"/>
                <a:gd name="T18" fmla="*/ 398 w 1266"/>
                <a:gd name="T19" fmla="*/ 454 h 1824"/>
                <a:gd name="T20" fmla="*/ 475 w 1266"/>
                <a:gd name="T21" fmla="*/ 335 h 1824"/>
                <a:gd name="T22" fmla="*/ 557 w 1266"/>
                <a:gd name="T23" fmla="*/ 229 h 1824"/>
                <a:gd name="T24" fmla="*/ 644 w 1266"/>
                <a:gd name="T25" fmla="*/ 138 h 1824"/>
                <a:gd name="T26" fmla="*/ 735 w 1266"/>
                <a:gd name="T27" fmla="*/ 67 h 1824"/>
                <a:gd name="T28" fmla="*/ 828 w 1266"/>
                <a:gd name="T29" fmla="*/ 19 h 1824"/>
                <a:gd name="T30" fmla="*/ 926 w 1266"/>
                <a:gd name="T31" fmla="*/ 0 h 1824"/>
                <a:gd name="T32" fmla="*/ 968 w 1266"/>
                <a:gd name="T33" fmla="*/ 1 h 1824"/>
                <a:gd name="T34" fmla="*/ 993 w 1266"/>
                <a:gd name="T35" fmla="*/ 4 h 1824"/>
                <a:gd name="T36" fmla="*/ 1016 w 1266"/>
                <a:gd name="T37" fmla="*/ 6 h 1824"/>
                <a:gd name="T38" fmla="*/ 1038 w 1266"/>
                <a:gd name="T39" fmla="*/ 8 h 1824"/>
                <a:gd name="T40" fmla="*/ 1071 w 1266"/>
                <a:gd name="T41" fmla="*/ 14 h 1824"/>
                <a:gd name="T42" fmla="*/ 1105 w 1266"/>
                <a:gd name="T43" fmla="*/ 24 h 1824"/>
                <a:gd name="T44" fmla="*/ 1130 w 1266"/>
                <a:gd name="T45" fmla="*/ 32 h 1824"/>
                <a:gd name="T46" fmla="*/ 1149 w 1266"/>
                <a:gd name="T47" fmla="*/ 38 h 1824"/>
                <a:gd name="T48" fmla="*/ 1167 w 1266"/>
                <a:gd name="T49" fmla="*/ 47 h 1824"/>
                <a:gd name="T50" fmla="*/ 985 w 1266"/>
                <a:gd name="T51" fmla="*/ 147 h 1824"/>
                <a:gd name="T52" fmla="*/ 986 w 1266"/>
                <a:gd name="T53" fmla="*/ 168 h 1824"/>
                <a:gd name="T54" fmla="*/ 988 w 1266"/>
                <a:gd name="T55" fmla="*/ 189 h 1824"/>
                <a:gd name="T56" fmla="*/ 991 w 1266"/>
                <a:gd name="T57" fmla="*/ 217 h 1824"/>
                <a:gd name="T58" fmla="*/ 993 w 1266"/>
                <a:gd name="T59" fmla="*/ 249 h 1824"/>
                <a:gd name="T60" fmla="*/ 997 w 1266"/>
                <a:gd name="T61" fmla="*/ 286 h 1824"/>
                <a:gd name="T62" fmla="*/ 1000 w 1266"/>
                <a:gd name="T63" fmla="*/ 324 h 1824"/>
                <a:gd name="T64" fmla="*/ 1005 w 1266"/>
                <a:gd name="T65" fmla="*/ 364 h 1824"/>
                <a:gd name="T66" fmla="*/ 1009 w 1266"/>
                <a:gd name="T67" fmla="*/ 405 h 1824"/>
                <a:gd name="T68" fmla="*/ 1015 w 1266"/>
                <a:gd name="T69" fmla="*/ 444 h 1824"/>
                <a:gd name="T70" fmla="*/ 1020 w 1266"/>
                <a:gd name="T71" fmla="*/ 482 h 1824"/>
                <a:gd name="T72" fmla="*/ 1026 w 1266"/>
                <a:gd name="T73" fmla="*/ 517 h 1824"/>
                <a:gd name="T74" fmla="*/ 1030 w 1266"/>
                <a:gd name="T75" fmla="*/ 549 h 1824"/>
                <a:gd name="T76" fmla="*/ 1036 w 1266"/>
                <a:gd name="T77" fmla="*/ 577 h 1824"/>
                <a:gd name="T78" fmla="*/ 1043 w 1266"/>
                <a:gd name="T79" fmla="*/ 600 h 1824"/>
                <a:gd name="T80" fmla="*/ 1054 w 1266"/>
                <a:gd name="T81" fmla="*/ 624 h 1824"/>
                <a:gd name="T82" fmla="*/ 1078 w 1266"/>
                <a:gd name="T83" fmla="*/ 652 h 1824"/>
                <a:gd name="T84" fmla="*/ 1094 w 1266"/>
                <a:gd name="T85" fmla="*/ 668 h 1824"/>
                <a:gd name="T86" fmla="*/ 1111 w 1266"/>
                <a:gd name="T87" fmla="*/ 681 h 1824"/>
                <a:gd name="T88" fmla="*/ 1130 w 1266"/>
                <a:gd name="T89" fmla="*/ 694 h 1824"/>
                <a:gd name="T90" fmla="*/ 1148 w 1266"/>
                <a:gd name="T91" fmla="*/ 706 h 1824"/>
                <a:gd name="T92" fmla="*/ 1168 w 1266"/>
                <a:gd name="T93" fmla="*/ 718 h 1824"/>
                <a:gd name="T94" fmla="*/ 1186 w 1266"/>
                <a:gd name="T95" fmla="*/ 729 h 1824"/>
                <a:gd name="T96" fmla="*/ 1205 w 1266"/>
                <a:gd name="T97" fmla="*/ 737 h 1824"/>
                <a:gd name="T98" fmla="*/ 1236 w 1266"/>
                <a:gd name="T99" fmla="*/ 753 h 1824"/>
                <a:gd name="T100" fmla="*/ 1258 w 1266"/>
                <a:gd name="T101" fmla="*/ 762 h 1824"/>
                <a:gd name="T102" fmla="*/ 0 w 1266"/>
                <a:gd name="T103" fmla="*/ 1371 h 18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266" h="1824">
                  <a:moveTo>
                    <a:pt x="0" y="1371"/>
                  </a:moveTo>
                  <a:lnTo>
                    <a:pt x="0" y="1370"/>
                  </a:lnTo>
                  <a:lnTo>
                    <a:pt x="1" y="1367"/>
                  </a:lnTo>
                  <a:lnTo>
                    <a:pt x="2" y="1362"/>
                  </a:lnTo>
                  <a:lnTo>
                    <a:pt x="4" y="1356"/>
                  </a:lnTo>
                  <a:lnTo>
                    <a:pt x="6" y="1346"/>
                  </a:lnTo>
                  <a:lnTo>
                    <a:pt x="9" y="1336"/>
                  </a:lnTo>
                  <a:lnTo>
                    <a:pt x="13" y="1324"/>
                  </a:lnTo>
                  <a:lnTo>
                    <a:pt x="19" y="1310"/>
                  </a:lnTo>
                  <a:lnTo>
                    <a:pt x="24" y="1295"/>
                  </a:lnTo>
                  <a:lnTo>
                    <a:pt x="28" y="1279"/>
                  </a:lnTo>
                  <a:lnTo>
                    <a:pt x="34" y="1261"/>
                  </a:lnTo>
                  <a:lnTo>
                    <a:pt x="42" y="1242"/>
                  </a:lnTo>
                  <a:lnTo>
                    <a:pt x="48" y="1221"/>
                  </a:lnTo>
                  <a:lnTo>
                    <a:pt x="56" y="1200"/>
                  </a:lnTo>
                  <a:lnTo>
                    <a:pt x="64" y="1178"/>
                  </a:lnTo>
                  <a:lnTo>
                    <a:pt x="74" y="1155"/>
                  </a:lnTo>
                  <a:lnTo>
                    <a:pt x="82" y="1129"/>
                  </a:lnTo>
                  <a:lnTo>
                    <a:pt x="92" y="1102"/>
                  </a:lnTo>
                  <a:lnTo>
                    <a:pt x="103" y="1075"/>
                  </a:lnTo>
                  <a:lnTo>
                    <a:pt x="113" y="1048"/>
                  </a:lnTo>
                  <a:lnTo>
                    <a:pt x="124" y="1018"/>
                  </a:lnTo>
                  <a:lnTo>
                    <a:pt x="136" y="990"/>
                  </a:lnTo>
                  <a:lnTo>
                    <a:pt x="148" y="961"/>
                  </a:lnTo>
                  <a:lnTo>
                    <a:pt x="161" y="931"/>
                  </a:lnTo>
                  <a:lnTo>
                    <a:pt x="173" y="900"/>
                  </a:lnTo>
                  <a:lnTo>
                    <a:pt x="186" y="869"/>
                  </a:lnTo>
                  <a:lnTo>
                    <a:pt x="201" y="837"/>
                  </a:lnTo>
                  <a:lnTo>
                    <a:pt x="215" y="805"/>
                  </a:lnTo>
                  <a:lnTo>
                    <a:pt x="229" y="774"/>
                  </a:lnTo>
                  <a:lnTo>
                    <a:pt x="245" y="742"/>
                  </a:lnTo>
                  <a:lnTo>
                    <a:pt x="261" y="710"/>
                  </a:lnTo>
                  <a:lnTo>
                    <a:pt x="277" y="677"/>
                  </a:lnTo>
                  <a:lnTo>
                    <a:pt x="294" y="645"/>
                  </a:lnTo>
                  <a:lnTo>
                    <a:pt x="310" y="613"/>
                  </a:lnTo>
                  <a:lnTo>
                    <a:pt x="326" y="580"/>
                  </a:lnTo>
                  <a:lnTo>
                    <a:pt x="344" y="548"/>
                  </a:lnTo>
                  <a:lnTo>
                    <a:pt x="361" y="516"/>
                  </a:lnTo>
                  <a:lnTo>
                    <a:pt x="379" y="485"/>
                  </a:lnTo>
                  <a:lnTo>
                    <a:pt x="398" y="454"/>
                  </a:lnTo>
                  <a:lnTo>
                    <a:pt x="417" y="424"/>
                  </a:lnTo>
                  <a:lnTo>
                    <a:pt x="437" y="394"/>
                  </a:lnTo>
                  <a:lnTo>
                    <a:pt x="456" y="364"/>
                  </a:lnTo>
                  <a:lnTo>
                    <a:pt x="475" y="335"/>
                  </a:lnTo>
                  <a:lnTo>
                    <a:pt x="495" y="308"/>
                  </a:lnTo>
                  <a:lnTo>
                    <a:pt x="516" y="280"/>
                  </a:lnTo>
                  <a:lnTo>
                    <a:pt x="537" y="255"/>
                  </a:lnTo>
                  <a:lnTo>
                    <a:pt x="557" y="229"/>
                  </a:lnTo>
                  <a:lnTo>
                    <a:pt x="579" y="206"/>
                  </a:lnTo>
                  <a:lnTo>
                    <a:pt x="601" y="182"/>
                  </a:lnTo>
                  <a:lnTo>
                    <a:pt x="622" y="159"/>
                  </a:lnTo>
                  <a:lnTo>
                    <a:pt x="644" y="138"/>
                  </a:lnTo>
                  <a:lnTo>
                    <a:pt x="666" y="118"/>
                  </a:lnTo>
                  <a:lnTo>
                    <a:pt x="688" y="98"/>
                  </a:lnTo>
                  <a:lnTo>
                    <a:pt x="711" y="83"/>
                  </a:lnTo>
                  <a:lnTo>
                    <a:pt x="735" y="67"/>
                  </a:lnTo>
                  <a:lnTo>
                    <a:pt x="759" y="53"/>
                  </a:lnTo>
                  <a:lnTo>
                    <a:pt x="780" y="39"/>
                  </a:lnTo>
                  <a:lnTo>
                    <a:pt x="804" y="29"/>
                  </a:lnTo>
                  <a:lnTo>
                    <a:pt x="828" y="19"/>
                  </a:lnTo>
                  <a:lnTo>
                    <a:pt x="853" y="12"/>
                  </a:lnTo>
                  <a:lnTo>
                    <a:pt x="877" y="6"/>
                  </a:lnTo>
                  <a:lnTo>
                    <a:pt x="901" y="2"/>
                  </a:lnTo>
                  <a:lnTo>
                    <a:pt x="926" y="0"/>
                  </a:lnTo>
                  <a:lnTo>
                    <a:pt x="950" y="1"/>
                  </a:lnTo>
                  <a:lnTo>
                    <a:pt x="956" y="1"/>
                  </a:lnTo>
                  <a:lnTo>
                    <a:pt x="963" y="1"/>
                  </a:lnTo>
                  <a:lnTo>
                    <a:pt x="968" y="1"/>
                  </a:lnTo>
                  <a:lnTo>
                    <a:pt x="975" y="1"/>
                  </a:lnTo>
                  <a:lnTo>
                    <a:pt x="981" y="1"/>
                  </a:lnTo>
                  <a:lnTo>
                    <a:pt x="987" y="2"/>
                  </a:lnTo>
                  <a:lnTo>
                    <a:pt x="993" y="4"/>
                  </a:lnTo>
                  <a:lnTo>
                    <a:pt x="999" y="4"/>
                  </a:lnTo>
                  <a:lnTo>
                    <a:pt x="1005" y="4"/>
                  </a:lnTo>
                  <a:lnTo>
                    <a:pt x="1010" y="5"/>
                  </a:lnTo>
                  <a:lnTo>
                    <a:pt x="1016" y="6"/>
                  </a:lnTo>
                  <a:lnTo>
                    <a:pt x="1022" y="7"/>
                  </a:lnTo>
                  <a:lnTo>
                    <a:pt x="1027" y="7"/>
                  </a:lnTo>
                  <a:lnTo>
                    <a:pt x="1033" y="7"/>
                  </a:lnTo>
                  <a:lnTo>
                    <a:pt x="1038" y="8"/>
                  </a:lnTo>
                  <a:lnTo>
                    <a:pt x="1043" y="11"/>
                  </a:lnTo>
                  <a:lnTo>
                    <a:pt x="1052" y="11"/>
                  </a:lnTo>
                  <a:lnTo>
                    <a:pt x="1061" y="13"/>
                  </a:lnTo>
                  <a:lnTo>
                    <a:pt x="1071" y="14"/>
                  </a:lnTo>
                  <a:lnTo>
                    <a:pt x="1081" y="18"/>
                  </a:lnTo>
                  <a:lnTo>
                    <a:pt x="1089" y="19"/>
                  </a:lnTo>
                  <a:lnTo>
                    <a:pt x="1096" y="22"/>
                  </a:lnTo>
                  <a:lnTo>
                    <a:pt x="1105" y="24"/>
                  </a:lnTo>
                  <a:lnTo>
                    <a:pt x="1113" y="26"/>
                  </a:lnTo>
                  <a:lnTo>
                    <a:pt x="1119" y="29"/>
                  </a:lnTo>
                  <a:lnTo>
                    <a:pt x="1125" y="30"/>
                  </a:lnTo>
                  <a:lnTo>
                    <a:pt x="1130" y="32"/>
                  </a:lnTo>
                  <a:lnTo>
                    <a:pt x="1136" y="34"/>
                  </a:lnTo>
                  <a:lnTo>
                    <a:pt x="1140" y="35"/>
                  </a:lnTo>
                  <a:lnTo>
                    <a:pt x="1145" y="37"/>
                  </a:lnTo>
                  <a:lnTo>
                    <a:pt x="1149" y="38"/>
                  </a:lnTo>
                  <a:lnTo>
                    <a:pt x="1154" y="41"/>
                  </a:lnTo>
                  <a:lnTo>
                    <a:pt x="1158" y="42"/>
                  </a:lnTo>
                  <a:lnTo>
                    <a:pt x="1164" y="45"/>
                  </a:lnTo>
                  <a:lnTo>
                    <a:pt x="1167" y="47"/>
                  </a:lnTo>
                  <a:lnTo>
                    <a:pt x="1168" y="48"/>
                  </a:lnTo>
                  <a:lnTo>
                    <a:pt x="985" y="144"/>
                  </a:lnTo>
                  <a:lnTo>
                    <a:pt x="985" y="144"/>
                  </a:lnTo>
                  <a:lnTo>
                    <a:pt x="985" y="147"/>
                  </a:lnTo>
                  <a:lnTo>
                    <a:pt x="985" y="151"/>
                  </a:lnTo>
                  <a:lnTo>
                    <a:pt x="986" y="159"/>
                  </a:lnTo>
                  <a:lnTo>
                    <a:pt x="986" y="163"/>
                  </a:lnTo>
                  <a:lnTo>
                    <a:pt x="986" y="168"/>
                  </a:lnTo>
                  <a:lnTo>
                    <a:pt x="986" y="172"/>
                  </a:lnTo>
                  <a:lnTo>
                    <a:pt x="987" y="178"/>
                  </a:lnTo>
                  <a:lnTo>
                    <a:pt x="987" y="183"/>
                  </a:lnTo>
                  <a:lnTo>
                    <a:pt x="988" y="189"/>
                  </a:lnTo>
                  <a:lnTo>
                    <a:pt x="988" y="195"/>
                  </a:lnTo>
                  <a:lnTo>
                    <a:pt x="990" y="203"/>
                  </a:lnTo>
                  <a:lnTo>
                    <a:pt x="990" y="209"/>
                  </a:lnTo>
                  <a:lnTo>
                    <a:pt x="991" y="217"/>
                  </a:lnTo>
                  <a:lnTo>
                    <a:pt x="992" y="225"/>
                  </a:lnTo>
                  <a:lnTo>
                    <a:pt x="992" y="233"/>
                  </a:lnTo>
                  <a:lnTo>
                    <a:pt x="992" y="241"/>
                  </a:lnTo>
                  <a:lnTo>
                    <a:pt x="993" y="249"/>
                  </a:lnTo>
                  <a:lnTo>
                    <a:pt x="994" y="259"/>
                  </a:lnTo>
                  <a:lnTo>
                    <a:pt x="994" y="268"/>
                  </a:lnTo>
                  <a:lnTo>
                    <a:pt x="994" y="276"/>
                  </a:lnTo>
                  <a:lnTo>
                    <a:pt x="997" y="286"/>
                  </a:lnTo>
                  <a:lnTo>
                    <a:pt x="997" y="294"/>
                  </a:lnTo>
                  <a:lnTo>
                    <a:pt x="998" y="305"/>
                  </a:lnTo>
                  <a:lnTo>
                    <a:pt x="999" y="315"/>
                  </a:lnTo>
                  <a:lnTo>
                    <a:pt x="1000" y="324"/>
                  </a:lnTo>
                  <a:lnTo>
                    <a:pt x="1002" y="335"/>
                  </a:lnTo>
                  <a:lnTo>
                    <a:pt x="1003" y="346"/>
                  </a:lnTo>
                  <a:lnTo>
                    <a:pt x="1003" y="354"/>
                  </a:lnTo>
                  <a:lnTo>
                    <a:pt x="1005" y="364"/>
                  </a:lnTo>
                  <a:lnTo>
                    <a:pt x="1005" y="373"/>
                  </a:lnTo>
                  <a:lnTo>
                    <a:pt x="1006" y="384"/>
                  </a:lnTo>
                  <a:lnTo>
                    <a:pt x="1008" y="394"/>
                  </a:lnTo>
                  <a:lnTo>
                    <a:pt x="1009" y="405"/>
                  </a:lnTo>
                  <a:lnTo>
                    <a:pt x="1010" y="414"/>
                  </a:lnTo>
                  <a:lnTo>
                    <a:pt x="1012" y="425"/>
                  </a:lnTo>
                  <a:lnTo>
                    <a:pt x="1012" y="433"/>
                  </a:lnTo>
                  <a:lnTo>
                    <a:pt x="1015" y="444"/>
                  </a:lnTo>
                  <a:lnTo>
                    <a:pt x="1016" y="454"/>
                  </a:lnTo>
                  <a:lnTo>
                    <a:pt x="1017" y="464"/>
                  </a:lnTo>
                  <a:lnTo>
                    <a:pt x="1018" y="473"/>
                  </a:lnTo>
                  <a:lnTo>
                    <a:pt x="1020" y="482"/>
                  </a:lnTo>
                  <a:lnTo>
                    <a:pt x="1021" y="492"/>
                  </a:lnTo>
                  <a:lnTo>
                    <a:pt x="1023" y="501"/>
                  </a:lnTo>
                  <a:lnTo>
                    <a:pt x="1023" y="510"/>
                  </a:lnTo>
                  <a:lnTo>
                    <a:pt x="1026" y="517"/>
                  </a:lnTo>
                  <a:lnTo>
                    <a:pt x="1027" y="525"/>
                  </a:lnTo>
                  <a:lnTo>
                    <a:pt x="1028" y="534"/>
                  </a:lnTo>
                  <a:lnTo>
                    <a:pt x="1029" y="541"/>
                  </a:lnTo>
                  <a:lnTo>
                    <a:pt x="1030" y="549"/>
                  </a:lnTo>
                  <a:lnTo>
                    <a:pt x="1032" y="556"/>
                  </a:lnTo>
                  <a:lnTo>
                    <a:pt x="1033" y="565"/>
                  </a:lnTo>
                  <a:lnTo>
                    <a:pt x="1034" y="571"/>
                  </a:lnTo>
                  <a:lnTo>
                    <a:pt x="1036" y="577"/>
                  </a:lnTo>
                  <a:lnTo>
                    <a:pt x="1038" y="583"/>
                  </a:lnTo>
                  <a:lnTo>
                    <a:pt x="1040" y="590"/>
                  </a:lnTo>
                  <a:lnTo>
                    <a:pt x="1040" y="594"/>
                  </a:lnTo>
                  <a:lnTo>
                    <a:pt x="1043" y="600"/>
                  </a:lnTo>
                  <a:lnTo>
                    <a:pt x="1043" y="603"/>
                  </a:lnTo>
                  <a:lnTo>
                    <a:pt x="1047" y="609"/>
                  </a:lnTo>
                  <a:lnTo>
                    <a:pt x="1049" y="616"/>
                  </a:lnTo>
                  <a:lnTo>
                    <a:pt x="1054" y="624"/>
                  </a:lnTo>
                  <a:lnTo>
                    <a:pt x="1058" y="631"/>
                  </a:lnTo>
                  <a:lnTo>
                    <a:pt x="1064" y="638"/>
                  </a:lnTo>
                  <a:lnTo>
                    <a:pt x="1070" y="645"/>
                  </a:lnTo>
                  <a:lnTo>
                    <a:pt x="1078" y="652"/>
                  </a:lnTo>
                  <a:lnTo>
                    <a:pt x="1081" y="656"/>
                  </a:lnTo>
                  <a:lnTo>
                    <a:pt x="1085" y="659"/>
                  </a:lnTo>
                  <a:lnTo>
                    <a:pt x="1089" y="663"/>
                  </a:lnTo>
                  <a:lnTo>
                    <a:pt x="1094" y="668"/>
                  </a:lnTo>
                  <a:lnTo>
                    <a:pt x="1097" y="670"/>
                  </a:lnTo>
                  <a:lnTo>
                    <a:pt x="1102" y="674"/>
                  </a:lnTo>
                  <a:lnTo>
                    <a:pt x="1106" y="677"/>
                  </a:lnTo>
                  <a:lnTo>
                    <a:pt x="1111" y="681"/>
                  </a:lnTo>
                  <a:lnTo>
                    <a:pt x="1115" y="683"/>
                  </a:lnTo>
                  <a:lnTo>
                    <a:pt x="1120" y="687"/>
                  </a:lnTo>
                  <a:lnTo>
                    <a:pt x="1124" y="691"/>
                  </a:lnTo>
                  <a:lnTo>
                    <a:pt x="1130" y="694"/>
                  </a:lnTo>
                  <a:lnTo>
                    <a:pt x="1133" y="698"/>
                  </a:lnTo>
                  <a:lnTo>
                    <a:pt x="1138" y="700"/>
                  </a:lnTo>
                  <a:lnTo>
                    <a:pt x="1143" y="702"/>
                  </a:lnTo>
                  <a:lnTo>
                    <a:pt x="1148" y="706"/>
                  </a:lnTo>
                  <a:lnTo>
                    <a:pt x="1152" y="708"/>
                  </a:lnTo>
                  <a:lnTo>
                    <a:pt x="1158" y="712"/>
                  </a:lnTo>
                  <a:lnTo>
                    <a:pt x="1163" y="714"/>
                  </a:lnTo>
                  <a:lnTo>
                    <a:pt x="1168" y="718"/>
                  </a:lnTo>
                  <a:lnTo>
                    <a:pt x="1173" y="720"/>
                  </a:lnTo>
                  <a:lnTo>
                    <a:pt x="1178" y="723"/>
                  </a:lnTo>
                  <a:lnTo>
                    <a:pt x="1182" y="725"/>
                  </a:lnTo>
                  <a:lnTo>
                    <a:pt x="1186" y="729"/>
                  </a:lnTo>
                  <a:lnTo>
                    <a:pt x="1191" y="730"/>
                  </a:lnTo>
                  <a:lnTo>
                    <a:pt x="1196" y="732"/>
                  </a:lnTo>
                  <a:lnTo>
                    <a:pt x="1199" y="735"/>
                  </a:lnTo>
                  <a:lnTo>
                    <a:pt x="1205" y="737"/>
                  </a:lnTo>
                  <a:lnTo>
                    <a:pt x="1213" y="741"/>
                  </a:lnTo>
                  <a:lnTo>
                    <a:pt x="1221" y="746"/>
                  </a:lnTo>
                  <a:lnTo>
                    <a:pt x="1228" y="749"/>
                  </a:lnTo>
                  <a:lnTo>
                    <a:pt x="1236" y="753"/>
                  </a:lnTo>
                  <a:lnTo>
                    <a:pt x="1241" y="755"/>
                  </a:lnTo>
                  <a:lnTo>
                    <a:pt x="1248" y="758"/>
                  </a:lnTo>
                  <a:lnTo>
                    <a:pt x="1252" y="760"/>
                  </a:lnTo>
                  <a:lnTo>
                    <a:pt x="1258" y="762"/>
                  </a:lnTo>
                  <a:lnTo>
                    <a:pt x="1264" y="765"/>
                  </a:lnTo>
                  <a:lnTo>
                    <a:pt x="1266" y="767"/>
                  </a:lnTo>
                  <a:lnTo>
                    <a:pt x="919" y="1824"/>
                  </a:lnTo>
                  <a:lnTo>
                    <a:pt x="0" y="1371"/>
                  </a:lnTo>
                  <a:lnTo>
                    <a:pt x="0" y="1371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86"/>
            <p:cNvSpPr>
              <a:spLocks/>
            </p:cNvSpPr>
            <p:nvPr/>
          </p:nvSpPr>
          <p:spPr bwMode="auto">
            <a:xfrm>
              <a:off x="1935" y="1161"/>
              <a:ext cx="520" cy="690"/>
            </a:xfrm>
            <a:custGeom>
              <a:avLst/>
              <a:gdLst>
                <a:gd name="T0" fmla="*/ 0 w 1039"/>
                <a:gd name="T1" fmla="*/ 1353 h 1380"/>
                <a:gd name="T2" fmla="*/ 3 w 1039"/>
                <a:gd name="T3" fmla="*/ 1346 h 1380"/>
                <a:gd name="T4" fmla="*/ 6 w 1039"/>
                <a:gd name="T5" fmla="*/ 1333 h 1380"/>
                <a:gd name="T6" fmla="*/ 13 w 1039"/>
                <a:gd name="T7" fmla="*/ 1314 h 1380"/>
                <a:gd name="T8" fmla="*/ 22 w 1039"/>
                <a:gd name="T9" fmla="*/ 1287 h 1380"/>
                <a:gd name="T10" fmla="*/ 33 w 1039"/>
                <a:gd name="T11" fmla="*/ 1257 h 1380"/>
                <a:gd name="T12" fmla="*/ 45 w 1039"/>
                <a:gd name="T13" fmla="*/ 1222 h 1380"/>
                <a:gd name="T14" fmla="*/ 60 w 1039"/>
                <a:gd name="T15" fmla="*/ 1182 h 1380"/>
                <a:gd name="T16" fmla="*/ 77 w 1039"/>
                <a:gd name="T17" fmla="*/ 1139 h 1380"/>
                <a:gd name="T18" fmla="*/ 94 w 1039"/>
                <a:gd name="T19" fmla="*/ 1091 h 1380"/>
                <a:gd name="T20" fmla="*/ 114 w 1039"/>
                <a:gd name="T21" fmla="*/ 1042 h 1380"/>
                <a:gd name="T22" fmla="*/ 134 w 1039"/>
                <a:gd name="T23" fmla="*/ 989 h 1380"/>
                <a:gd name="T24" fmla="*/ 156 w 1039"/>
                <a:gd name="T25" fmla="*/ 934 h 1380"/>
                <a:gd name="T26" fmla="*/ 180 w 1039"/>
                <a:gd name="T27" fmla="*/ 877 h 1380"/>
                <a:gd name="T28" fmla="*/ 205 w 1039"/>
                <a:gd name="T29" fmla="*/ 819 h 1380"/>
                <a:gd name="T30" fmla="*/ 231 w 1039"/>
                <a:gd name="T31" fmla="*/ 760 h 1380"/>
                <a:gd name="T32" fmla="*/ 259 w 1039"/>
                <a:gd name="T33" fmla="*/ 701 h 1380"/>
                <a:gd name="T34" fmla="*/ 286 w 1039"/>
                <a:gd name="T35" fmla="*/ 640 h 1380"/>
                <a:gd name="T36" fmla="*/ 315 w 1039"/>
                <a:gd name="T37" fmla="*/ 580 h 1380"/>
                <a:gd name="T38" fmla="*/ 344 w 1039"/>
                <a:gd name="T39" fmla="*/ 521 h 1380"/>
                <a:gd name="T40" fmla="*/ 374 w 1039"/>
                <a:gd name="T41" fmla="*/ 464 h 1380"/>
                <a:gd name="T42" fmla="*/ 405 w 1039"/>
                <a:gd name="T43" fmla="*/ 408 h 1380"/>
                <a:gd name="T44" fmla="*/ 437 w 1039"/>
                <a:gd name="T45" fmla="*/ 354 h 1380"/>
                <a:gd name="T46" fmla="*/ 470 w 1039"/>
                <a:gd name="T47" fmla="*/ 302 h 1380"/>
                <a:gd name="T48" fmla="*/ 502 w 1039"/>
                <a:gd name="T49" fmla="*/ 253 h 1380"/>
                <a:gd name="T50" fmla="*/ 534 w 1039"/>
                <a:gd name="T51" fmla="*/ 208 h 1380"/>
                <a:gd name="T52" fmla="*/ 565 w 1039"/>
                <a:gd name="T53" fmla="*/ 165 h 1380"/>
                <a:gd name="T54" fmla="*/ 599 w 1039"/>
                <a:gd name="T55" fmla="*/ 128 h 1380"/>
                <a:gd name="T56" fmla="*/ 631 w 1039"/>
                <a:gd name="T57" fmla="*/ 94 h 1380"/>
                <a:gd name="T58" fmla="*/ 665 w 1039"/>
                <a:gd name="T59" fmla="*/ 67 h 1380"/>
                <a:gd name="T60" fmla="*/ 697 w 1039"/>
                <a:gd name="T61" fmla="*/ 45 h 1380"/>
                <a:gd name="T62" fmla="*/ 729 w 1039"/>
                <a:gd name="T63" fmla="*/ 28 h 1380"/>
                <a:gd name="T64" fmla="*/ 756 w 1039"/>
                <a:gd name="T65" fmla="*/ 20 h 1380"/>
                <a:gd name="T66" fmla="*/ 770 w 1039"/>
                <a:gd name="T67" fmla="*/ 14 h 1380"/>
                <a:gd name="T68" fmla="*/ 780 w 1039"/>
                <a:gd name="T69" fmla="*/ 12 h 1380"/>
                <a:gd name="T70" fmla="*/ 794 w 1039"/>
                <a:gd name="T71" fmla="*/ 9 h 1380"/>
                <a:gd name="T72" fmla="*/ 808 w 1039"/>
                <a:gd name="T73" fmla="*/ 7 h 1380"/>
                <a:gd name="T74" fmla="*/ 819 w 1039"/>
                <a:gd name="T75" fmla="*/ 4 h 1380"/>
                <a:gd name="T76" fmla="*/ 833 w 1039"/>
                <a:gd name="T77" fmla="*/ 3 h 1380"/>
                <a:gd name="T78" fmla="*/ 853 w 1039"/>
                <a:gd name="T79" fmla="*/ 0 h 1380"/>
                <a:gd name="T80" fmla="*/ 871 w 1039"/>
                <a:gd name="T81" fmla="*/ 0 h 1380"/>
                <a:gd name="T82" fmla="*/ 885 w 1039"/>
                <a:gd name="T83" fmla="*/ 0 h 1380"/>
                <a:gd name="T84" fmla="*/ 895 w 1039"/>
                <a:gd name="T85" fmla="*/ 0 h 1380"/>
                <a:gd name="T86" fmla="*/ 909 w 1039"/>
                <a:gd name="T87" fmla="*/ 0 h 1380"/>
                <a:gd name="T88" fmla="*/ 927 w 1039"/>
                <a:gd name="T89" fmla="*/ 1 h 1380"/>
                <a:gd name="T90" fmla="*/ 945 w 1039"/>
                <a:gd name="T91" fmla="*/ 3 h 1380"/>
                <a:gd name="T92" fmla="*/ 963 w 1039"/>
                <a:gd name="T93" fmla="*/ 6 h 1380"/>
                <a:gd name="T94" fmla="*/ 981 w 1039"/>
                <a:gd name="T95" fmla="*/ 9 h 1380"/>
                <a:gd name="T96" fmla="*/ 997 w 1039"/>
                <a:gd name="T97" fmla="*/ 13 h 1380"/>
                <a:gd name="T98" fmla="*/ 1014 w 1039"/>
                <a:gd name="T99" fmla="*/ 18 h 1380"/>
                <a:gd name="T100" fmla="*/ 1030 w 1039"/>
                <a:gd name="T101" fmla="*/ 24 h 1380"/>
                <a:gd name="T102" fmla="*/ 656 w 1039"/>
                <a:gd name="T103" fmla="*/ 202 h 1380"/>
                <a:gd name="T104" fmla="*/ 0 w 1039"/>
                <a:gd name="T105" fmla="*/ 1356 h 1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39" h="1380">
                  <a:moveTo>
                    <a:pt x="0" y="1356"/>
                  </a:moveTo>
                  <a:lnTo>
                    <a:pt x="0" y="1353"/>
                  </a:lnTo>
                  <a:lnTo>
                    <a:pt x="1" y="1351"/>
                  </a:lnTo>
                  <a:lnTo>
                    <a:pt x="3" y="1346"/>
                  </a:lnTo>
                  <a:lnTo>
                    <a:pt x="5" y="1341"/>
                  </a:lnTo>
                  <a:lnTo>
                    <a:pt x="6" y="1333"/>
                  </a:lnTo>
                  <a:lnTo>
                    <a:pt x="10" y="1325"/>
                  </a:lnTo>
                  <a:lnTo>
                    <a:pt x="13" y="1314"/>
                  </a:lnTo>
                  <a:lnTo>
                    <a:pt x="18" y="1302"/>
                  </a:lnTo>
                  <a:lnTo>
                    <a:pt x="22" y="1287"/>
                  </a:lnTo>
                  <a:lnTo>
                    <a:pt x="27" y="1273"/>
                  </a:lnTo>
                  <a:lnTo>
                    <a:pt x="33" y="1257"/>
                  </a:lnTo>
                  <a:lnTo>
                    <a:pt x="40" y="1241"/>
                  </a:lnTo>
                  <a:lnTo>
                    <a:pt x="45" y="1222"/>
                  </a:lnTo>
                  <a:lnTo>
                    <a:pt x="53" y="1202"/>
                  </a:lnTo>
                  <a:lnTo>
                    <a:pt x="60" y="1182"/>
                  </a:lnTo>
                  <a:lnTo>
                    <a:pt x="69" y="1162"/>
                  </a:lnTo>
                  <a:lnTo>
                    <a:pt x="77" y="1139"/>
                  </a:lnTo>
                  <a:lnTo>
                    <a:pt x="85" y="1115"/>
                  </a:lnTo>
                  <a:lnTo>
                    <a:pt x="94" y="1091"/>
                  </a:lnTo>
                  <a:lnTo>
                    <a:pt x="103" y="1067"/>
                  </a:lnTo>
                  <a:lnTo>
                    <a:pt x="114" y="1042"/>
                  </a:lnTo>
                  <a:lnTo>
                    <a:pt x="124" y="1016"/>
                  </a:lnTo>
                  <a:lnTo>
                    <a:pt x="134" y="989"/>
                  </a:lnTo>
                  <a:lnTo>
                    <a:pt x="145" y="962"/>
                  </a:lnTo>
                  <a:lnTo>
                    <a:pt x="156" y="934"/>
                  </a:lnTo>
                  <a:lnTo>
                    <a:pt x="168" y="907"/>
                  </a:lnTo>
                  <a:lnTo>
                    <a:pt x="180" y="877"/>
                  </a:lnTo>
                  <a:lnTo>
                    <a:pt x="193" y="848"/>
                  </a:lnTo>
                  <a:lnTo>
                    <a:pt x="205" y="819"/>
                  </a:lnTo>
                  <a:lnTo>
                    <a:pt x="218" y="790"/>
                  </a:lnTo>
                  <a:lnTo>
                    <a:pt x="231" y="760"/>
                  </a:lnTo>
                  <a:lnTo>
                    <a:pt x="246" y="731"/>
                  </a:lnTo>
                  <a:lnTo>
                    <a:pt x="259" y="701"/>
                  </a:lnTo>
                  <a:lnTo>
                    <a:pt x="272" y="670"/>
                  </a:lnTo>
                  <a:lnTo>
                    <a:pt x="286" y="640"/>
                  </a:lnTo>
                  <a:lnTo>
                    <a:pt x="301" y="610"/>
                  </a:lnTo>
                  <a:lnTo>
                    <a:pt x="315" y="580"/>
                  </a:lnTo>
                  <a:lnTo>
                    <a:pt x="329" y="551"/>
                  </a:lnTo>
                  <a:lnTo>
                    <a:pt x="344" y="521"/>
                  </a:lnTo>
                  <a:lnTo>
                    <a:pt x="359" y="493"/>
                  </a:lnTo>
                  <a:lnTo>
                    <a:pt x="374" y="464"/>
                  </a:lnTo>
                  <a:lnTo>
                    <a:pt x="389" y="437"/>
                  </a:lnTo>
                  <a:lnTo>
                    <a:pt x="405" y="408"/>
                  </a:lnTo>
                  <a:lnTo>
                    <a:pt x="422" y="380"/>
                  </a:lnTo>
                  <a:lnTo>
                    <a:pt x="437" y="354"/>
                  </a:lnTo>
                  <a:lnTo>
                    <a:pt x="454" y="328"/>
                  </a:lnTo>
                  <a:lnTo>
                    <a:pt x="470" y="302"/>
                  </a:lnTo>
                  <a:lnTo>
                    <a:pt x="485" y="279"/>
                  </a:lnTo>
                  <a:lnTo>
                    <a:pt x="502" y="253"/>
                  </a:lnTo>
                  <a:lnTo>
                    <a:pt x="517" y="231"/>
                  </a:lnTo>
                  <a:lnTo>
                    <a:pt x="534" y="208"/>
                  </a:lnTo>
                  <a:lnTo>
                    <a:pt x="550" y="186"/>
                  </a:lnTo>
                  <a:lnTo>
                    <a:pt x="565" y="165"/>
                  </a:lnTo>
                  <a:lnTo>
                    <a:pt x="582" y="147"/>
                  </a:lnTo>
                  <a:lnTo>
                    <a:pt x="599" y="128"/>
                  </a:lnTo>
                  <a:lnTo>
                    <a:pt x="616" y="112"/>
                  </a:lnTo>
                  <a:lnTo>
                    <a:pt x="631" y="94"/>
                  </a:lnTo>
                  <a:lnTo>
                    <a:pt x="648" y="81"/>
                  </a:lnTo>
                  <a:lnTo>
                    <a:pt x="665" y="67"/>
                  </a:lnTo>
                  <a:lnTo>
                    <a:pt x="681" y="56"/>
                  </a:lnTo>
                  <a:lnTo>
                    <a:pt x="697" y="45"/>
                  </a:lnTo>
                  <a:lnTo>
                    <a:pt x="714" y="36"/>
                  </a:lnTo>
                  <a:lnTo>
                    <a:pt x="729" y="28"/>
                  </a:lnTo>
                  <a:lnTo>
                    <a:pt x="746" y="24"/>
                  </a:lnTo>
                  <a:lnTo>
                    <a:pt x="756" y="20"/>
                  </a:lnTo>
                  <a:lnTo>
                    <a:pt x="765" y="16"/>
                  </a:lnTo>
                  <a:lnTo>
                    <a:pt x="770" y="14"/>
                  </a:lnTo>
                  <a:lnTo>
                    <a:pt x="775" y="14"/>
                  </a:lnTo>
                  <a:lnTo>
                    <a:pt x="780" y="12"/>
                  </a:lnTo>
                  <a:lnTo>
                    <a:pt x="786" y="12"/>
                  </a:lnTo>
                  <a:lnTo>
                    <a:pt x="794" y="9"/>
                  </a:lnTo>
                  <a:lnTo>
                    <a:pt x="805" y="7"/>
                  </a:lnTo>
                  <a:lnTo>
                    <a:pt x="808" y="7"/>
                  </a:lnTo>
                  <a:lnTo>
                    <a:pt x="814" y="6"/>
                  </a:lnTo>
                  <a:lnTo>
                    <a:pt x="819" y="4"/>
                  </a:lnTo>
                  <a:lnTo>
                    <a:pt x="825" y="4"/>
                  </a:lnTo>
                  <a:lnTo>
                    <a:pt x="833" y="3"/>
                  </a:lnTo>
                  <a:lnTo>
                    <a:pt x="843" y="2"/>
                  </a:lnTo>
                  <a:lnTo>
                    <a:pt x="853" y="0"/>
                  </a:lnTo>
                  <a:lnTo>
                    <a:pt x="862" y="0"/>
                  </a:lnTo>
                  <a:lnTo>
                    <a:pt x="871" y="0"/>
                  </a:lnTo>
                  <a:lnTo>
                    <a:pt x="880" y="0"/>
                  </a:lnTo>
                  <a:lnTo>
                    <a:pt x="885" y="0"/>
                  </a:lnTo>
                  <a:lnTo>
                    <a:pt x="891" y="0"/>
                  </a:lnTo>
                  <a:lnTo>
                    <a:pt x="895" y="0"/>
                  </a:lnTo>
                  <a:lnTo>
                    <a:pt x="901" y="0"/>
                  </a:lnTo>
                  <a:lnTo>
                    <a:pt x="909" y="0"/>
                  </a:lnTo>
                  <a:lnTo>
                    <a:pt x="918" y="0"/>
                  </a:lnTo>
                  <a:lnTo>
                    <a:pt x="927" y="1"/>
                  </a:lnTo>
                  <a:lnTo>
                    <a:pt x="936" y="3"/>
                  </a:lnTo>
                  <a:lnTo>
                    <a:pt x="945" y="3"/>
                  </a:lnTo>
                  <a:lnTo>
                    <a:pt x="954" y="4"/>
                  </a:lnTo>
                  <a:lnTo>
                    <a:pt x="963" y="6"/>
                  </a:lnTo>
                  <a:lnTo>
                    <a:pt x="972" y="8"/>
                  </a:lnTo>
                  <a:lnTo>
                    <a:pt x="981" y="9"/>
                  </a:lnTo>
                  <a:lnTo>
                    <a:pt x="989" y="10"/>
                  </a:lnTo>
                  <a:lnTo>
                    <a:pt x="997" y="13"/>
                  </a:lnTo>
                  <a:lnTo>
                    <a:pt x="1006" y="15"/>
                  </a:lnTo>
                  <a:lnTo>
                    <a:pt x="1014" y="18"/>
                  </a:lnTo>
                  <a:lnTo>
                    <a:pt x="1023" y="21"/>
                  </a:lnTo>
                  <a:lnTo>
                    <a:pt x="1030" y="24"/>
                  </a:lnTo>
                  <a:lnTo>
                    <a:pt x="1039" y="26"/>
                  </a:lnTo>
                  <a:lnTo>
                    <a:pt x="656" y="202"/>
                  </a:lnTo>
                  <a:lnTo>
                    <a:pt x="75" y="1380"/>
                  </a:lnTo>
                  <a:lnTo>
                    <a:pt x="0" y="1356"/>
                  </a:lnTo>
                  <a:lnTo>
                    <a:pt x="0" y="1356"/>
                  </a:lnTo>
                  <a:close/>
                </a:path>
              </a:pathLst>
            </a:custGeom>
            <a:solidFill>
              <a:srgbClr val="E37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87"/>
            <p:cNvSpPr>
              <a:spLocks/>
            </p:cNvSpPr>
            <p:nvPr/>
          </p:nvSpPr>
          <p:spPr bwMode="auto">
            <a:xfrm>
              <a:off x="1869" y="1929"/>
              <a:ext cx="268" cy="467"/>
            </a:xfrm>
            <a:custGeom>
              <a:avLst/>
              <a:gdLst>
                <a:gd name="T0" fmla="*/ 448 w 538"/>
                <a:gd name="T1" fmla="*/ 0 h 936"/>
                <a:gd name="T2" fmla="*/ 10 w 538"/>
                <a:gd name="T3" fmla="*/ 745 h 936"/>
                <a:gd name="T4" fmla="*/ 9 w 538"/>
                <a:gd name="T5" fmla="*/ 746 h 936"/>
                <a:gd name="T6" fmla="*/ 8 w 538"/>
                <a:gd name="T7" fmla="*/ 752 h 936"/>
                <a:gd name="T8" fmla="*/ 5 w 538"/>
                <a:gd name="T9" fmla="*/ 756 h 936"/>
                <a:gd name="T10" fmla="*/ 5 w 538"/>
                <a:gd name="T11" fmla="*/ 762 h 936"/>
                <a:gd name="T12" fmla="*/ 4 w 538"/>
                <a:gd name="T13" fmla="*/ 768 h 936"/>
                <a:gd name="T14" fmla="*/ 4 w 538"/>
                <a:gd name="T15" fmla="*/ 777 h 936"/>
                <a:gd name="T16" fmla="*/ 2 w 538"/>
                <a:gd name="T17" fmla="*/ 783 h 936"/>
                <a:gd name="T18" fmla="*/ 0 w 538"/>
                <a:gd name="T19" fmla="*/ 791 h 936"/>
                <a:gd name="T20" fmla="*/ 0 w 538"/>
                <a:gd name="T21" fmla="*/ 800 h 936"/>
                <a:gd name="T22" fmla="*/ 2 w 538"/>
                <a:gd name="T23" fmla="*/ 809 h 936"/>
                <a:gd name="T24" fmla="*/ 2 w 538"/>
                <a:gd name="T25" fmla="*/ 818 h 936"/>
                <a:gd name="T26" fmla="*/ 4 w 538"/>
                <a:gd name="T27" fmla="*/ 828 h 936"/>
                <a:gd name="T28" fmla="*/ 4 w 538"/>
                <a:gd name="T29" fmla="*/ 832 h 936"/>
                <a:gd name="T30" fmla="*/ 6 w 538"/>
                <a:gd name="T31" fmla="*/ 837 h 936"/>
                <a:gd name="T32" fmla="*/ 8 w 538"/>
                <a:gd name="T33" fmla="*/ 843 h 936"/>
                <a:gd name="T34" fmla="*/ 10 w 538"/>
                <a:gd name="T35" fmla="*/ 847 h 936"/>
                <a:gd name="T36" fmla="*/ 10 w 538"/>
                <a:gd name="T37" fmla="*/ 851 h 936"/>
                <a:gd name="T38" fmla="*/ 12 w 538"/>
                <a:gd name="T39" fmla="*/ 857 h 936"/>
                <a:gd name="T40" fmla="*/ 14 w 538"/>
                <a:gd name="T41" fmla="*/ 861 h 936"/>
                <a:gd name="T42" fmla="*/ 17 w 538"/>
                <a:gd name="T43" fmla="*/ 865 h 936"/>
                <a:gd name="T44" fmla="*/ 20 w 538"/>
                <a:gd name="T45" fmla="*/ 869 h 936"/>
                <a:gd name="T46" fmla="*/ 22 w 538"/>
                <a:gd name="T47" fmla="*/ 874 h 936"/>
                <a:gd name="T48" fmla="*/ 24 w 538"/>
                <a:gd name="T49" fmla="*/ 877 h 936"/>
                <a:gd name="T50" fmla="*/ 29 w 538"/>
                <a:gd name="T51" fmla="*/ 883 h 936"/>
                <a:gd name="T52" fmla="*/ 32 w 538"/>
                <a:gd name="T53" fmla="*/ 887 h 936"/>
                <a:gd name="T54" fmla="*/ 36 w 538"/>
                <a:gd name="T55" fmla="*/ 892 h 936"/>
                <a:gd name="T56" fmla="*/ 41 w 538"/>
                <a:gd name="T57" fmla="*/ 895 h 936"/>
                <a:gd name="T58" fmla="*/ 46 w 538"/>
                <a:gd name="T59" fmla="*/ 899 h 936"/>
                <a:gd name="T60" fmla="*/ 51 w 538"/>
                <a:gd name="T61" fmla="*/ 902 h 936"/>
                <a:gd name="T62" fmla="*/ 55 w 538"/>
                <a:gd name="T63" fmla="*/ 906 h 936"/>
                <a:gd name="T64" fmla="*/ 61 w 538"/>
                <a:gd name="T65" fmla="*/ 908 h 936"/>
                <a:gd name="T66" fmla="*/ 69 w 538"/>
                <a:gd name="T67" fmla="*/ 913 h 936"/>
                <a:gd name="T68" fmla="*/ 73 w 538"/>
                <a:gd name="T69" fmla="*/ 916 h 936"/>
                <a:gd name="T70" fmla="*/ 81 w 538"/>
                <a:gd name="T71" fmla="*/ 919 h 936"/>
                <a:gd name="T72" fmla="*/ 88 w 538"/>
                <a:gd name="T73" fmla="*/ 922 h 936"/>
                <a:gd name="T74" fmla="*/ 96 w 538"/>
                <a:gd name="T75" fmla="*/ 924 h 936"/>
                <a:gd name="T76" fmla="*/ 105 w 538"/>
                <a:gd name="T77" fmla="*/ 926 h 936"/>
                <a:gd name="T78" fmla="*/ 112 w 538"/>
                <a:gd name="T79" fmla="*/ 929 h 936"/>
                <a:gd name="T80" fmla="*/ 121 w 538"/>
                <a:gd name="T81" fmla="*/ 930 h 936"/>
                <a:gd name="T82" fmla="*/ 131 w 538"/>
                <a:gd name="T83" fmla="*/ 932 h 936"/>
                <a:gd name="T84" fmla="*/ 139 w 538"/>
                <a:gd name="T85" fmla="*/ 934 h 936"/>
                <a:gd name="T86" fmla="*/ 150 w 538"/>
                <a:gd name="T87" fmla="*/ 934 h 936"/>
                <a:gd name="T88" fmla="*/ 161 w 538"/>
                <a:gd name="T89" fmla="*/ 935 h 936"/>
                <a:gd name="T90" fmla="*/ 173 w 538"/>
                <a:gd name="T91" fmla="*/ 936 h 936"/>
                <a:gd name="T92" fmla="*/ 184 w 538"/>
                <a:gd name="T93" fmla="*/ 936 h 936"/>
                <a:gd name="T94" fmla="*/ 197 w 538"/>
                <a:gd name="T95" fmla="*/ 936 h 936"/>
                <a:gd name="T96" fmla="*/ 209 w 538"/>
                <a:gd name="T97" fmla="*/ 936 h 936"/>
                <a:gd name="T98" fmla="*/ 223 w 538"/>
                <a:gd name="T99" fmla="*/ 936 h 936"/>
                <a:gd name="T100" fmla="*/ 538 w 538"/>
                <a:gd name="T101" fmla="*/ 44 h 936"/>
                <a:gd name="T102" fmla="*/ 448 w 538"/>
                <a:gd name="T103" fmla="*/ 0 h 936"/>
                <a:gd name="T104" fmla="*/ 448 w 538"/>
                <a:gd name="T105" fmla="*/ 0 h 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38" h="936">
                  <a:moveTo>
                    <a:pt x="448" y="0"/>
                  </a:moveTo>
                  <a:lnTo>
                    <a:pt x="10" y="745"/>
                  </a:lnTo>
                  <a:lnTo>
                    <a:pt x="9" y="746"/>
                  </a:lnTo>
                  <a:lnTo>
                    <a:pt x="8" y="752"/>
                  </a:lnTo>
                  <a:lnTo>
                    <a:pt x="5" y="756"/>
                  </a:lnTo>
                  <a:lnTo>
                    <a:pt x="5" y="762"/>
                  </a:lnTo>
                  <a:lnTo>
                    <a:pt x="4" y="768"/>
                  </a:lnTo>
                  <a:lnTo>
                    <a:pt x="4" y="777"/>
                  </a:lnTo>
                  <a:lnTo>
                    <a:pt x="2" y="783"/>
                  </a:lnTo>
                  <a:lnTo>
                    <a:pt x="0" y="791"/>
                  </a:lnTo>
                  <a:lnTo>
                    <a:pt x="0" y="800"/>
                  </a:lnTo>
                  <a:lnTo>
                    <a:pt x="2" y="809"/>
                  </a:lnTo>
                  <a:lnTo>
                    <a:pt x="2" y="818"/>
                  </a:lnTo>
                  <a:lnTo>
                    <a:pt x="4" y="828"/>
                  </a:lnTo>
                  <a:lnTo>
                    <a:pt x="4" y="832"/>
                  </a:lnTo>
                  <a:lnTo>
                    <a:pt x="6" y="837"/>
                  </a:lnTo>
                  <a:lnTo>
                    <a:pt x="8" y="843"/>
                  </a:lnTo>
                  <a:lnTo>
                    <a:pt x="10" y="847"/>
                  </a:lnTo>
                  <a:lnTo>
                    <a:pt x="10" y="851"/>
                  </a:lnTo>
                  <a:lnTo>
                    <a:pt x="12" y="857"/>
                  </a:lnTo>
                  <a:lnTo>
                    <a:pt x="14" y="861"/>
                  </a:lnTo>
                  <a:lnTo>
                    <a:pt x="17" y="865"/>
                  </a:lnTo>
                  <a:lnTo>
                    <a:pt x="20" y="869"/>
                  </a:lnTo>
                  <a:lnTo>
                    <a:pt x="22" y="874"/>
                  </a:lnTo>
                  <a:lnTo>
                    <a:pt x="24" y="877"/>
                  </a:lnTo>
                  <a:lnTo>
                    <a:pt x="29" y="883"/>
                  </a:lnTo>
                  <a:lnTo>
                    <a:pt x="32" y="887"/>
                  </a:lnTo>
                  <a:lnTo>
                    <a:pt x="36" y="892"/>
                  </a:lnTo>
                  <a:lnTo>
                    <a:pt x="41" y="895"/>
                  </a:lnTo>
                  <a:lnTo>
                    <a:pt x="46" y="899"/>
                  </a:lnTo>
                  <a:lnTo>
                    <a:pt x="51" y="902"/>
                  </a:lnTo>
                  <a:lnTo>
                    <a:pt x="55" y="906"/>
                  </a:lnTo>
                  <a:lnTo>
                    <a:pt x="61" y="908"/>
                  </a:lnTo>
                  <a:lnTo>
                    <a:pt x="69" y="913"/>
                  </a:lnTo>
                  <a:lnTo>
                    <a:pt x="73" y="916"/>
                  </a:lnTo>
                  <a:lnTo>
                    <a:pt x="81" y="919"/>
                  </a:lnTo>
                  <a:lnTo>
                    <a:pt x="88" y="922"/>
                  </a:lnTo>
                  <a:lnTo>
                    <a:pt x="96" y="924"/>
                  </a:lnTo>
                  <a:lnTo>
                    <a:pt x="105" y="926"/>
                  </a:lnTo>
                  <a:lnTo>
                    <a:pt x="112" y="929"/>
                  </a:lnTo>
                  <a:lnTo>
                    <a:pt x="121" y="930"/>
                  </a:lnTo>
                  <a:lnTo>
                    <a:pt x="131" y="932"/>
                  </a:lnTo>
                  <a:lnTo>
                    <a:pt x="139" y="934"/>
                  </a:lnTo>
                  <a:lnTo>
                    <a:pt x="150" y="934"/>
                  </a:lnTo>
                  <a:lnTo>
                    <a:pt x="161" y="935"/>
                  </a:lnTo>
                  <a:lnTo>
                    <a:pt x="173" y="936"/>
                  </a:lnTo>
                  <a:lnTo>
                    <a:pt x="184" y="936"/>
                  </a:lnTo>
                  <a:lnTo>
                    <a:pt x="197" y="936"/>
                  </a:lnTo>
                  <a:lnTo>
                    <a:pt x="209" y="936"/>
                  </a:lnTo>
                  <a:lnTo>
                    <a:pt x="223" y="936"/>
                  </a:lnTo>
                  <a:lnTo>
                    <a:pt x="538" y="44"/>
                  </a:lnTo>
                  <a:lnTo>
                    <a:pt x="448" y="0"/>
                  </a:lnTo>
                  <a:lnTo>
                    <a:pt x="448" y="0"/>
                  </a:lnTo>
                  <a:close/>
                </a:path>
              </a:pathLst>
            </a:custGeom>
            <a:solidFill>
              <a:srgbClr val="FFC7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88"/>
            <p:cNvSpPr>
              <a:spLocks/>
            </p:cNvSpPr>
            <p:nvPr/>
          </p:nvSpPr>
          <p:spPr bwMode="auto">
            <a:xfrm>
              <a:off x="2060" y="1924"/>
              <a:ext cx="76" cy="70"/>
            </a:xfrm>
            <a:custGeom>
              <a:avLst/>
              <a:gdLst>
                <a:gd name="T0" fmla="*/ 0 w 154"/>
                <a:gd name="T1" fmla="*/ 80 h 139"/>
                <a:gd name="T2" fmla="*/ 121 w 154"/>
                <a:gd name="T3" fmla="*/ 139 h 139"/>
                <a:gd name="T4" fmla="*/ 154 w 154"/>
                <a:gd name="T5" fmla="*/ 45 h 139"/>
                <a:gd name="T6" fmla="*/ 35 w 154"/>
                <a:gd name="T7" fmla="*/ 0 h 139"/>
                <a:gd name="T8" fmla="*/ 0 w 154"/>
                <a:gd name="T9" fmla="*/ 80 h 139"/>
                <a:gd name="T10" fmla="*/ 0 w 154"/>
                <a:gd name="T11" fmla="*/ 8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4" h="139">
                  <a:moveTo>
                    <a:pt x="0" y="80"/>
                  </a:moveTo>
                  <a:lnTo>
                    <a:pt x="121" y="139"/>
                  </a:lnTo>
                  <a:lnTo>
                    <a:pt x="154" y="45"/>
                  </a:lnTo>
                  <a:lnTo>
                    <a:pt x="35" y="0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D98C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89"/>
            <p:cNvSpPr>
              <a:spLocks/>
            </p:cNvSpPr>
            <p:nvPr/>
          </p:nvSpPr>
          <p:spPr bwMode="auto">
            <a:xfrm>
              <a:off x="1980" y="1951"/>
              <a:ext cx="196" cy="441"/>
            </a:xfrm>
            <a:custGeom>
              <a:avLst/>
              <a:gdLst>
                <a:gd name="T0" fmla="*/ 392 w 392"/>
                <a:gd name="T1" fmla="*/ 0 h 882"/>
                <a:gd name="T2" fmla="*/ 98 w 392"/>
                <a:gd name="T3" fmla="*/ 837 h 882"/>
                <a:gd name="T4" fmla="*/ 0 w 392"/>
                <a:gd name="T5" fmla="*/ 882 h 882"/>
                <a:gd name="T6" fmla="*/ 322 w 392"/>
                <a:gd name="T7" fmla="*/ 13 h 882"/>
                <a:gd name="T8" fmla="*/ 392 w 392"/>
                <a:gd name="T9" fmla="*/ 0 h 882"/>
                <a:gd name="T10" fmla="*/ 392 w 392"/>
                <a:gd name="T11" fmla="*/ 0 h 8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2" h="882">
                  <a:moveTo>
                    <a:pt x="392" y="0"/>
                  </a:moveTo>
                  <a:lnTo>
                    <a:pt x="98" y="837"/>
                  </a:lnTo>
                  <a:lnTo>
                    <a:pt x="0" y="882"/>
                  </a:lnTo>
                  <a:lnTo>
                    <a:pt x="322" y="13"/>
                  </a:lnTo>
                  <a:lnTo>
                    <a:pt x="392" y="0"/>
                  </a:lnTo>
                  <a:lnTo>
                    <a:pt x="392" y="0"/>
                  </a:lnTo>
                  <a:close/>
                </a:path>
              </a:pathLst>
            </a:custGeom>
            <a:solidFill>
              <a:srgbClr val="E8A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90"/>
            <p:cNvSpPr>
              <a:spLocks/>
            </p:cNvSpPr>
            <p:nvPr/>
          </p:nvSpPr>
          <p:spPr bwMode="auto">
            <a:xfrm>
              <a:off x="2122" y="1951"/>
              <a:ext cx="44" cy="82"/>
            </a:xfrm>
            <a:custGeom>
              <a:avLst/>
              <a:gdLst>
                <a:gd name="T0" fmla="*/ 0 w 87"/>
                <a:gd name="T1" fmla="*/ 89 h 164"/>
                <a:gd name="T2" fmla="*/ 51 w 87"/>
                <a:gd name="T3" fmla="*/ 164 h 164"/>
                <a:gd name="T4" fmla="*/ 87 w 87"/>
                <a:gd name="T5" fmla="*/ 9 h 164"/>
                <a:gd name="T6" fmla="*/ 23 w 87"/>
                <a:gd name="T7" fmla="*/ 0 h 164"/>
                <a:gd name="T8" fmla="*/ 0 w 87"/>
                <a:gd name="T9" fmla="*/ 89 h 164"/>
                <a:gd name="T10" fmla="*/ 0 w 87"/>
                <a:gd name="T11" fmla="*/ 89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164">
                  <a:moveTo>
                    <a:pt x="0" y="89"/>
                  </a:moveTo>
                  <a:lnTo>
                    <a:pt x="51" y="164"/>
                  </a:lnTo>
                  <a:lnTo>
                    <a:pt x="87" y="9"/>
                  </a:lnTo>
                  <a:lnTo>
                    <a:pt x="23" y="0"/>
                  </a:lnTo>
                  <a:lnTo>
                    <a:pt x="0" y="89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9E70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91"/>
            <p:cNvSpPr>
              <a:spLocks/>
            </p:cNvSpPr>
            <p:nvPr/>
          </p:nvSpPr>
          <p:spPr bwMode="auto">
            <a:xfrm>
              <a:off x="2379" y="1527"/>
              <a:ext cx="271" cy="527"/>
            </a:xfrm>
            <a:custGeom>
              <a:avLst/>
              <a:gdLst>
                <a:gd name="T0" fmla="*/ 291 w 544"/>
                <a:gd name="T1" fmla="*/ 0 h 1053"/>
                <a:gd name="T2" fmla="*/ 0 w 544"/>
                <a:gd name="T3" fmla="*/ 1053 h 1053"/>
                <a:gd name="T4" fmla="*/ 251 w 544"/>
                <a:gd name="T5" fmla="*/ 1011 h 1053"/>
                <a:gd name="T6" fmla="*/ 544 w 544"/>
                <a:gd name="T7" fmla="*/ 24 h 1053"/>
                <a:gd name="T8" fmla="*/ 291 w 544"/>
                <a:gd name="T9" fmla="*/ 0 h 1053"/>
                <a:gd name="T10" fmla="*/ 291 w 544"/>
                <a:gd name="T11" fmla="*/ 0 h 10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4" h="1053">
                  <a:moveTo>
                    <a:pt x="291" y="0"/>
                  </a:moveTo>
                  <a:lnTo>
                    <a:pt x="0" y="1053"/>
                  </a:lnTo>
                  <a:lnTo>
                    <a:pt x="251" y="1011"/>
                  </a:lnTo>
                  <a:lnTo>
                    <a:pt x="544" y="24"/>
                  </a:lnTo>
                  <a:lnTo>
                    <a:pt x="291" y="0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rgbClr val="7D3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92"/>
            <p:cNvSpPr>
              <a:spLocks/>
            </p:cNvSpPr>
            <p:nvPr/>
          </p:nvSpPr>
          <p:spPr bwMode="auto">
            <a:xfrm>
              <a:off x="1855" y="1239"/>
              <a:ext cx="344" cy="615"/>
            </a:xfrm>
            <a:custGeom>
              <a:avLst/>
              <a:gdLst>
                <a:gd name="T0" fmla="*/ 54 w 687"/>
                <a:gd name="T1" fmla="*/ 1231 h 1231"/>
                <a:gd name="T2" fmla="*/ 687 w 687"/>
                <a:gd name="T3" fmla="*/ 22 h 1231"/>
                <a:gd name="T4" fmla="*/ 638 w 687"/>
                <a:gd name="T5" fmla="*/ 0 h 1231"/>
                <a:gd name="T6" fmla="*/ 0 w 687"/>
                <a:gd name="T7" fmla="*/ 1204 h 1231"/>
                <a:gd name="T8" fmla="*/ 54 w 687"/>
                <a:gd name="T9" fmla="*/ 1231 h 1231"/>
                <a:gd name="T10" fmla="*/ 54 w 687"/>
                <a:gd name="T11" fmla="*/ 1231 h 1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87" h="1231">
                  <a:moveTo>
                    <a:pt x="54" y="1231"/>
                  </a:moveTo>
                  <a:lnTo>
                    <a:pt x="687" y="22"/>
                  </a:lnTo>
                  <a:lnTo>
                    <a:pt x="638" y="0"/>
                  </a:lnTo>
                  <a:lnTo>
                    <a:pt x="0" y="1204"/>
                  </a:lnTo>
                  <a:lnTo>
                    <a:pt x="54" y="1231"/>
                  </a:lnTo>
                  <a:lnTo>
                    <a:pt x="54" y="12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93"/>
            <p:cNvSpPr>
              <a:spLocks/>
            </p:cNvSpPr>
            <p:nvPr/>
          </p:nvSpPr>
          <p:spPr bwMode="auto">
            <a:xfrm>
              <a:off x="2443" y="1354"/>
              <a:ext cx="109" cy="95"/>
            </a:xfrm>
            <a:custGeom>
              <a:avLst/>
              <a:gdLst>
                <a:gd name="T0" fmla="*/ 214 w 218"/>
                <a:gd name="T1" fmla="*/ 163 h 190"/>
                <a:gd name="T2" fmla="*/ 216 w 218"/>
                <a:gd name="T3" fmla="*/ 147 h 190"/>
                <a:gd name="T4" fmla="*/ 216 w 218"/>
                <a:gd name="T5" fmla="*/ 131 h 190"/>
                <a:gd name="T6" fmla="*/ 210 w 218"/>
                <a:gd name="T7" fmla="*/ 113 h 190"/>
                <a:gd name="T8" fmla="*/ 206 w 218"/>
                <a:gd name="T9" fmla="*/ 99 h 190"/>
                <a:gd name="T10" fmla="*/ 201 w 218"/>
                <a:gd name="T11" fmla="*/ 90 h 190"/>
                <a:gd name="T12" fmla="*/ 194 w 218"/>
                <a:gd name="T13" fmla="*/ 80 h 190"/>
                <a:gd name="T14" fmla="*/ 188 w 218"/>
                <a:gd name="T15" fmla="*/ 72 h 190"/>
                <a:gd name="T16" fmla="*/ 179 w 218"/>
                <a:gd name="T17" fmla="*/ 61 h 190"/>
                <a:gd name="T18" fmla="*/ 171 w 218"/>
                <a:gd name="T19" fmla="*/ 54 h 190"/>
                <a:gd name="T20" fmla="*/ 162 w 218"/>
                <a:gd name="T21" fmla="*/ 46 h 190"/>
                <a:gd name="T22" fmla="*/ 153 w 218"/>
                <a:gd name="T23" fmla="*/ 37 h 190"/>
                <a:gd name="T24" fmla="*/ 142 w 218"/>
                <a:gd name="T25" fmla="*/ 30 h 190"/>
                <a:gd name="T26" fmla="*/ 131 w 218"/>
                <a:gd name="T27" fmla="*/ 23 h 190"/>
                <a:gd name="T28" fmla="*/ 121 w 218"/>
                <a:gd name="T29" fmla="*/ 17 h 190"/>
                <a:gd name="T30" fmla="*/ 110 w 218"/>
                <a:gd name="T31" fmla="*/ 12 h 190"/>
                <a:gd name="T32" fmla="*/ 99 w 218"/>
                <a:gd name="T33" fmla="*/ 8 h 190"/>
                <a:gd name="T34" fmla="*/ 89 w 218"/>
                <a:gd name="T35" fmla="*/ 5 h 190"/>
                <a:gd name="T36" fmla="*/ 79 w 218"/>
                <a:gd name="T37" fmla="*/ 2 h 190"/>
                <a:gd name="T38" fmla="*/ 69 w 218"/>
                <a:gd name="T39" fmla="*/ 1 h 190"/>
                <a:gd name="T40" fmla="*/ 59 w 218"/>
                <a:gd name="T41" fmla="*/ 0 h 190"/>
                <a:gd name="T42" fmla="*/ 50 w 218"/>
                <a:gd name="T43" fmla="*/ 0 h 190"/>
                <a:gd name="T44" fmla="*/ 37 w 218"/>
                <a:gd name="T45" fmla="*/ 2 h 190"/>
                <a:gd name="T46" fmla="*/ 22 w 218"/>
                <a:gd name="T47" fmla="*/ 7 h 190"/>
                <a:gd name="T48" fmla="*/ 12 w 218"/>
                <a:gd name="T49" fmla="*/ 16 h 190"/>
                <a:gd name="T50" fmla="*/ 3 w 218"/>
                <a:gd name="T51" fmla="*/ 29 h 190"/>
                <a:gd name="T52" fmla="*/ 0 w 218"/>
                <a:gd name="T53" fmla="*/ 44 h 190"/>
                <a:gd name="T54" fmla="*/ 0 w 218"/>
                <a:gd name="T55" fmla="*/ 61 h 190"/>
                <a:gd name="T56" fmla="*/ 3 w 218"/>
                <a:gd name="T57" fmla="*/ 73 h 190"/>
                <a:gd name="T58" fmla="*/ 7 w 218"/>
                <a:gd name="T59" fmla="*/ 83 h 190"/>
                <a:gd name="T60" fmla="*/ 13 w 218"/>
                <a:gd name="T61" fmla="*/ 96 h 190"/>
                <a:gd name="T62" fmla="*/ 22 w 218"/>
                <a:gd name="T63" fmla="*/ 110 h 190"/>
                <a:gd name="T64" fmla="*/ 28 w 218"/>
                <a:gd name="T65" fmla="*/ 119 h 190"/>
                <a:gd name="T66" fmla="*/ 37 w 218"/>
                <a:gd name="T67" fmla="*/ 128 h 190"/>
                <a:gd name="T68" fmla="*/ 44 w 218"/>
                <a:gd name="T69" fmla="*/ 136 h 190"/>
                <a:gd name="T70" fmla="*/ 55 w 218"/>
                <a:gd name="T71" fmla="*/ 145 h 190"/>
                <a:gd name="T72" fmla="*/ 64 w 218"/>
                <a:gd name="T73" fmla="*/ 153 h 190"/>
                <a:gd name="T74" fmla="*/ 75 w 218"/>
                <a:gd name="T75" fmla="*/ 160 h 190"/>
                <a:gd name="T76" fmla="*/ 86 w 218"/>
                <a:gd name="T77" fmla="*/ 166 h 190"/>
                <a:gd name="T78" fmla="*/ 95 w 218"/>
                <a:gd name="T79" fmla="*/ 172 h 190"/>
                <a:gd name="T80" fmla="*/ 106 w 218"/>
                <a:gd name="T81" fmla="*/ 178 h 190"/>
                <a:gd name="T82" fmla="*/ 117 w 218"/>
                <a:gd name="T83" fmla="*/ 182 h 190"/>
                <a:gd name="T84" fmla="*/ 128 w 218"/>
                <a:gd name="T85" fmla="*/ 186 h 190"/>
                <a:gd name="T86" fmla="*/ 137 w 218"/>
                <a:gd name="T87" fmla="*/ 188 h 190"/>
                <a:gd name="T88" fmla="*/ 148 w 218"/>
                <a:gd name="T89" fmla="*/ 190 h 190"/>
                <a:gd name="T90" fmla="*/ 162 w 218"/>
                <a:gd name="T91" fmla="*/ 190 h 190"/>
                <a:gd name="T92" fmla="*/ 179 w 218"/>
                <a:gd name="T93" fmla="*/ 189 h 190"/>
                <a:gd name="T94" fmla="*/ 194 w 218"/>
                <a:gd name="T95" fmla="*/ 183 h 190"/>
                <a:gd name="T96" fmla="*/ 206 w 218"/>
                <a:gd name="T97" fmla="*/ 174 h 190"/>
                <a:gd name="T98" fmla="*/ 210 w 218"/>
                <a:gd name="T99" fmla="*/ 17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18" h="190">
                  <a:moveTo>
                    <a:pt x="210" y="170"/>
                  </a:moveTo>
                  <a:lnTo>
                    <a:pt x="214" y="163"/>
                  </a:lnTo>
                  <a:lnTo>
                    <a:pt x="216" y="156"/>
                  </a:lnTo>
                  <a:lnTo>
                    <a:pt x="216" y="147"/>
                  </a:lnTo>
                  <a:lnTo>
                    <a:pt x="218" y="139"/>
                  </a:lnTo>
                  <a:lnTo>
                    <a:pt x="216" y="131"/>
                  </a:lnTo>
                  <a:lnTo>
                    <a:pt x="214" y="121"/>
                  </a:lnTo>
                  <a:lnTo>
                    <a:pt x="210" y="113"/>
                  </a:lnTo>
                  <a:lnTo>
                    <a:pt x="208" y="104"/>
                  </a:lnTo>
                  <a:lnTo>
                    <a:pt x="206" y="99"/>
                  </a:lnTo>
                  <a:lnTo>
                    <a:pt x="203" y="95"/>
                  </a:lnTo>
                  <a:lnTo>
                    <a:pt x="201" y="90"/>
                  </a:lnTo>
                  <a:lnTo>
                    <a:pt x="197" y="86"/>
                  </a:lnTo>
                  <a:lnTo>
                    <a:pt x="194" y="80"/>
                  </a:lnTo>
                  <a:lnTo>
                    <a:pt x="191" y="75"/>
                  </a:lnTo>
                  <a:lnTo>
                    <a:pt x="188" y="72"/>
                  </a:lnTo>
                  <a:lnTo>
                    <a:pt x="184" y="67"/>
                  </a:lnTo>
                  <a:lnTo>
                    <a:pt x="179" y="61"/>
                  </a:lnTo>
                  <a:lnTo>
                    <a:pt x="176" y="58"/>
                  </a:lnTo>
                  <a:lnTo>
                    <a:pt x="171" y="54"/>
                  </a:lnTo>
                  <a:lnTo>
                    <a:pt x="167" y="50"/>
                  </a:lnTo>
                  <a:lnTo>
                    <a:pt x="162" y="46"/>
                  </a:lnTo>
                  <a:lnTo>
                    <a:pt x="158" y="42"/>
                  </a:lnTo>
                  <a:lnTo>
                    <a:pt x="153" y="37"/>
                  </a:lnTo>
                  <a:lnTo>
                    <a:pt x="148" y="35"/>
                  </a:lnTo>
                  <a:lnTo>
                    <a:pt x="142" y="30"/>
                  </a:lnTo>
                  <a:lnTo>
                    <a:pt x="137" y="26"/>
                  </a:lnTo>
                  <a:lnTo>
                    <a:pt x="131" y="23"/>
                  </a:lnTo>
                  <a:lnTo>
                    <a:pt x="127" y="20"/>
                  </a:lnTo>
                  <a:lnTo>
                    <a:pt x="121" y="17"/>
                  </a:lnTo>
                  <a:lnTo>
                    <a:pt x="116" y="14"/>
                  </a:lnTo>
                  <a:lnTo>
                    <a:pt x="110" y="12"/>
                  </a:lnTo>
                  <a:lnTo>
                    <a:pt x="105" y="11"/>
                  </a:lnTo>
                  <a:lnTo>
                    <a:pt x="99" y="8"/>
                  </a:lnTo>
                  <a:lnTo>
                    <a:pt x="94" y="6"/>
                  </a:lnTo>
                  <a:lnTo>
                    <a:pt x="89" y="5"/>
                  </a:lnTo>
                  <a:lnTo>
                    <a:pt x="85" y="4"/>
                  </a:lnTo>
                  <a:lnTo>
                    <a:pt x="79" y="2"/>
                  </a:lnTo>
                  <a:lnTo>
                    <a:pt x="74" y="1"/>
                  </a:lnTo>
                  <a:lnTo>
                    <a:pt x="69" y="1"/>
                  </a:lnTo>
                  <a:lnTo>
                    <a:pt x="64" y="1"/>
                  </a:lnTo>
                  <a:lnTo>
                    <a:pt x="59" y="0"/>
                  </a:lnTo>
                  <a:lnTo>
                    <a:pt x="55" y="0"/>
                  </a:lnTo>
                  <a:lnTo>
                    <a:pt x="50" y="0"/>
                  </a:lnTo>
                  <a:lnTo>
                    <a:pt x="46" y="1"/>
                  </a:lnTo>
                  <a:lnTo>
                    <a:pt x="37" y="2"/>
                  </a:lnTo>
                  <a:lnTo>
                    <a:pt x="30" y="5"/>
                  </a:lnTo>
                  <a:lnTo>
                    <a:pt x="22" y="7"/>
                  </a:lnTo>
                  <a:lnTo>
                    <a:pt x="16" y="12"/>
                  </a:lnTo>
                  <a:lnTo>
                    <a:pt x="12" y="16"/>
                  </a:lnTo>
                  <a:lnTo>
                    <a:pt x="8" y="23"/>
                  </a:lnTo>
                  <a:lnTo>
                    <a:pt x="3" y="29"/>
                  </a:lnTo>
                  <a:lnTo>
                    <a:pt x="2" y="37"/>
                  </a:lnTo>
                  <a:lnTo>
                    <a:pt x="0" y="44"/>
                  </a:lnTo>
                  <a:lnTo>
                    <a:pt x="0" y="53"/>
                  </a:lnTo>
                  <a:lnTo>
                    <a:pt x="0" y="61"/>
                  </a:lnTo>
                  <a:lnTo>
                    <a:pt x="2" y="68"/>
                  </a:lnTo>
                  <a:lnTo>
                    <a:pt x="3" y="73"/>
                  </a:lnTo>
                  <a:lnTo>
                    <a:pt x="6" y="78"/>
                  </a:lnTo>
                  <a:lnTo>
                    <a:pt x="7" y="83"/>
                  </a:lnTo>
                  <a:lnTo>
                    <a:pt x="9" y="87"/>
                  </a:lnTo>
                  <a:lnTo>
                    <a:pt x="13" y="96"/>
                  </a:lnTo>
                  <a:lnTo>
                    <a:pt x="20" y="105"/>
                  </a:lnTo>
                  <a:lnTo>
                    <a:pt x="22" y="110"/>
                  </a:lnTo>
                  <a:lnTo>
                    <a:pt x="25" y="114"/>
                  </a:lnTo>
                  <a:lnTo>
                    <a:pt x="28" y="119"/>
                  </a:lnTo>
                  <a:lnTo>
                    <a:pt x="33" y="125"/>
                  </a:lnTo>
                  <a:lnTo>
                    <a:pt x="37" y="128"/>
                  </a:lnTo>
                  <a:lnTo>
                    <a:pt x="40" y="132"/>
                  </a:lnTo>
                  <a:lnTo>
                    <a:pt x="44" y="136"/>
                  </a:lnTo>
                  <a:lnTo>
                    <a:pt x="50" y="141"/>
                  </a:lnTo>
                  <a:lnTo>
                    <a:pt x="55" y="145"/>
                  </a:lnTo>
                  <a:lnTo>
                    <a:pt x="59" y="148"/>
                  </a:lnTo>
                  <a:lnTo>
                    <a:pt x="64" y="153"/>
                  </a:lnTo>
                  <a:lnTo>
                    <a:pt x="70" y="158"/>
                  </a:lnTo>
                  <a:lnTo>
                    <a:pt x="75" y="160"/>
                  </a:lnTo>
                  <a:lnTo>
                    <a:pt x="80" y="164"/>
                  </a:lnTo>
                  <a:lnTo>
                    <a:pt x="86" y="166"/>
                  </a:lnTo>
                  <a:lnTo>
                    <a:pt x="91" y="170"/>
                  </a:lnTo>
                  <a:lnTo>
                    <a:pt x="95" y="172"/>
                  </a:lnTo>
                  <a:lnTo>
                    <a:pt x="101" y="176"/>
                  </a:lnTo>
                  <a:lnTo>
                    <a:pt x="106" y="178"/>
                  </a:lnTo>
                  <a:lnTo>
                    <a:pt x="112" y="181"/>
                  </a:lnTo>
                  <a:lnTo>
                    <a:pt x="117" y="182"/>
                  </a:lnTo>
                  <a:lnTo>
                    <a:pt x="122" y="183"/>
                  </a:lnTo>
                  <a:lnTo>
                    <a:pt x="128" y="186"/>
                  </a:lnTo>
                  <a:lnTo>
                    <a:pt x="133" y="187"/>
                  </a:lnTo>
                  <a:lnTo>
                    <a:pt x="137" y="188"/>
                  </a:lnTo>
                  <a:lnTo>
                    <a:pt x="142" y="189"/>
                  </a:lnTo>
                  <a:lnTo>
                    <a:pt x="148" y="190"/>
                  </a:lnTo>
                  <a:lnTo>
                    <a:pt x="153" y="190"/>
                  </a:lnTo>
                  <a:lnTo>
                    <a:pt x="162" y="190"/>
                  </a:lnTo>
                  <a:lnTo>
                    <a:pt x="171" y="190"/>
                  </a:lnTo>
                  <a:lnTo>
                    <a:pt x="179" y="189"/>
                  </a:lnTo>
                  <a:lnTo>
                    <a:pt x="186" y="187"/>
                  </a:lnTo>
                  <a:lnTo>
                    <a:pt x="194" y="183"/>
                  </a:lnTo>
                  <a:lnTo>
                    <a:pt x="201" y="180"/>
                  </a:lnTo>
                  <a:lnTo>
                    <a:pt x="206" y="174"/>
                  </a:lnTo>
                  <a:lnTo>
                    <a:pt x="210" y="170"/>
                  </a:lnTo>
                  <a:lnTo>
                    <a:pt x="210" y="170"/>
                  </a:lnTo>
                  <a:close/>
                </a:path>
              </a:pathLst>
            </a:custGeom>
            <a:solidFill>
              <a:srgbClr val="E8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94"/>
            <p:cNvSpPr>
              <a:spLocks/>
            </p:cNvSpPr>
            <p:nvPr/>
          </p:nvSpPr>
          <p:spPr bwMode="auto">
            <a:xfrm>
              <a:off x="2471" y="1412"/>
              <a:ext cx="226" cy="657"/>
            </a:xfrm>
            <a:custGeom>
              <a:avLst/>
              <a:gdLst>
                <a:gd name="T0" fmla="*/ 399 w 451"/>
                <a:gd name="T1" fmla="*/ 0 h 1314"/>
                <a:gd name="T2" fmla="*/ 0 w 451"/>
                <a:gd name="T3" fmla="*/ 1310 h 1314"/>
                <a:gd name="T4" fmla="*/ 51 w 451"/>
                <a:gd name="T5" fmla="*/ 1314 h 1314"/>
                <a:gd name="T6" fmla="*/ 451 w 451"/>
                <a:gd name="T7" fmla="*/ 2 h 1314"/>
                <a:gd name="T8" fmla="*/ 399 w 451"/>
                <a:gd name="T9" fmla="*/ 0 h 1314"/>
                <a:gd name="T10" fmla="*/ 399 w 451"/>
                <a:gd name="T11" fmla="*/ 0 h 13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1" h="1314">
                  <a:moveTo>
                    <a:pt x="399" y="0"/>
                  </a:moveTo>
                  <a:lnTo>
                    <a:pt x="0" y="1310"/>
                  </a:lnTo>
                  <a:lnTo>
                    <a:pt x="51" y="1314"/>
                  </a:lnTo>
                  <a:lnTo>
                    <a:pt x="451" y="2"/>
                  </a:lnTo>
                  <a:lnTo>
                    <a:pt x="399" y="0"/>
                  </a:lnTo>
                  <a:lnTo>
                    <a:pt x="39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95"/>
            <p:cNvSpPr>
              <a:spLocks/>
            </p:cNvSpPr>
            <p:nvPr/>
          </p:nvSpPr>
          <p:spPr bwMode="auto">
            <a:xfrm>
              <a:off x="1844" y="1794"/>
              <a:ext cx="699" cy="284"/>
            </a:xfrm>
            <a:custGeom>
              <a:avLst/>
              <a:gdLst>
                <a:gd name="T0" fmla="*/ 1399 w 1399"/>
                <a:gd name="T1" fmla="*/ 469 h 567"/>
                <a:gd name="T2" fmla="*/ 1062 w 1399"/>
                <a:gd name="T3" fmla="*/ 510 h 567"/>
                <a:gd name="T4" fmla="*/ 27 w 1399"/>
                <a:gd name="T5" fmla="*/ 0 h 567"/>
                <a:gd name="T6" fmla="*/ 0 w 1399"/>
                <a:gd name="T7" fmla="*/ 51 h 567"/>
                <a:gd name="T8" fmla="*/ 1050 w 1399"/>
                <a:gd name="T9" fmla="*/ 567 h 567"/>
                <a:gd name="T10" fmla="*/ 1391 w 1399"/>
                <a:gd name="T11" fmla="*/ 522 h 567"/>
                <a:gd name="T12" fmla="*/ 1399 w 1399"/>
                <a:gd name="T13" fmla="*/ 469 h 567"/>
                <a:gd name="T14" fmla="*/ 1399 w 1399"/>
                <a:gd name="T15" fmla="*/ 469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99" h="567">
                  <a:moveTo>
                    <a:pt x="1399" y="469"/>
                  </a:moveTo>
                  <a:lnTo>
                    <a:pt x="1062" y="510"/>
                  </a:lnTo>
                  <a:lnTo>
                    <a:pt x="27" y="0"/>
                  </a:lnTo>
                  <a:lnTo>
                    <a:pt x="0" y="51"/>
                  </a:lnTo>
                  <a:lnTo>
                    <a:pt x="1050" y="567"/>
                  </a:lnTo>
                  <a:lnTo>
                    <a:pt x="1391" y="522"/>
                  </a:lnTo>
                  <a:lnTo>
                    <a:pt x="1399" y="469"/>
                  </a:lnTo>
                  <a:lnTo>
                    <a:pt x="1399" y="4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96"/>
            <p:cNvSpPr>
              <a:spLocks/>
            </p:cNvSpPr>
            <p:nvPr/>
          </p:nvSpPr>
          <p:spPr bwMode="auto">
            <a:xfrm>
              <a:off x="2174" y="1119"/>
              <a:ext cx="362" cy="140"/>
            </a:xfrm>
            <a:custGeom>
              <a:avLst/>
              <a:gdLst>
                <a:gd name="T0" fmla="*/ 304 w 724"/>
                <a:gd name="T1" fmla="*/ 18 h 280"/>
                <a:gd name="T2" fmla="*/ 264 w 724"/>
                <a:gd name="T3" fmla="*/ 30 h 280"/>
                <a:gd name="T4" fmla="*/ 230 w 724"/>
                <a:gd name="T5" fmla="*/ 45 h 280"/>
                <a:gd name="T6" fmla="*/ 197 w 724"/>
                <a:gd name="T7" fmla="*/ 62 h 280"/>
                <a:gd name="T8" fmla="*/ 166 w 724"/>
                <a:gd name="T9" fmla="*/ 80 h 280"/>
                <a:gd name="T10" fmla="*/ 139 w 724"/>
                <a:gd name="T11" fmla="*/ 100 h 280"/>
                <a:gd name="T12" fmla="*/ 112 w 724"/>
                <a:gd name="T13" fmla="*/ 121 h 280"/>
                <a:gd name="T14" fmla="*/ 91 w 724"/>
                <a:gd name="T15" fmla="*/ 141 h 280"/>
                <a:gd name="T16" fmla="*/ 69 w 724"/>
                <a:gd name="T17" fmla="*/ 160 h 280"/>
                <a:gd name="T18" fmla="*/ 51 w 724"/>
                <a:gd name="T19" fmla="*/ 179 h 280"/>
                <a:gd name="T20" fmla="*/ 37 w 724"/>
                <a:gd name="T21" fmla="*/ 197 h 280"/>
                <a:gd name="T22" fmla="*/ 17 w 724"/>
                <a:gd name="T23" fmla="*/ 225 h 280"/>
                <a:gd name="T24" fmla="*/ 1 w 724"/>
                <a:gd name="T25" fmla="*/ 249 h 280"/>
                <a:gd name="T26" fmla="*/ 17 w 724"/>
                <a:gd name="T27" fmla="*/ 262 h 280"/>
                <a:gd name="T28" fmla="*/ 38 w 724"/>
                <a:gd name="T29" fmla="*/ 275 h 280"/>
                <a:gd name="T30" fmla="*/ 51 w 724"/>
                <a:gd name="T31" fmla="*/ 266 h 280"/>
                <a:gd name="T32" fmla="*/ 69 w 724"/>
                <a:gd name="T33" fmla="*/ 243 h 280"/>
                <a:gd name="T34" fmla="*/ 84 w 724"/>
                <a:gd name="T35" fmla="*/ 224 h 280"/>
                <a:gd name="T36" fmla="*/ 99 w 724"/>
                <a:gd name="T37" fmla="*/ 207 h 280"/>
                <a:gd name="T38" fmla="*/ 117 w 724"/>
                <a:gd name="T39" fmla="*/ 190 h 280"/>
                <a:gd name="T40" fmla="*/ 138 w 724"/>
                <a:gd name="T41" fmla="*/ 172 h 280"/>
                <a:gd name="T42" fmla="*/ 159 w 724"/>
                <a:gd name="T43" fmla="*/ 154 h 280"/>
                <a:gd name="T44" fmla="*/ 182 w 724"/>
                <a:gd name="T45" fmla="*/ 136 h 280"/>
                <a:gd name="T46" fmla="*/ 208 w 724"/>
                <a:gd name="T47" fmla="*/ 118 h 280"/>
                <a:gd name="T48" fmla="*/ 237 w 724"/>
                <a:gd name="T49" fmla="*/ 103 h 280"/>
                <a:gd name="T50" fmla="*/ 268 w 724"/>
                <a:gd name="T51" fmla="*/ 88 h 280"/>
                <a:gd name="T52" fmla="*/ 300 w 724"/>
                <a:gd name="T53" fmla="*/ 77 h 280"/>
                <a:gd name="T54" fmla="*/ 335 w 724"/>
                <a:gd name="T55" fmla="*/ 67 h 280"/>
                <a:gd name="T56" fmla="*/ 370 w 724"/>
                <a:gd name="T57" fmla="*/ 60 h 280"/>
                <a:gd name="T58" fmla="*/ 403 w 724"/>
                <a:gd name="T59" fmla="*/ 57 h 280"/>
                <a:gd name="T60" fmla="*/ 437 w 724"/>
                <a:gd name="T61" fmla="*/ 57 h 280"/>
                <a:gd name="T62" fmla="*/ 468 w 724"/>
                <a:gd name="T63" fmla="*/ 61 h 280"/>
                <a:gd name="T64" fmla="*/ 497 w 724"/>
                <a:gd name="T65" fmla="*/ 66 h 280"/>
                <a:gd name="T66" fmla="*/ 524 w 724"/>
                <a:gd name="T67" fmla="*/ 74 h 280"/>
                <a:gd name="T68" fmla="*/ 551 w 724"/>
                <a:gd name="T69" fmla="*/ 84 h 280"/>
                <a:gd name="T70" fmla="*/ 576 w 724"/>
                <a:gd name="T71" fmla="*/ 94 h 280"/>
                <a:gd name="T72" fmla="*/ 597 w 724"/>
                <a:gd name="T73" fmla="*/ 105 h 280"/>
                <a:gd name="T74" fmla="*/ 615 w 724"/>
                <a:gd name="T75" fmla="*/ 116 h 280"/>
                <a:gd name="T76" fmla="*/ 633 w 724"/>
                <a:gd name="T77" fmla="*/ 127 h 280"/>
                <a:gd name="T78" fmla="*/ 657 w 724"/>
                <a:gd name="T79" fmla="*/ 144 h 280"/>
                <a:gd name="T80" fmla="*/ 676 w 724"/>
                <a:gd name="T81" fmla="*/ 159 h 280"/>
                <a:gd name="T82" fmla="*/ 715 w 724"/>
                <a:gd name="T83" fmla="*/ 105 h 280"/>
                <a:gd name="T84" fmla="*/ 691 w 724"/>
                <a:gd name="T85" fmla="*/ 87 h 280"/>
                <a:gd name="T86" fmla="*/ 674 w 724"/>
                <a:gd name="T87" fmla="*/ 77 h 280"/>
                <a:gd name="T88" fmla="*/ 656 w 724"/>
                <a:gd name="T89" fmla="*/ 65 h 280"/>
                <a:gd name="T90" fmla="*/ 634 w 724"/>
                <a:gd name="T91" fmla="*/ 53 h 280"/>
                <a:gd name="T92" fmla="*/ 610 w 724"/>
                <a:gd name="T93" fmla="*/ 42 h 280"/>
                <a:gd name="T94" fmla="*/ 583 w 724"/>
                <a:gd name="T95" fmla="*/ 29 h 280"/>
                <a:gd name="T96" fmla="*/ 553 w 724"/>
                <a:gd name="T97" fmla="*/ 19 h 280"/>
                <a:gd name="T98" fmla="*/ 521 w 724"/>
                <a:gd name="T99" fmla="*/ 11 h 280"/>
                <a:gd name="T100" fmla="*/ 488 w 724"/>
                <a:gd name="T101" fmla="*/ 5 h 280"/>
                <a:gd name="T102" fmla="*/ 451 w 724"/>
                <a:gd name="T103" fmla="*/ 1 h 280"/>
                <a:gd name="T104" fmla="*/ 414 w 724"/>
                <a:gd name="T105" fmla="*/ 1 h 280"/>
                <a:gd name="T106" fmla="*/ 375 w 724"/>
                <a:gd name="T107" fmla="*/ 4 h 280"/>
                <a:gd name="T108" fmla="*/ 335 w 724"/>
                <a:gd name="T109" fmla="*/ 11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24" h="280">
                  <a:moveTo>
                    <a:pt x="335" y="11"/>
                  </a:moveTo>
                  <a:lnTo>
                    <a:pt x="324" y="13"/>
                  </a:lnTo>
                  <a:lnTo>
                    <a:pt x="314" y="14"/>
                  </a:lnTo>
                  <a:lnTo>
                    <a:pt x="304" y="18"/>
                  </a:lnTo>
                  <a:lnTo>
                    <a:pt x="294" y="21"/>
                  </a:lnTo>
                  <a:lnTo>
                    <a:pt x="284" y="24"/>
                  </a:lnTo>
                  <a:lnTo>
                    <a:pt x="274" y="26"/>
                  </a:lnTo>
                  <a:lnTo>
                    <a:pt x="264" y="30"/>
                  </a:lnTo>
                  <a:lnTo>
                    <a:pt x="257" y="35"/>
                  </a:lnTo>
                  <a:lnTo>
                    <a:pt x="247" y="37"/>
                  </a:lnTo>
                  <a:lnTo>
                    <a:pt x="238" y="42"/>
                  </a:lnTo>
                  <a:lnTo>
                    <a:pt x="230" y="45"/>
                  </a:lnTo>
                  <a:lnTo>
                    <a:pt x="223" y="49"/>
                  </a:lnTo>
                  <a:lnTo>
                    <a:pt x="213" y="53"/>
                  </a:lnTo>
                  <a:lnTo>
                    <a:pt x="205" y="57"/>
                  </a:lnTo>
                  <a:lnTo>
                    <a:pt x="197" y="62"/>
                  </a:lnTo>
                  <a:lnTo>
                    <a:pt x="190" y="67"/>
                  </a:lnTo>
                  <a:lnTo>
                    <a:pt x="182" y="71"/>
                  </a:lnTo>
                  <a:lnTo>
                    <a:pt x="174" y="75"/>
                  </a:lnTo>
                  <a:lnTo>
                    <a:pt x="166" y="80"/>
                  </a:lnTo>
                  <a:lnTo>
                    <a:pt x="159" y="85"/>
                  </a:lnTo>
                  <a:lnTo>
                    <a:pt x="152" y="90"/>
                  </a:lnTo>
                  <a:lnTo>
                    <a:pt x="146" y="94"/>
                  </a:lnTo>
                  <a:lnTo>
                    <a:pt x="139" y="100"/>
                  </a:lnTo>
                  <a:lnTo>
                    <a:pt x="132" y="105"/>
                  </a:lnTo>
                  <a:lnTo>
                    <a:pt x="126" y="110"/>
                  </a:lnTo>
                  <a:lnTo>
                    <a:pt x="118" y="116"/>
                  </a:lnTo>
                  <a:lnTo>
                    <a:pt x="112" y="121"/>
                  </a:lnTo>
                  <a:lnTo>
                    <a:pt x="108" y="126"/>
                  </a:lnTo>
                  <a:lnTo>
                    <a:pt x="100" y="130"/>
                  </a:lnTo>
                  <a:lnTo>
                    <a:pt x="96" y="136"/>
                  </a:lnTo>
                  <a:lnTo>
                    <a:pt x="91" y="141"/>
                  </a:lnTo>
                  <a:lnTo>
                    <a:pt x="86" y="147"/>
                  </a:lnTo>
                  <a:lnTo>
                    <a:pt x="80" y="151"/>
                  </a:lnTo>
                  <a:lnTo>
                    <a:pt x="75" y="156"/>
                  </a:lnTo>
                  <a:lnTo>
                    <a:pt x="69" y="160"/>
                  </a:lnTo>
                  <a:lnTo>
                    <a:pt x="66" y="165"/>
                  </a:lnTo>
                  <a:lnTo>
                    <a:pt x="60" y="170"/>
                  </a:lnTo>
                  <a:lnTo>
                    <a:pt x="56" y="175"/>
                  </a:lnTo>
                  <a:lnTo>
                    <a:pt x="51" y="179"/>
                  </a:lnTo>
                  <a:lnTo>
                    <a:pt x="49" y="185"/>
                  </a:lnTo>
                  <a:lnTo>
                    <a:pt x="44" y="189"/>
                  </a:lnTo>
                  <a:lnTo>
                    <a:pt x="41" y="194"/>
                  </a:lnTo>
                  <a:lnTo>
                    <a:pt x="37" y="197"/>
                  </a:lnTo>
                  <a:lnTo>
                    <a:pt x="35" y="203"/>
                  </a:lnTo>
                  <a:lnTo>
                    <a:pt x="27" y="211"/>
                  </a:lnTo>
                  <a:lnTo>
                    <a:pt x="23" y="219"/>
                  </a:lnTo>
                  <a:lnTo>
                    <a:pt x="17" y="225"/>
                  </a:lnTo>
                  <a:lnTo>
                    <a:pt x="13" y="232"/>
                  </a:lnTo>
                  <a:lnTo>
                    <a:pt x="8" y="238"/>
                  </a:lnTo>
                  <a:lnTo>
                    <a:pt x="6" y="243"/>
                  </a:lnTo>
                  <a:lnTo>
                    <a:pt x="1" y="249"/>
                  </a:lnTo>
                  <a:lnTo>
                    <a:pt x="0" y="254"/>
                  </a:lnTo>
                  <a:lnTo>
                    <a:pt x="6" y="256"/>
                  </a:lnTo>
                  <a:lnTo>
                    <a:pt x="12" y="260"/>
                  </a:lnTo>
                  <a:lnTo>
                    <a:pt x="17" y="262"/>
                  </a:lnTo>
                  <a:lnTo>
                    <a:pt x="23" y="266"/>
                  </a:lnTo>
                  <a:lnTo>
                    <a:pt x="27" y="269"/>
                  </a:lnTo>
                  <a:lnTo>
                    <a:pt x="32" y="272"/>
                  </a:lnTo>
                  <a:lnTo>
                    <a:pt x="38" y="275"/>
                  </a:lnTo>
                  <a:lnTo>
                    <a:pt x="45" y="280"/>
                  </a:lnTo>
                  <a:lnTo>
                    <a:pt x="45" y="276"/>
                  </a:lnTo>
                  <a:lnTo>
                    <a:pt x="49" y="270"/>
                  </a:lnTo>
                  <a:lnTo>
                    <a:pt x="51" y="266"/>
                  </a:lnTo>
                  <a:lnTo>
                    <a:pt x="56" y="262"/>
                  </a:lnTo>
                  <a:lnTo>
                    <a:pt x="59" y="255"/>
                  </a:lnTo>
                  <a:lnTo>
                    <a:pt x="65" y="250"/>
                  </a:lnTo>
                  <a:lnTo>
                    <a:pt x="69" y="243"/>
                  </a:lnTo>
                  <a:lnTo>
                    <a:pt x="75" y="236"/>
                  </a:lnTo>
                  <a:lnTo>
                    <a:pt x="78" y="231"/>
                  </a:lnTo>
                  <a:lnTo>
                    <a:pt x="80" y="227"/>
                  </a:lnTo>
                  <a:lnTo>
                    <a:pt x="84" y="224"/>
                  </a:lnTo>
                  <a:lnTo>
                    <a:pt x="89" y="220"/>
                  </a:lnTo>
                  <a:lnTo>
                    <a:pt x="91" y="217"/>
                  </a:lnTo>
                  <a:lnTo>
                    <a:pt x="96" y="212"/>
                  </a:lnTo>
                  <a:lnTo>
                    <a:pt x="99" y="207"/>
                  </a:lnTo>
                  <a:lnTo>
                    <a:pt x="104" y="203"/>
                  </a:lnTo>
                  <a:lnTo>
                    <a:pt x="108" y="200"/>
                  </a:lnTo>
                  <a:lnTo>
                    <a:pt x="112" y="195"/>
                  </a:lnTo>
                  <a:lnTo>
                    <a:pt x="117" y="190"/>
                  </a:lnTo>
                  <a:lnTo>
                    <a:pt x="123" y="187"/>
                  </a:lnTo>
                  <a:lnTo>
                    <a:pt x="128" y="182"/>
                  </a:lnTo>
                  <a:lnTo>
                    <a:pt x="132" y="177"/>
                  </a:lnTo>
                  <a:lnTo>
                    <a:pt x="138" y="172"/>
                  </a:lnTo>
                  <a:lnTo>
                    <a:pt x="142" y="167"/>
                  </a:lnTo>
                  <a:lnTo>
                    <a:pt x="147" y="163"/>
                  </a:lnTo>
                  <a:lnTo>
                    <a:pt x="152" y="158"/>
                  </a:lnTo>
                  <a:lnTo>
                    <a:pt x="159" y="154"/>
                  </a:lnTo>
                  <a:lnTo>
                    <a:pt x="165" y="151"/>
                  </a:lnTo>
                  <a:lnTo>
                    <a:pt x="170" y="145"/>
                  </a:lnTo>
                  <a:lnTo>
                    <a:pt x="176" y="140"/>
                  </a:lnTo>
                  <a:lnTo>
                    <a:pt x="182" y="136"/>
                  </a:lnTo>
                  <a:lnTo>
                    <a:pt x="189" y="132"/>
                  </a:lnTo>
                  <a:lnTo>
                    <a:pt x="195" y="127"/>
                  </a:lnTo>
                  <a:lnTo>
                    <a:pt x="202" y="123"/>
                  </a:lnTo>
                  <a:lnTo>
                    <a:pt x="208" y="118"/>
                  </a:lnTo>
                  <a:lnTo>
                    <a:pt x="217" y="116"/>
                  </a:lnTo>
                  <a:lnTo>
                    <a:pt x="223" y="111"/>
                  </a:lnTo>
                  <a:lnTo>
                    <a:pt x="230" y="108"/>
                  </a:lnTo>
                  <a:lnTo>
                    <a:pt x="237" y="103"/>
                  </a:lnTo>
                  <a:lnTo>
                    <a:pt x="245" y="99"/>
                  </a:lnTo>
                  <a:lnTo>
                    <a:pt x="253" y="94"/>
                  </a:lnTo>
                  <a:lnTo>
                    <a:pt x="261" y="91"/>
                  </a:lnTo>
                  <a:lnTo>
                    <a:pt x="268" y="88"/>
                  </a:lnTo>
                  <a:lnTo>
                    <a:pt x="276" y="86"/>
                  </a:lnTo>
                  <a:lnTo>
                    <a:pt x="285" y="83"/>
                  </a:lnTo>
                  <a:lnTo>
                    <a:pt x="292" y="79"/>
                  </a:lnTo>
                  <a:lnTo>
                    <a:pt x="300" y="77"/>
                  </a:lnTo>
                  <a:lnTo>
                    <a:pt x="309" y="74"/>
                  </a:lnTo>
                  <a:lnTo>
                    <a:pt x="317" y="71"/>
                  </a:lnTo>
                  <a:lnTo>
                    <a:pt x="327" y="68"/>
                  </a:lnTo>
                  <a:lnTo>
                    <a:pt x="335" y="67"/>
                  </a:lnTo>
                  <a:lnTo>
                    <a:pt x="345" y="66"/>
                  </a:lnTo>
                  <a:lnTo>
                    <a:pt x="353" y="63"/>
                  </a:lnTo>
                  <a:lnTo>
                    <a:pt x="361" y="61"/>
                  </a:lnTo>
                  <a:lnTo>
                    <a:pt x="370" y="60"/>
                  </a:lnTo>
                  <a:lnTo>
                    <a:pt x="378" y="60"/>
                  </a:lnTo>
                  <a:lnTo>
                    <a:pt x="387" y="57"/>
                  </a:lnTo>
                  <a:lnTo>
                    <a:pt x="396" y="57"/>
                  </a:lnTo>
                  <a:lnTo>
                    <a:pt x="403" y="57"/>
                  </a:lnTo>
                  <a:lnTo>
                    <a:pt x="413" y="57"/>
                  </a:lnTo>
                  <a:lnTo>
                    <a:pt x="420" y="56"/>
                  </a:lnTo>
                  <a:lnTo>
                    <a:pt x="429" y="56"/>
                  </a:lnTo>
                  <a:lnTo>
                    <a:pt x="437" y="57"/>
                  </a:lnTo>
                  <a:lnTo>
                    <a:pt x="444" y="59"/>
                  </a:lnTo>
                  <a:lnTo>
                    <a:pt x="451" y="59"/>
                  </a:lnTo>
                  <a:lnTo>
                    <a:pt x="460" y="60"/>
                  </a:lnTo>
                  <a:lnTo>
                    <a:pt x="468" y="61"/>
                  </a:lnTo>
                  <a:lnTo>
                    <a:pt x="475" y="63"/>
                  </a:lnTo>
                  <a:lnTo>
                    <a:pt x="482" y="63"/>
                  </a:lnTo>
                  <a:lnTo>
                    <a:pt x="490" y="65"/>
                  </a:lnTo>
                  <a:lnTo>
                    <a:pt x="497" y="66"/>
                  </a:lnTo>
                  <a:lnTo>
                    <a:pt x="504" y="68"/>
                  </a:lnTo>
                  <a:lnTo>
                    <a:pt x="510" y="71"/>
                  </a:lnTo>
                  <a:lnTo>
                    <a:pt x="517" y="72"/>
                  </a:lnTo>
                  <a:lnTo>
                    <a:pt x="524" y="74"/>
                  </a:lnTo>
                  <a:lnTo>
                    <a:pt x="531" y="77"/>
                  </a:lnTo>
                  <a:lnTo>
                    <a:pt x="537" y="78"/>
                  </a:lnTo>
                  <a:lnTo>
                    <a:pt x="545" y="81"/>
                  </a:lnTo>
                  <a:lnTo>
                    <a:pt x="551" y="84"/>
                  </a:lnTo>
                  <a:lnTo>
                    <a:pt x="558" y="86"/>
                  </a:lnTo>
                  <a:lnTo>
                    <a:pt x="563" y="88"/>
                  </a:lnTo>
                  <a:lnTo>
                    <a:pt x="569" y="91"/>
                  </a:lnTo>
                  <a:lnTo>
                    <a:pt x="576" y="94"/>
                  </a:lnTo>
                  <a:lnTo>
                    <a:pt x="582" y="98"/>
                  </a:lnTo>
                  <a:lnTo>
                    <a:pt x="587" y="100"/>
                  </a:lnTo>
                  <a:lnTo>
                    <a:pt x="591" y="103"/>
                  </a:lnTo>
                  <a:lnTo>
                    <a:pt x="597" y="105"/>
                  </a:lnTo>
                  <a:lnTo>
                    <a:pt x="602" y="109"/>
                  </a:lnTo>
                  <a:lnTo>
                    <a:pt x="607" y="111"/>
                  </a:lnTo>
                  <a:lnTo>
                    <a:pt x="610" y="114"/>
                  </a:lnTo>
                  <a:lnTo>
                    <a:pt x="615" y="116"/>
                  </a:lnTo>
                  <a:lnTo>
                    <a:pt x="621" y="118"/>
                  </a:lnTo>
                  <a:lnTo>
                    <a:pt x="625" y="122"/>
                  </a:lnTo>
                  <a:lnTo>
                    <a:pt x="628" y="124"/>
                  </a:lnTo>
                  <a:lnTo>
                    <a:pt x="633" y="127"/>
                  </a:lnTo>
                  <a:lnTo>
                    <a:pt x="638" y="129"/>
                  </a:lnTo>
                  <a:lnTo>
                    <a:pt x="645" y="135"/>
                  </a:lnTo>
                  <a:lnTo>
                    <a:pt x="652" y="140"/>
                  </a:lnTo>
                  <a:lnTo>
                    <a:pt x="657" y="144"/>
                  </a:lnTo>
                  <a:lnTo>
                    <a:pt x="663" y="147"/>
                  </a:lnTo>
                  <a:lnTo>
                    <a:pt x="667" y="151"/>
                  </a:lnTo>
                  <a:lnTo>
                    <a:pt x="670" y="154"/>
                  </a:lnTo>
                  <a:lnTo>
                    <a:pt x="676" y="159"/>
                  </a:lnTo>
                  <a:lnTo>
                    <a:pt x="679" y="161"/>
                  </a:lnTo>
                  <a:lnTo>
                    <a:pt x="724" y="115"/>
                  </a:lnTo>
                  <a:lnTo>
                    <a:pt x="721" y="111"/>
                  </a:lnTo>
                  <a:lnTo>
                    <a:pt x="715" y="105"/>
                  </a:lnTo>
                  <a:lnTo>
                    <a:pt x="709" y="102"/>
                  </a:lnTo>
                  <a:lnTo>
                    <a:pt x="704" y="98"/>
                  </a:lnTo>
                  <a:lnTo>
                    <a:pt x="698" y="92"/>
                  </a:lnTo>
                  <a:lnTo>
                    <a:pt x="691" y="87"/>
                  </a:lnTo>
                  <a:lnTo>
                    <a:pt x="687" y="84"/>
                  </a:lnTo>
                  <a:lnTo>
                    <a:pt x="682" y="81"/>
                  </a:lnTo>
                  <a:lnTo>
                    <a:pt x="677" y="79"/>
                  </a:lnTo>
                  <a:lnTo>
                    <a:pt x="674" y="77"/>
                  </a:lnTo>
                  <a:lnTo>
                    <a:pt x="669" y="73"/>
                  </a:lnTo>
                  <a:lnTo>
                    <a:pt x="664" y="71"/>
                  </a:lnTo>
                  <a:lnTo>
                    <a:pt x="660" y="67"/>
                  </a:lnTo>
                  <a:lnTo>
                    <a:pt x="656" y="65"/>
                  </a:lnTo>
                  <a:lnTo>
                    <a:pt x="650" y="61"/>
                  </a:lnTo>
                  <a:lnTo>
                    <a:pt x="645" y="59"/>
                  </a:lnTo>
                  <a:lnTo>
                    <a:pt x="639" y="55"/>
                  </a:lnTo>
                  <a:lnTo>
                    <a:pt x="634" y="53"/>
                  </a:lnTo>
                  <a:lnTo>
                    <a:pt x="628" y="49"/>
                  </a:lnTo>
                  <a:lnTo>
                    <a:pt x="621" y="47"/>
                  </a:lnTo>
                  <a:lnTo>
                    <a:pt x="615" y="44"/>
                  </a:lnTo>
                  <a:lnTo>
                    <a:pt x="610" y="42"/>
                  </a:lnTo>
                  <a:lnTo>
                    <a:pt x="603" y="38"/>
                  </a:lnTo>
                  <a:lnTo>
                    <a:pt x="596" y="36"/>
                  </a:lnTo>
                  <a:lnTo>
                    <a:pt x="589" y="32"/>
                  </a:lnTo>
                  <a:lnTo>
                    <a:pt x="583" y="29"/>
                  </a:lnTo>
                  <a:lnTo>
                    <a:pt x="575" y="26"/>
                  </a:lnTo>
                  <a:lnTo>
                    <a:pt x="567" y="24"/>
                  </a:lnTo>
                  <a:lnTo>
                    <a:pt x="560" y="21"/>
                  </a:lnTo>
                  <a:lnTo>
                    <a:pt x="553" y="19"/>
                  </a:lnTo>
                  <a:lnTo>
                    <a:pt x="545" y="17"/>
                  </a:lnTo>
                  <a:lnTo>
                    <a:pt x="537" y="14"/>
                  </a:lnTo>
                  <a:lnTo>
                    <a:pt x="529" y="12"/>
                  </a:lnTo>
                  <a:lnTo>
                    <a:pt x="521" y="11"/>
                  </a:lnTo>
                  <a:lnTo>
                    <a:pt x="512" y="8"/>
                  </a:lnTo>
                  <a:lnTo>
                    <a:pt x="504" y="7"/>
                  </a:lnTo>
                  <a:lnTo>
                    <a:pt x="497" y="6"/>
                  </a:lnTo>
                  <a:lnTo>
                    <a:pt x="488" y="5"/>
                  </a:lnTo>
                  <a:lnTo>
                    <a:pt x="479" y="4"/>
                  </a:lnTo>
                  <a:lnTo>
                    <a:pt x="469" y="2"/>
                  </a:lnTo>
                  <a:lnTo>
                    <a:pt x="461" y="1"/>
                  </a:lnTo>
                  <a:lnTo>
                    <a:pt x="451" y="1"/>
                  </a:lnTo>
                  <a:lnTo>
                    <a:pt x="442" y="0"/>
                  </a:lnTo>
                  <a:lnTo>
                    <a:pt x="433" y="0"/>
                  </a:lnTo>
                  <a:lnTo>
                    <a:pt x="424" y="0"/>
                  </a:lnTo>
                  <a:lnTo>
                    <a:pt x="414" y="1"/>
                  </a:lnTo>
                  <a:lnTo>
                    <a:pt x="405" y="1"/>
                  </a:lnTo>
                  <a:lnTo>
                    <a:pt x="395" y="1"/>
                  </a:lnTo>
                  <a:lnTo>
                    <a:pt x="385" y="1"/>
                  </a:lnTo>
                  <a:lnTo>
                    <a:pt x="375" y="4"/>
                  </a:lnTo>
                  <a:lnTo>
                    <a:pt x="364" y="5"/>
                  </a:lnTo>
                  <a:lnTo>
                    <a:pt x="354" y="6"/>
                  </a:lnTo>
                  <a:lnTo>
                    <a:pt x="345" y="8"/>
                  </a:lnTo>
                  <a:lnTo>
                    <a:pt x="335" y="11"/>
                  </a:lnTo>
                  <a:lnTo>
                    <a:pt x="335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97"/>
            <p:cNvSpPr>
              <a:spLocks/>
            </p:cNvSpPr>
            <p:nvPr/>
          </p:nvSpPr>
          <p:spPr bwMode="auto">
            <a:xfrm>
              <a:off x="2526" y="1164"/>
              <a:ext cx="148" cy="273"/>
            </a:xfrm>
            <a:custGeom>
              <a:avLst/>
              <a:gdLst>
                <a:gd name="T0" fmla="*/ 102 w 296"/>
                <a:gd name="T1" fmla="*/ 433 h 544"/>
                <a:gd name="T2" fmla="*/ 94 w 296"/>
                <a:gd name="T3" fmla="*/ 412 h 544"/>
                <a:gd name="T4" fmla="*/ 90 w 296"/>
                <a:gd name="T5" fmla="*/ 394 h 544"/>
                <a:gd name="T6" fmla="*/ 86 w 296"/>
                <a:gd name="T7" fmla="*/ 377 h 544"/>
                <a:gd name="T8" fmla="*/ 81 w 296"/>
                <a:gd name="T9" fmla="*/ 359 h 544"/>
                <a:gd name="T10" fmla="*/ 76 w 296"/>
                <a:gd name="T11" fmla="*/ 339 h 544"/>
                <a:gd name="T12" fmla="*/ 74 w 296"/>
                <a:gd name="T13" fmla="*/ 317 h 544"/>
                <a:gd name="T14" fmla="*/ 69 w 296"/>
                <a:gd name="T15" fmla="*/ 293 h 544"/>
                <a:gd name="T16" fmla="*/ 66 w 296"/>
                <a:gd name="T17" fmla="*/ 270 h 544"/>
                <a:gd name="T18" fmla="*/ 60 w 296"/>
                <a:gd name="T19" fmla="*/ 244 h 544"/>
                <a:gd name="T20" fmla="*/ 56 w 296"/>
                <a:gd name="T21" fmla="*/ 218 h 544"/>
                <a:gd name="T22" fmla="*/ 50 w 296"/>
                <a:gd name="T23" fmla="*/ 191 h 544"/>
                <a:gd name="T24" fmla="*/ 47 w 296"/>
                <a:gd name="T25" fmla="*/ 166 h 544"/>
                <a:gd name="T26" fmla="*/ 42 w 296"/>
                <a:gd name="T27" fmla="*/ 140 h 544"/>
                <a:gd name="T28" fmla="*/ 38 w 296"/>
                <a:gd name="T29" fmla="*/ 114 h 544"/>
                <a:gd name="T30" fmla="*/ 33 w 296"/>
                <a:gd name="T31" fmla="*/ 87 h 544"/>
                <a:gd name="T32" fmla="*/ 30 w 296"/>
                <a:gd name="T33" fmla="*/ 63 h 544"/>
                <a:gd name="T34" fmla="*/ 26 w 296"/>
                <a:gd name="T35" fmla="*/ 38 h 544"/>
                <a:gd name="T36" fmla="*/ 24 w 296"/>
                <a:gd name="T37" fmla="*/ 14 h 544"/>
                <a:gd name="T38" fmla="*/ 0 w 296"/>
                <a:gd name="T39" fmla="*/ 3 h 544"/>
                <a:gd name="T40" fmla="*/ 1 w 296"/>
                <a:gd name="T41" fmla="*/ 18 h 544"/>
                <a:gd name="T42" fmla="*/ 5 w 296"/>
                <a:gd name="T43" fmla="*/ 32 h 544"/>
                <a:gd name="T44" fmla="*/ 6 w 296"/>
                <a:gd name="T45" fmla="*/ 49 h 544"/>
                <a:gd name="T46" fmla="*/ 9 w 296"/>
                <a:gd name="T47" fmla="*/ 70 h 544"/>
                <a:gd name="T48" fmla="*/ 12 w 296"/>
                <a:gd name="T49" fmla="*/ 93 h 544"/>
                <a:gd name="T50" fmla="*/ 17 w 296"/>
                <a:gd name="T51" fmla="*/ 118 h 544"/>
                <a:gd name="T52" fmla="*/ 20 w 296"/>
                <a:gd name="T53" fmla="*/ 143 h 544"/>
                <a:gd name="T54" fmla="*/ 25 w 296"/>
                <a:gd name="T55" fmla="*/ 172 h 544"/>
                <a:gd name="T56" fmla="*/ 30 w 296"/>
                <a:gd name="T57" fmla="*/ 200 h 544"/>
                <a:gd name="T58" fmla="*/ 36 w 296"/>
                <a:gd name="T59" fmla="*/ 230 h 544"/>
                <a:gd name="T60" fmla="*/ 41 w 296"/>
                <a:gd name="T61" fmla="*/ 258 h 544"/>
                <a:gd name="T62" fmla="*/ 45 w 296"/>
                <a:gd name="T63" fmla="*/ 286 h 544"/>
                <a:gd name="T64" fmla="*/ 50 w 296"/>
                <a:gd name="T65" fmla="*/ 313 h 544"/>
                <a:gd name="T66" fmla="*/ 56 w 296"/>
                <a:gd name="T67" fmla="*/ 340 h 544"/>
                <a:gd name="T68" fmla="*/ 61 w 296"/>
                <a:gd name="T69" fmla="*/ 364 h 544"/>
                <a:gd name="T70" fmla="*/ 66 w 296"/>
                <a:gd name="T71" fmla="*/ 388 h 544"/>
                <a:gd name="T72" fmla="*/ 70 w 296"/>
                <a:gd name="T73" fmla="*/ 407 h 544"/>
                <a:gd name="T74" fmla="*/ 76 w 296"/>
                <a:gd name="T75" fmla="*/ 425 h 544"/>
                <a:gd name="T76" fmla="*/ 80 w 296"/>
                <a:gd name="T77" fmla="*/ 438 h 544"/>
                <a:gd name="T78" fmla="*/ 88 w 296"/>
                <a:gd name="T79" fmla="*/ 453 h 544"/>
                <a:gd name="T80" fmla="*/ 98 w 296"/>
                <a:gd name="T81" fmla="*/ 464 h 544"/>
                <a:gd name="T82" fmla="*/ 115 w 296"/>
                <a:gd name="T83" fmla="*/ 474 h 544"/>
                <a:gd name="T84" fmla="*/ 135 w 296"/>
                <a:gd name="T85" fmla="*/ 485 h 544"/>
                <a:gd name="T86" fmla="*/ 159 w 296"/>
                <a:gd name="T87" fmla="*/ 497 h 544"/>
                <a:gd name="T88" fmla="*/ 184 w 296"/>
                <a:gd name="T89" fmla="*/ 506 h 544"/>
                <a:gd name="T90" fmla="*/ 209 w 296"/>
                <a:gd name="T91" fmla="*/ 516 h 544"/>
                <a:gd name="T92" fmla="*/ 232 w 296"/>
                <a:gd name="T93" fmla="*/ 525 h 544"/>
                <a:gd name="T94" fmla="*/ 254 w 296"/>
                <a:gd name="T95" fmla="*/ 534 h 544"/>
                <a:gd name="T96" fmla="*/ 272 w 296"/>
                <a:gd name="T97" fmla="*/ 538 h 544"/>
                <a:gd name="T98" fmla="*/ 290 w 296"/>
                <a:gd name="T99" fmla="*/ 544 h 544"/>
                <a:gd name="T100" fmla="*/ 281 w 296"/>
                <a:gd name="T101" fmla="*/ 519 h 544"/>
                <a:gd name="T102" fmla="*/ 261 w 296"/>
                <a:gd name="T103" fmla="*/ 512 h 544"/>
                <a:gd name="T104" fmla="*/ 240 w 296"/>
                <a:gd name="T105" fmla="*/ 505 h 544"/>
                <a:gd name="T106" fmla="*/ 218 w 296"/>
                <a:gd name="T107" fmla="*/ 497 h 544"/>
                <a:gd name="T108" fmla="*/ 195 w 296"/>
                <a:gd name="T109" fmla="*/ 488 h 544"/>
                <a:gd name="T110" fmla="*/ 175 w 296"/>
                <a:gd name="T111" fmla="*/ 480 h 544"/>
                <a:gd name="T112" fmla="*/ 155 w 296"/>
                <a:gd name="T113" fmla="*/ 471 h 544"/>
                <a:gd name="T114" fmla="*/ 137 w 296"/>
                <a:gd name="T115" fmla="*/ 464 h 544"/>
                <a:gd name="T116" fmla="*/ 123 w 296"/>
                <a:gd name="T117" fmla="*/ 456 h 544"/>
                <a:gd name="T118" fmla="*/ 110 w 296"/>
                <a:gd name="T119" fmla="*/ 445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96" h="544">
                  <a:moveTo>
                    <a:pt x="106" y="441"/>
                  </a:moveTo>
                  <a:lnTo>
                    <a:pt x="104" y="438"/>
                  </a:lnTo>
                  <a:lnTo>
                    <a:pt x="102" y="433"/>
                  </a:lnTo>
                  <a:lnTo>
                    <a:pt x="99" y="427"/>
                  </a:lnTo>
                  <a:lnTo>
                    <a:pt x="98" y="421"/>
                  </a:lnTo>
                  <a:lnTo>
                    <a:pt x="94" y="412"/>
                  </a:lnTo>
                  <a:lnTo>
                    <a:pt x="92" y="404"/>
                  </a:lnTo>
                  <a:lnTo>
                    <a:pt x="91" y="398"/>
                  </a:lnTo>
                  <a:lnTo>
                    <a:pt x="90" y="394"/>
                  </a:lnTo>
                  <a:lnTo>
                    <a:pt x="88" y="388"/>
                  </a:lnTo>
                  <a:lnTo>
                    <a:pt x="87" y="384"/>
                  </a:lnTo>
                  <a:lnTo>
                    <a:pt x="86" y="377"/>
                  </a:lnTo>
                  <a:lnTo>
                    <a:pt x="84" y="371"/>
                  </a:lnTo>
                  <a:lnTo>
                    <a:pt x="82" y="365"/>
                  </a:lnTo>
                  <a:lnTo>
                    <a:pt x="81" y="359"/>
                  </a:lnTo>
                  <a:lnTo>
                    <a:pt x="80" y="352"/>
                  </a:lnTo>
                  <a:lnTo>
                    <a:pt x="79" y="346"/>
                  </a:lnTo>
                  <a:lnTo>
                    <a:pt x="76" y="339"/>
                  </a:lnTo>
                  <a:lnTo>
                    <a:pt x="76" y="331"/>
                  </a:lnTo>
                  <a:lnTo>
                    <a:pt x="74" y="324"/>
                  </a:lnTo>
                  <a:lnTo>
                    <a:pt x="74" y="317"/>
                  </a:lnTo>
                  <a:lnTo>
                    <a:pt x="72" y="309"/>
                  </a:lnTo>
                  <a:lnTo>
                    <a:pt x="70" y="301"/>
                  </a:lnTo>
                  <a:lnTo>
                    <a:pt x="69" y="293"/>
                  </a:lnTo>
                  <a:lnTo>
                    <a:pt x="68" y="286"/>
                  </a:lnTo>
                  <a:lnTo>
                    <a:pt x="66" y="278"/>
                  </a:lnTo>
                  <a:lnTo>
                    <a:pt x="66" y="270"/>
                  </a:lnTo>
                  <a:lnTo>
                    <a:pt x="63" y="262"/>
                  </a:lnTo>
                  <a:lnTo>
                    <a:pt x="62" y="252"/>
                  </a:lnTo>
                  <a:lnTo>
                    <a:pt x="60" y="244"/>
                  </a:lnTo>
                  <a:lnTo>
                    <a:pt x="58" y="236"/>
                  </a:lnTo>
                  <a:lnTo>
                    <a:pt x="56" y="226"/>
                  </a:lnTo>
                  <a:lnTo>
                    <a:pt x="56" y="218"/>
                  </a:lnTo>
                  <a:lnTo>
                    <a:pt x="54" y="209"/>
                  </a:lnTo>
                  <a:lnTo>
                    <a:pt x="53" y="201"/>
                  </a:lnTo>
                  <a:lnTo>
                    <a:pt x="50" y="191"/>
                  </a:lnTo>
                  <a:lnTo>
                    <a:pt x="49" y="183"/>
                  </a:lnTo>
                  <a:lnTo>
                    <a:pt x="48" y="175"/>
                  </a:lnTo>
                  <a:lnTo>
                    <a:pt x="47" y="166"/>
                  </a:lnTo>
                  <a:lnTo>
                    <a:pt x="45" y="157"/>
                  </a:lnTo>
                  <a:lnTo>
                    <a:pt x="44" y="148"/>
                  </a:lnTo>
                  <a:lnTo>
                    <a:pt x="42" y="140"/>
                  </a:lnTo>
                  <a:lnTo>
                    <a:pt x="42" y="132"/>
                  </a:lnTo>
                  <a:lnTo>
                    <a:pt x="39" y="122"/>
                  </a:lnTo>
                  <a:lnTo>
                    <a:pt x="38" y="114"/>
                  </a:lnTo>
                  <a:lnTo>
                    <a:pt x="36" y="105"/>
                  </a:lnTo>
                  <a:lnTo>
                    <a:pt x="36" y="97"/>
                  </a:lnTo>
                  <a:lnTo>
                    <a:pt x="33" y="87"/>
                  </a:lnTo>
                  <a:lnTo>
                    <a:pt x="32" y="79"/>
                  </a:lnTo>
                  <a:lnTo>
                    <a:pt x="31" y="70"/>
                  </a:lnTo>
                  <a:lnTo>
                    <a:pt x="30" y="63"/>
                  </a:lnTo>
                  <a:lnTo>
                    <a:pt x="29" y="54"/>
                  </a:lnTo>
                  <a:lnTo>
                    <a:pt x="27" y="45"/>
                  </a:lnTo>
                  <a:lnTo>
                    <a:pt x="26" y="38"/>
                  </a:lnTo>
                  <a:lnTo>
                    <a:pt x="25" y="30"/>
                  </a:lnTo>
                  <a:lnTo>
                    <a:pt x="24" y="21"/>
                  </a:lnTo>
                  <a:lnTo>
                    <a:pt x="24" y="14"/>
                  </a:lnTo>
                  <a:lnTo>
                    <a:pt x="21" y="7"/>
                  </a:lnTo>
                  <a:lnTo>
                    <a:pt x="21" y="0"/>
                  </a:lnTo>
                  <a:lnTo>
                    <a:pt x="0" y="3"/>
                  </a:lnTo>
                  <a:lnTo>
                    <a:pt x="0" y="7"/>
                  </a:lnTo>
                  <a:lnTo>
                    <a:pt x="1" y="14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7"/>
                  </a:lnTo>
                  <a:lnTo>
                    <a:pt x="5" y="32"/>
                  </a:lnTo>
                  <a:lnTo>
                    <a:pt x="5" y="38"/>
                  </a:lnTo>
                  <a:lnTo>
                    <a:pt x="5" y="43"/>
                  </a:lnTo>
                  <a:lnTo>
                    <a:pt x="6" y="49"/>
                  </a:lnTo>
                  <a:lnTo>
                    <a:pt x="7" y="56"/>
                  </a:lnTo>
                  <a:lnTo>
                    <a:pt x="7" y="63"/>
                  </a:lnTo>
                  <a:lnTo>
                    <a:pt x="9" y="70"/>
                  </a:lnTo>
                  <a:lnTo>
                    <a:pt x="11" y="78"/>
                  </a:lnTo>
                  <a:lnTo>
                    <a:pt x="12" y="86"/>
                  </a:lnTo>
                  <a:lnTo>
                    <a:pt x="12" y="93"/>
                  </a:lnTo>
                  <a:lnTo>
                    <a:pt x="14" y="102"/>
                  </a:lnTo>
                  <a:lnTo>
                    <a:pt x="14" y="109"/>
                  </a:lnTo>
                  <a:lnTo>
                    <a:pt x="17" y="118"/>
                  </a:lnTo>
                  <a:lnTo>
                    <a:pt x="18" y="126"/>
                  </a:lnTo>
                  <a:lnTo>
                    <a:pt x="19" y="135"/>
                  </a:lnTo>
                  <a:lnTo>
                    <a:pt x="20" y="143"/>
                  </a:lnTo>
                  <a:lnTo>
                    <a:pt x="23" y="153"/>
                  </a:lnTo>
                  <a:lnTo>
                    <a:pt x="24" y="163"/>
                  </a:lnTo>
                  <a:lnTo>
                    <a:pt x="25" y="172"/>
                  </a:lnTo>
                  <a:lnTo>
                    <a:pt x="27" y="182"/>
                  </a:lnTo>
                  <a:lnTo>
                    <a:pt x="29" y="191"/>
                  </a:lnTo>
                  <a:lnTo>
                    <a:pt x="30" y="200"/>
                  </a:lnTo>
                  <a:lnTo>
                    <a:pt x="32" y="211"/>
                  </a:lnTo>
                  <a:lnTo>
                    <a:pt x="33" y="220"/>
                  </a:lnTo>
                  <a:lnTo>
                    <a:pt x="36" y="230"/>
                  </a:lnTo>
                  <a:lnTo>
                    <a:pt x="37" y="239"/>
                  </a:lnTo>
                  <a:lnTo>
                    <a:pt x="39" y="249"/>
                  </a:lnTo>
                  <a:lnTo>
                    <a:pt x="41" y="258"/>
                  </a:lnTo>
                  <a:lnTo>
                    <a:pt x="42" y="268"/>
                  </a:lnTo>
                  <a:lnTo>
                    <a:pt x="43" y="276"/>
                  </a:lnTo>
                  <a:lnTo>
                    <a:pt x="45" y="286"/>
                  </a:lnTo>
                  <a:lnTo>
                    <a:pt x="47" y="295"/>
                  </a:lnTo>
                  <a:lnTo>
                    <a:pt x="49" y="305"/>
                  </a:lnTo>
                  <a:lnTo>
                    <a:pt x="50" y="313"/>
                  </a:lnTo>
                  <a:lnTo>
                    <a:pt x="53" y="322"/>
                  </a:lnTo>
                  <a:lnTo>
                    <a:pt x="54" y="331"/>
                  </a:lnTo>
                  <a:lnTo>
                    <a:pt x="56" y="340"/>
                  </a:lnTo>
                  <a:lnTo>
                    <a:pt x="57" y="348"/>
                  </a:lnTo>
                  <a:lnTo>
                    <a:pt x="60" y="355"/>
                  </a:lnTo>
                  <a:lnTo>
                    <a:pt x="61" y="364"/>
                  </a:lnTo>
                  <a:lnTo>
                    <a:pt x="63" y="373"/>
                  </a:lnTo>
                  <a:lnTo>
                    <a:pt x="64" y="380"/>
                  </a:lnTo>
                  <a:lnTo>
                    <a:pt x="66" y="388"/>
                  </a:lnTo>
                  <a:lnTo>
                    <a:pt x="68" y="394"/>
                  </a:lnTo>
                  <a:lnTo>
                    <a:pt x="70" y="401"/>
                  </a:lnTo>
                  <a:lnTo>
                    <a:pt x="70" y="407"/>
                  </a:lnTo>
                  <a:lnTo>
                    <a:pt x="73" y="413"/>
                  </a:lnTo>
                  <a:lnTo>
                    <a:pt x="74" y="419"/>
                  </a:lnTo>
                  <a:lnTo>
                    <a:pt x="76" y="425"/>
                  </a:lnTo>
                  <a:lnTo>
                    <a:pt x="76" y="430"/>
                  </a:lnTo>
                  <a:lnTo>
                    <a:pt x="79" y="433"/>
                  </a:lnTo>
                  <a:lnTo>
                    <a:pt x="80" y="438"/>
                  </a:lnTo>
                  <a:lnTo>
                    <a:pt x="82" y="443"/>
                  </a:lnTo>
                  <a:lnTo>
                    <a:pt x="85" y="449"/>
                  </a:lnTo>
                  <a:lnTo>
                    <a:pt x="88" y="453"/>
                  </a:lnTo>
                  <a:lnTo>
                    <a:pt x="91" y="457"/>
                  </a:lnTo>
                  <a:lnTo>
                    <a:pt x="94" y="461"/>
                  </a:lnTo>
                  <a:lnTo>
                    <a:pt x="98" y="464"/>
                  </a:lnTo>
                  <a:lnTo>
                    <a:pt x="104" y="468"/>
                  </a:lnTo>
                  <a:lnTo>
                    <a:pt x="109" y="471"/>
                  </a:lnTo>
                  <a:lnTo>
                    <a:pt x="115" y="474"/>
                  </a:lnTo>
                  <a:lnTo>
                    <a:pt x="121" y="477"/>
                  </a:lnTo>
                  <a:lnTo>
                    <a:pt x="129" y="482"/>
                  </a:lnTo>
                  <a:lnTo>
                    <a:pt x="135" y="485"/>
                  </a:lnTo>
                  <a:lnTo>
                    <a:pt x="142" y="489"/>
                  </a:lnTo>
                  <a:lnTo>
                    <a:pt x="151" y="492"/>
                  </a:lnTo>
                  <a:lnTo>
                    <a:pt x="159" y="497"/>
                  </a:lnTo>
                  <a:lnTo>
                    <a:pt x="167" y="499"/>
                  </a:lnTo>
                  <a:lnTo>
                    <a:pt x="175" y="504"/>
                  </a:lnTo>
                  <a:lnTo>
                    <a:pt x="184" y="506"/>
                  </a:lnTo>
                  <a:lnTo>
                    <a:pt x="193" y="511"/>
                  </a:lnTo>
                  <a:lnTo>
                    <a:pt x="201" y="513"/>
                  </a:lnTo>
                  <a:lnTo>
                    <a:pt x="209" y="516"/>
                  </a:lnTo>
                  <a:lnTo>
                    <a:pt x="217" y="519"/>
                  </a:lnTo>
                  <a:lnTo>
                    <a:pt x="225" y="523"/>
                  </a:lnTo>
                  <a:lnTo>
                    <a:pt x="232" y="525"/>
                  </a:lnTo>
                  <a:lnTo>
                    <a:pt x="240" y="528"/>
                  </a:lnTo>
                  <a:lnTo>
                    <a:pt x="246" y="530"/>
                  </a:lnTo>
                  <a:lnTo>
                    <a:pt x="254" y="534"/>
                  </a:lnTo>
                  <a:lnTo>
                    <a:pt x="260" y="535"/>
                  </a:lnTo>
                  <a:lnTo>
                    <a:pt x="266" y="537"/>
                  </a:lnTo>
                  <a:lnTo>
                    <a:pt x="272" y="538"/>
                  </a:lnTo>
                  <a:lnTo>
                    <a:pt x="276" y="541"/>
                  </a:lnTo>
                  <a:lnTo>
                    <a:pt x="285" y="542"/>
                  </a:lnTo>
                  <a:lnTo>
                    <a:pt x="290" y="544"/>
                  </a:lnTo>
                  <a:lnTo>
                    <a:pt x="296" y="523"/>
                  </a:lnTo>
                  <a:lnTo>
                    <a:pt x="288" y="520"/>
                  </a:lnTo>
                  <a:lnTo>
                    <a:pt x="281" y="519"/>
                  </a:lnTo>
                  <a:lnTo>
                    <a:pt x="275" y="516"/>
                  </a:lnTo>
                  <a:lnTo>
                    <a:pt x="268" y="514"/>
                  </a:lnTo>
                  <a:lnTo>
                    <a:pt x="261" y="512"/>
                  </a:lnTo>
                  <a:lnTo>
                    <a:pt x="254" y="510"/>
                  </a:lnTo>
                  <a:lnTo>
                    <a:pt x="246" y="506"/>
                  </a:lnTo>
                  <a:lnTo>
                    <a:pt x="240" y="505"/>
                  </a:lnTo>
                  <a:lnTo>
                    <a:pt x="232" y="503"/>
                  </a:lnTo>
                  <a:lnTo>
                    <a:pt x="225" y="499"/>
                  </a:lnTo>
                  <a:lnTo>
                    <a:pt x="218" y="497"/>
                  </a:lnTo>
                  <a:lnTo>
                    <a:pt x="211" y="494"/>
                  </a:lnTo>
                  <a:lnTo>
                    <a:pt x="202" y="492"/>
                  </a:lnTo>
                  <a:lnTo>
                    <a:pt x="195" y="488"/>
                  </a:lnTo>
                  <a:lnTo>
                    <a:pt x="188" y="486"/>
                  </a:lnTo>
                  <a:lnTo>
                    <a:pt x="182" y="483"/>
                  </a:lnTo>
                  <a:lnTo>
                    <a:pt x="175" y="480"/>
                  </a:lnTo>
                  <a:lnTo>
                    <a:pt x="167" y="477"/>
                  </a:lnTo>
                  <a:lnTo>
                    <a:pt x="160" y="474"/>
                  </a:lnTo>
                  <a:lnTo>
                    <a:pt x="155" y="471"/>
                  </a:lnTo>
                  <a:lnTo>
                    <a:pt x="149" y="469"/>
                  </a:lnTo>
                  <a:lnTo>
                    <a:pt x="142" y="467"/>
                  </a:lnTo>
                  <a:lnTo>
                    <a:pt x="137" y="464"/>
                  </a:lnTo>
                  <a:lnTo>
                    <a:pt x="133" y="461"/>
                  </a:lnTo>
                  <a:lnTo>
                    <a:pt x="128" y="458"/>
                  </a:lnTo>
                  <a:lnTo>
                    <a:pt x="123" y="456"/>
                  </a:lnTo>
                  <a:lnTo>
                    <a:pt x="118" y="453"/>
                  </a:lnTo>
                  <a:lnTo>
                    <a:pt x="116" y="450"/>
                  </a:lnTo>
                  <a:lnTo>
                    <a:pt x="110" y="445"/>
                  </a:lnTo>
                  <a:lnTo>
                    <a:pt x="106" y="441"/>
                  </a:lnTo>
                  <a:lnTo>
                    <a:pt x="106" y="4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98"/>
            <p:cNvSpPr>
              <a:spLocks/>
            </p:cNvSpPr>
            <p:nvPr/>
          </p:nvSpPr>
          <p:spPr bwMode="auto">
            <a:xfrm>
              <a:off x="2373" y="1505"/>
              <a:ext cx="162" cy="515"/>
            </a:xfrm>
            <a:custGeom>
              <a:avLst/>
              <a:gdLst>
                <a:gd name="T0" fmla="*/ 302 w 323"/>
                <a:gd name="T1" fmla="*/ 0 h 1029"/>
                <a:gd name="T2" fmla="*/ 0 w 323"/>
                <a:gd name="T3" fmla="*/ 1023 h 1029"/>
                <a:gd name="T4" fmla="*/ 21 w 323"/>
                <a:gd name="T5" fmla="*/ 1029 h 1029"/>
                <a:gd name="T6" fmla="*/ 323 w 323"/>
                <a:gd name="T7" fmla="*/ 6 h 1029"/>
                <a:gd name="T8" fmla="*/ 302 w 323"/>
                <a:gd name="T9" fmla="*/ 0 h 1029"/>
                <a:gd name="T10" fmla="*/ 302 w 323"/>
                <a:gd name="T11" fmla="*/ 0 h 10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1029">
                  <a:moveTo>
                    <a:pt x="302" y="0"/>
                  </a:moveTo>
                  <a:lnTo>
                    <a:pt x="0" y="1023"/>
                  </a:lnTo>
                  <a:lnTo>
                    <a:pt x="21" y="1029"/>
                  </a:lnTo>
                  <a:lnTo>
                    <a:pt x="323" y="6"/>
                  </a:lnTo>
                  <a:lnTo>
                    <a:pt x="302" y="0"/>
                  </a:lnTo>
                  <a:lnTo>
                    <a:pt x="3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99"/>
            <p:cNvSpPr>
              <a:spLocks/>
            </p:cNvSpPr>
            <p:nvPr/>
          </p:nvSpPr>
          <p:spPr bwMode="auto">
            <a:xfrm>
              <a:off x="1844" y="1908"/>
              <a:ext cx="249" cy="392"/>
            </a:xfrm>
            <a:custGeom>
              <a:avLst/>
              <a:gdLst>
                <a:gd name="T0" fmla="*/ 442 w 498"/>
                <a:gd name="T1" fmla="*/ 0 h 784"/>
                <a:gd name="T2" fmla="*/ 0 w 498"/>
                <a:gd name="T3" fmla="*/ 756 h 784"/>
                <a:gd name="T4" fmla="*/ 47 w 498"/>
                <a:gd name="T5" fmla="*/ 784 h 784"/>
                <a:gd name="T6" fmla="*/ 498 w 498"/>
                <a:gd name="T7" fmla="*/ 34 h 784"/>
                <a:gd name="T8" fmla="*/ 442 w 498"/>
                <a:gd name="T9" fmla="*/ 0 h 784"/>
                <a:gd name="T10" fmla="*/ 442 w 498"/>
                <a:gd name="T11" fmla="*/ 0 h 7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8" h="784">
                  <a:moveTo>
                    <a:pt x="442" y="0"/>
                  </a:moveTo>
                  <a:lnTo>
                    <a:pt x="0" y="756"/>
                  </a:lnTo>
                  <a:lnTo>
                    <a:pt x="47" y="784"/>
                  </a:lnTo>
                  <a:lnTo>
                    <a:pt x="498" y="34"/>
                  </a:lnTo>
                  <a:lnTo>
                    <a:pt x="442" y="0"/>
                  </a:lnTo>
                  <a:lnTo>
                    <a:pt x="44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100"/>
            <p:cNvSpPr>
              <a:spLocks/>
            </p:cNvSpPr>
            <p:nvPr/>
          </p:nvSpPr>
          <p:spPr bwMode="auto">
            <a:xfrm>
              <a:off x="1841" y="1937"/>
              <a:ext cx="364" cy="484"/>
            </a:xfrm>
            <a:custGeom>
              <a:avLst/>
              <a:gdLst>
                <a:gd name="T0" fmla="*/ 347 w 729"/>
                <a:gd name="T1" fmla="*/ 846 h 968"/>
                <a:gd name="T2" fmla="*/ 335 w 729"/>
                <a:gd name="T3" fmla="*/ 859 h 968"/>
                <a:gd name="T4" fmla="*/ 322 w 729"/>
                <a:gd name="T5" fmla="*/ 871 h 968"/>
                <a:gd name="T6" fmla="*/ 307 w 729"/>
                <a:gd name="T7" fmla="*/ 883 h 968"/>
                <a:gd name="T8" fmla="*/ 289 w 729"/>
                <a:gd name="T9" fmla="*/ 895 h 968"/>
                <a:gd name="T10" fmla="*/ 267 w 729"/>
                <a:gd name="T11" fmla="*/ 905 h 968"/>
                <a:gd name="T12" fmla="*/ 242 w 729"/>
                <a:gd name="T13" fmla="*/ 911 h 968"/>
                <a:gd name="T14" fmla="*/ 218 w 729"/>
                <a:gd name="T15" fmla="*/ 914 h 968"/>
                <a:gd name="T16" fmla="*/ 189 w 729"/>
                <a:gd name="T17" fmla="*/ 911 h 968"/>
                <a:gd name="T18" fmla="*/ 170 w 729"/>
                <a:gd name="T19" fmla="*/ 906 h 968"/>
                <a:gd name="T20" fmla="*/ 156 w 729"/>
                <a:gd name="T21" fmla="*/ 899 h 968"/>
                <a:gd name="T22" fmla="*/ 141 w 729"/>
                <a:gd name="T23" fmla="*/ 891 h 968"/>
                <a:gd name="T24" fmla="*/ 125 w 729"/>
                <a:gd name="T25" fmla="*/ 880 h 968"/>
                <a:gd name="T26" fmla="*/ 111 w 729"/>
                <a:gd name="T27" fmla="*/ 869 h 968"/>
                <a:gd name="T28" fmla="*/ 100 w 729"/>
                <a:gd name="T29" fmla="*/ 857 h 968"/>
                <a:gd name="T30" fmla="*/ 91 w 729"/>
                <a:gd name="T31" fmla="*/ 846 h 968"/>
                <a:gd name="T32" fmla="*/ 74 w 729"/>
                <a:gd name="T33" fmla="*/ 822 h 968"/>
                <a:gd name="T34" fmla="*/ 66 w 729"/>
                <a:gd name="T35" fmla="*/ 799 h 968"/>
                <a:gd name="T36" fmla="*/ 61 w 729"/>
                <a:gd name="T37" fmla="*/ 777 h 968"/>
                <a:gd name="T38" fmla="*/ 60 w 729"/>
                <a:gd name="T39" fmla="*/ 755 h 968"/>
                <a:gd name="T40" fmla="*/ 61 w 729"/>
                <a:gd name="T41" fmla="*/ 736 h 968"/>
                <a:gd name="T42" fmla="*/ 65 w 729"/>
                <a:gd name="T43" fmla="*/ 720 h 968"/>
                <a:gd name="T44" fmla="*/ 71 w 729"/>
                <a:gd name="T45" fmla="*/ 699 h 968"/>
                <a:gd name="T46" fmla="*/ 15 w 729"/>
                <a:gd name="T47" fmla="*/ 687 h 968"/>
                <a:gd name="T48" fmla="*/ 9 w 729"/>
                <a:gd name="T49" fmla="*/ 705 h 968"/>
                <a:gd name="T50" fmla="*/ 3 w 729"/>
                <a:gd name="T51" fmla="*/ 725 h 968"/>
                <a:gd name="T52" fmla="*/ 0 w 729"/>
                <a:gd name="T53" fmla="*/ 748 h 968"/>
                <a:gd name="T54" fmla="*/ 0 w 729"/>
                <a:gd name="T55" fmla="*/ 772 h 968"/>
                <a:gd name="T56" fmla="*/ 4 w 729"/>
                <a:gd name="T57" fmla="*/ 798 h 968"/>
                <a:gd name="T58" fmla="*/ 11 w 729"/>
                <a:gd name="T59" fmla="*/ 822 h 968"/>
                <a:gd name="T60" fmla="*/ 25 w 729"/>
                <a:gd name="T61" fmla="*/ 848 h 968"/>
                <a:gd name="T62" fmla="*/ 32 w 729"/>
                <a:gd name="T63" fmla="*/ 860 h 968"/>
                <a:gd name="T64" fmla="*/ 42 w 729"/>
                <a:gd name="T65" fmla="*/ 875 h 968"/>
                <a:gd name="T66" fmla="*/ 53 w 729"/>
                <a:gd name="T67" fmla="*/ 887 h 968"/>
                <a:gd name="T68" fmla="*/ 67 w 729"/>
                <a:gd name="T69" fmla="*/ 900 h 968"/>
                <a:gd name="T70" fmla="*/ 82 w 729"/>
                <a:gd name="T71" fmla="*/ 912 h 968"/>
                <a:gd name="T72" fmla="*/ 98 w 729"/>
                <a:gd name="T73" fmla="*/ 924 h 968"/>
                <a:gd name="T74" fmla="*/ 117 w 729"/>
                <a:gd name="T75" fmla="*/ 936 h 968"/>
                <a:gd name="T76" fmla="*/ 135 w 729"/>
                <a:gd name="T77" fmla="*/ 945 h 968"/>
                <a:gd name="T78" fmla="*/ 155 w 729"/>
                <a:gd name="T79" fmla="*/ 954 h 968"/>
                <a:gd name="T80" fmla="*/ 173 w 729"/>
                <a:gd name="T81" fmla="*/ 958 h 968"/>
                <a:gd name="T82" fmla="*/ 189 w 729"/>
                <a:gd name="T83" fmla="*/ 963 h 968"/>
                <a:gd name="T84" fmla="*/ 208 w 729"/>
                <a:gd name="T85" fmla="*/ 967 h 968"/>
                <a:gd name="T86" fmla="*/ 224 w 729"/>
                <a:gd name="T87" fmla="*/ 967 h 968"/>
                <a:gd name="T88" fmla="*/ 241 w 729"/>
                <a:gd name="T89" fmla="*/ 967 h 968"/>
                <a:gd name="T90" fmla="*/ 258 w 729"/>
                <a:gd name="T91" fmla="*/ 964 h 968"/>
                <a:gd name="T92" fmla="*/ 273 w 729"/>
                <a:gd name="T93" fmla="*/ 962 h 968"/>
                <a:gd name="T94" fmla="*/ 289 w 729"/>
                <a:gd name="T95" fmla="*/ 958 h 968"/>
                <a:gd name="T96" fmla="*/ 303 w 729"/>
                <a:gd name="T97" fmla="*/ 953 h 968"/>
                <a:gd name="T98" fmla="*/ 315 w 729"/>
                <a:gd name="T99" fmla="*/ 945 h 968"/>
                <a:gd name="T100" fmla="*/ 329 w 729"/>
                <a:gd name="T101" fmla="*/ 939 h 968"/>
                <a:gd name="T102" fmla="*/ 352 w 729"/>
                <a:gd name="T103" fmla="*/ 923 h 968"/>
                <a:gd name="T104" fmla="*/ 374 w 729"/>
                <a:gd name="T105" fmla="*/ 906 h 968"/>
                <a:gd name="T106" fmla="*/ 392 w 729"/>
                <a:gd name="T107" fmla="*/ 889 h 968"/>
                <a:gd name="T108" fmla="*/ 407 w 729"/>
                <a:gd name="T109" fmla="*/ 872 h 968"/>
                <a:gd name="T110" fmla="*/ 668 w 729"/>
                <a:gd name="T111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29" h="968">
                  <a:moveTo>
                    <a:pt x="668" y="0"/>
                  </a:moveTo>
                  <a:lnTo>
                    <a:pt x="352" y="842"/>
                  </a:lnTo>
                  <a:lnTo>
                    <a:pt x="347" y="846"/>
                  </a:lnTo>
                  <a:lnTo>
                    <a:pt x="343" y="852"/>
                  </a:lnTo>
                  <a:lnTo>
                    <a:pt x="339" y="854"/>
                  </a:lnTo>
                  <a:lnTo>
                    <a:pt x="335" y="859"/>
                  </a:lnTo>
                  <a:lnTo>
                    <a:pt x="331" y="863"/>
                  </a:lnTo>
                  <a:lnTo>
                    <a:pt x="327" y="868"/>
                  </a:lnTo>
                  <a:lnTo>
                    <a:pt x="322" y="871"/>
                  </a:lnTo>
                  <a:lnTo>
                    <a:pt x="317" y="875"/>
                  </a:lnTo>
                  <a:lnTo>
                    <a:pt x="313" y="878"/>
                  </a:lnTo>
                  <a:lnTo>
                    <a:pt x="307" y="883"/>
                  </a:lnTo>
                  <a:lnTo>
                    <a:pt x="301" y="887"/>
                  </a:lnTo>
                  <a:lnTo>
                    <a:pt x="295" y="891"/>
                  </a:lnTo>
                  <a:lnTo>
                    <a:pt x="289" y="895"/>
                  </a:lnTo>
                  <a:lnTo>
                    <a:pt x="281" y="899"/>
                  </a:lnTo>
                  <a:lnTo>
                    <a:pt x="274" y="902"/>
                  </a:lnTo>
                  <a:lnTo>
                    <a:pt x="267" y="905"/>
                  </a:lnTo>
                  <a:lnTo>
                    <a:pt x="259" y="907"/>
                  </a:lnTo>
                  <a:lnTo>
                    <a:pt x="250" y="909"/>
                  </a:lnTo>
                  <a:lnTo>
                    <a:pt x="242" y="911"/>
                  </a:lnTo>
                  <a:lnTo>
                    <a:pt x="234" y="913"/>
                  </a:lnTo>
                  <a:lnTo>
                    <a:pt x="226" y="913"/>
                  </a:lnTo>
                  <a:lnTo>
                    <a:pt x="218" y="914"/>
                  </a:lnTo>
                  <a:lnTo>
                    <a:pt x="208" y="913"/>
                  </a:lnTo>
                  <a:lnTo>
                    <a:pt x="199" y="913"/>
                  </a:lnTo>
                  <a:lnTo>
                    <a:pt x="189" y="911"/>
                  </a:lnTo>
                  <a:lnTo>
                    <a:pt x="181" y="909"/>
                  </a:lnTo>
                  <a:lnTo>
                    <a:pt x="175" y="907"/>
                  </a:lnTo>
                  <a:lnTo>
                    <a:pt x="170" y="906"/>
                  </a:lnTo>
                  <a:lnTo>
                    <a:pt x="165" y="902"/>
                  </a:lnTo>
                  <a:lnTo>
                    <a:pt x="161" y="901"/>
                  </a:lnTo>
                  <a:lnTo>
                    <a:pt x="156" y="899"/>
                  </a:lnTo>
                  <a:lnTo>
                    <a:pt x="150" y="895"/>
                  </a:lnTo>
                  <a:lnTo>
                    <a:pt x="146" y="893"/>
                  </a:lnTo>
                  <a:lnTo>
                    <a:pt x="141" y="891"/>
                  </a:lnTo>
                  <a:lnTo>
                    <a:pt x="135" y="887"/>
                  </a:lnTo>
                  <a:lnTo>
                    <a:pt x="129" y="883"/>
                  </a:lnTo>
                  <a:lnTo>
                    <a:pt x="125" y="880"/>
                  </a:lnTo>
                  <a:lnTo>
                    <a:pt x="120" y="876"/>
                  </a:lnTo>
                  <a:lnTo>
                    <a:pt x="115" y="871"/>
                  </a:lnTo>
                  <a:lnTo>
                    <a:pt x="111" y="869"/>
                  </a:lnTo>
                  <a:lnTo>
                    <a:pt x="107" y="864"/>
                  </a:lnTo>
                  <a:lnTo>
                    <a:pt x="104" y="862"/>
                  </a:lnTo>
                  <a:lnTo>
                    <a:pt x="100" y="857"/>
                  </a:lnTo>
                  <a:lnTo>
                    <a:pt x="96" y="853"/>
                  </a:lnTo>
                  <a:lnTo>
                    <a:pt x="94" y="850"/>
                  </a:lnTo>
                  <a:lnTo>
                    <a:pt x="91" y="846"/>
                  </a:lnTo>
                  <a:lnTo>
                    <a:pt x="84" y="838"/>
                  </a:lnTo>
                  <a:lnTo>
                    <a:pt x="80" y="830"/>
                  </a:lnTo>
                  <a:lnTo>
                    <a:pt x="74" y="822"/>
                  </a:lnTo>
                  <a:lnTo>
                    <a:pt x="71" y="815"/>
                  </a:lnTo>
                  <a:lnTo>
                    <a:pt x="68" y="807"/>
                  </a:lnTo>
                  <a:lnTo>
                    <a:pt x="66" y="799"/>
                  </a:lnTo>
                  <a:lnTo>
                    <a:pt x="64" y="791"/>
                  </a:lnTo>
                  <a:lnTo>
                    <a:pt x="62" y="784"/>
                  </a:lnTo>
                  <a:lnTo>
                    <a:pt x="61" y="777"/>
                  </a:lnTo>
                  <a:lnTo>
                    <a:pt x="61" y="769"/>
                  </a:lnTo>
                  <a:lnTo>
                    <a:pt x="60" y="762"/>
                  </a:lnTo>
                  <a:lnTo>
                    <a:pt x="60" y="755"/>
                  </a:lnTo>
                  <a:lnTo>
                    <a:pt x="60" y="748"/>
                  </a:lnTo>
                  <a:lnTo>
                    <a:pt x="61" y="742"/>
                  </a:lnTo>
                  <a:lnTo>
                    <a:pt x="61" y="736"/>
                  </a:lnTo>
                  <a:lnTo>
                    <a:pt x="62" y="730"/>
                  </a:lnTo>
                  <a:lnTo>
                    <a:pt x="64" y="724"/>
                  </a:lnTo>
                  <a:lnTo>
                    <a:pt x="65" y="720"/>
                  </a:lnTo>
                  <a:lnTo>
                    <a:pt x="66" y="711"/>
                  </a:lnTo>
                  <a:lnTo>
                    <a:pt x="70" y="704"/>
                  </a:lnTo>
                  <a:lnTo>
                    <a:pt x="71" y="699"/>
                  </a:lnTo>
                  <a:lnTo>
                    <a:pt x="73" y="696"/>
                  </a:lnTo>
                  <a:lnTo>
                    <a:pt x="18" y="682"/>
                  </a:lnTo>
                  <a:lnTo>
                    <a:pt x="15" y="687"/>
                  </a:lnTo>
                  <a:lnTo>
                    <a:pt x="12" y="693"/>
                  </a:lnTo>
                  <a:lnTo>
                    <a:pt x="11" y="699"/>
                  </a:lnTo>
                  <a:lnTo>
                    <a:pt x="9" y="705"/>
                  </a:lnTo>
                  <a:lnTo>
                    <a:pt x="6" y="711"/>
                  </a:lnTo>
                  <a:lnTo>
                    <a:pt x="4" y="718"/>
                  </a:lnTo>
                  <a:lnTo>
                    <a:pt x="3" y="725"/>
                  </a:lnTo>
                  <a:lnTo>
                    <a:pt x="3" y="734"/>
                  </a:lnTo>
                  <a:lnTo>
                    <a:pt x="0" y="741"/>
                  </a:lnTo>
                  <a:lnTo>
                    <a:pt x="0" y="748"/>
                  </a:lnTo>
                  <a:lnTo>
                    <a:pt x="0" y="756"/>
                  </a:lnTo>
                  <a:lnTo>
                    <a:pt x="0" y="763"/>
                  </a:lnTo>
                  <a:lnTo>
                    <a:pt x="0" y="772"/>
                  </a:lnTo>
                  <a:lnTo>
                    <a:pt x="0" y="780"/>
                  </a:lnTo>
                  <a:lnTo>
                    <a:pt x="1" y="789"/>
                  </a:lnTo>
                  <a:lnTo>
                    <a:pt x="4" y="798"/>
                  </a:lnTo>
                  <a:lnTo>
                    <a:pt x="6" y="805"/>
                  </a:lnTo>
                  <a:lnTo>
                    <a:pt x="9" y="814"/>
                  </a:lnTo>
                  <a:lnTo>
                    <a:pt x="11" y="822"/>
                  </a:lnTo>
                  <a:lnTo>
                    <a:pt x="16" y="832"/>
                  </a:lnTo>
                  <a:lnTo>
                    <a:pt x="19" y="840"/>
                  </a:lnTo>
                  <a:lnTo>
                    <a:pt x="25" y="848"/>
                  </a:lnTo>
                  <a:lnTo>
                    <a:pt x="26" y="852"/>
                  </a:lnTo>
                  <a:lnTo>
                    <a:pt x="29" y="857"/>
                  </a:lnTo>
                  <a:lnTo>
                    <a:pt x="32" y="860"/>
                  </a:lnTo>
                  <a:lnTo>
                    <a:pt x="36" y="866"/>
                  </a:lnTo>
                  <a:lnTo>
                    <a:pt x="38" y="870"/>
                  </a:lnTo>
                  <a:lnTo>
                    <a:pt x="42" y="875"/>
                  </a:lnTo>
                  <a:lnTo>
                    <a:pt x="46" y="878"/>
                  </a:lnTo>
                  <a:lnTo>
                    <a:pt x="49" y="883"/>
                  </a:lnTo>
                  <a:lnTo>
                    <a:pt x="53" y="887"/>
                  </a:lnTo>
                  <a:lnTo>
                    <a:pt x="58" y="891"/>
                  </a:lnTo>
                  <a:lnTo>
                    <a:pt x="62" y="895"/>
                  </a:lnTo>
                  <a:lnTo>
                    <a:pt x="67" y="900"/>
                  </a:lnTo>
                  <a:lnTo>
                    <a:pt x="72" y="903"/>
                  </a:lnTo>
                  <a:lnTo>
                    <a:pt x="77" y="908"/>
                  </a:lnTo>
                  <a:lnTo>
                    <a:pt x="82" y="912"/>
                  </a:lnTo>
                  <a:lnTo>
                    <a:pt x="88" y="917"/>
                  </a:lnTo>
                  <a:lnTo>
                    <a:pt x="94" y="920"/>
                  </a:lnTo>
                  <a:lnTo>
                    <a:pt x="98" y="924"/>
                  </a:lnTo>
                  <a:lnTo>
                    <a:pt x="105" y="929"/>
                  </a:lnTo>
                  <a:lnTo>
                    <a:pt x="111" y="933"/>
                  </a:lnTo>
                  <a:lnTo>
                    <a:pt x="117" y="936"/>
                  </a:lnTo>
                  <a:lnTo>
                    <a:pt x="123" y="939"/>
                  </a:lnTo>
                  <a:lnTo>
                    <a:pt x="129" y="942"/>
                  </a:lnTo>
                  <a:lnTo>
                    <a:pt x="135" y="945"/>
                  </a:lnTo>
                  <a:lnTo>
                    <a:pt x="143" y="948"/>
                  </a:lnTo>
                  <a:lnTo>
                    <a:pt x="149" y="951"/>
                  </a:lnTo>
                  <a:lnTo>
                    <a:pt x="155" y="954"/>
                  </a:lnTo>
                  <a:lnTo>
                    <a:pt x="161" y="956"/>
                  </a:lnTo>
                  <a:lnTo>
                    <a:pt x="167" y="957"/>
                  </a:lnTo>
                  <a:lnTo>
                    <a:pt x="173" y="958"/>
                  </a:lnTo>
                  <a:lnTo>
                    <a:pt x="177" y="961"/>
                  </a:lnTo>
                  <a:lnTo>
                    <a:pt x="185" y="962"/>
                  </a:lnTo>
                  <a:lnTo>
                    <a:pt x="189" y="963"/>
                  </a:lnTo>
                  <a:lnTo>
                    <a:pt x="195" y="964"/>
                  </a:lnTo>
                  <a:lnTo>
                    <a:pt x="202" y="964"/>
                  </a:lnTo>
                  <a:lnTo>
                    <a:pt x="208" y="967"/>
                  </a:lnTo>
                  <a:lnTo>
                    <a:pt x="213" y="967"/>
                  </a:lnTo>
                  <a:lnTo>
                    <a:pt x="219" y="967"/>
                  </a:lnTo>
                  <a:lnTo>
                    <a:pt x="224" y="967"/>
                  </a:lnTo>
                  <a:lnTo>
                    <a:pt x="230" y="968"/>
                  </a:lnTo>
                  <a:lnTo>
                    <a:pt x="236" y="967"/>
                  </a:lnTo>
                  <a:lnTo>
                    <a:pt x="241" y="967"/>
                  </a:lnTo>
                  <a:lnTo>
                    <a:pt x="247" y="966"/>
                  </a:lnTo>
                  <a:lnTo>
                    <a:pt x="253" y="966"/>
                  </a:lnTo>
                  <a:lnTo>
                    <a:pt x="258" y="964"/>
                  </a:lnTo>
                  <a:lnTo>
                    <a:pt x="262" y="964"/>
                  </a:lnTo>
                  <a:lnTo>
                    <a:pt x="268" y="962"/>
                  </a:lnTo>
                  <a:lnTo>
                    <a:pt x="273" y="962"/>
                  </a:lnTo>
                  <a:lnTo>
                    <a:pt x="278" y="961"/>
                  </a:lnTo>
                  <a:lnTo>
                    <a:pt x="283" y="960"/>
                  </a:lnTo>
                  <a:lnTo>
                    <a:pt x="289" y="958"/>
                  </a:lnTo>
                  <a:lnTo>
                    <a:pt x="293" y="957"/>
                  </a:lnTo>
                  <a:lnTo>
                    <a:pt x="297" y="955"/>
                  </a:lnTo>
                  <a:lnTo>
                    <a:pt x="303" y="953"/>
                  </a:lnTo>
                  <a:lnTo>
                    <a:pt x="307" y="950"/>
                  </a:lnTo>
                  <a:lnTo>
                    <a:pt x="311" y="948"/>
                  </a:lnTo>
                  <a:lnTo>
                    <a:pt x="315" y="945"/>
                  </a:lnTo>
                  <a:lnTo>
                    <a:pt x="320" y="944"/>
                  </a:lnTo>
                  <a:lnTo>
                    <a:pt x="323" y="941"/>
                  </a:lnTo>
                  <a:lnTo>
                    <a:pt x="329" y="939"/>
                  </a:lnTo>
                  <a:lnTo>
                    <a:pt x="337" y="933"/>
                  </a:lnTo>
                  <a:lnTo>
                    <a:pt x="344" y="929"/>
                  </a:lnTo>
                  <a:lnTo>
                    <a:pt x="352" y="923"/>
                  </a:lnTo>
                  <a:lnTo>
                    <a:pt x="360" y="919"/>
                  </a:lnTo>
                  <a:lnTo>
                    <a:pt x="366" y="913"/>
                  </a:lnTo>
                  <a:lnTo>
                    <a:pt x="374" y="906"/>
                  </a:lnTo>
                  <a:lnTo>
                    <a:pt x="380" y="901"/>
                  </a:lnTo>
                  <a:lnTo>
                    <a:pt x="386" y="895"/>
                  </a:lnTo>
                  <a:lnTo>
                    <a:pt x="392" y="889"/>
                  </a:lnTo>
                  <a:lnTo>
                    <a:pt x="396" y="883"/>
                  </a:lnTo>
                  <a:lnTo>
                    <a:pt x="401" y="878"/>
                  </a:lnTo>
                  <a:lnTo>
                    <a:pt x="407" y="872"/>
                  </a:lnTo>
                  <a:lnTo>
                    <a:pt x="729" y="23"/>
                  </a:lnTo>
                  <a:lnTo>
                    <a:pt x="668" y="0"/>
                  </a:lnTo>
                  <a:lnTo>
                    <a:pt x="66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101"/>
            <p:cNvSpPr>
              <a:spLocks/>
            </p:cNvSpPr>
            <p:nvPr/>
          </p:nvSpPr>
          <p:spPr bwMode="auto">
            <a:xfrm>
              <a:off x="2458" y="1352"/>
              <a:ext cx="87" cy="109"/>
            </a:xfrm>
            <a:custGeom>
              <a:avLst/>
              <a:gdLst>
                <a:gd name="T0" fmla="*/ 18 w 173"/>
                <a:gd name="T1" fmla="*/ 23 h 218"/>
                <a:gd name="T2" fmla="*/ 34 w 173"/>
                <a:gd name="T3" fmla="*/ 30 h 218"/>
                <a:gd name="T4" fmla="*/ 51 w 173"/>
                <a:gd name="T5" fmla="*/ 39 h 218"/>
                <a:gd name="T6" fmla="*/ 69 w 173"/>
                <a:gd name="T7" fmla="*/ 51 h 218"/>
                <a:gd name="T8" fmla="*/ 87 w 173"/>
                <a:gd name="T9" fmla="*/ 65 h 218"/>
                <a:gd name="T10" fmla="*/ 104 w 173"/>
                <a:gd name="T11" fmla="*/ 81 h 218"/>
                <a:gd name="T12" fmla="*/ 120 w 173"/>
                <a:gd name="T13" fmla="*/ 97 h 218"/>
                <a:gd name="T14" fmla="*/ 135 w 173"/>
                <a:gd name="T15" fmla="*/ 118 h 218"/>
                <a:gd name="T16" fmla="*/ 144 w 173"/>
                <a:gd name="T17" fmla="*/ 137 h 218"/>
                <a:gd name="T18" fmla="*/ 149 w 173"/>
                <a:gd name="T19" fmla="*/ 158 h 218"/>
                <a:gd name="T20" fmla="*/ 149 w 173"/>
                <a:gd name="T21" fmla="*/ 178 h 218"/>
                <a:gd name="T22" fmla="*/ 143 w 173"/>
                <a:gd name="T23" fmla="*/ 191 h 218"/>
                <a:gd name="T24" fmla="*/ 125 w 173"/>
                <a:gd name="T25" fmla="*/ 194 h 218"/>
                <a:gd name="T26" fmla="*/ 101 w 173"/>
                <a:gd name="T27" fmla="*/ 187 h 218"/>
                <a:gd name="T28" fmla="*/ 87 w 173"/>
                <a:gd name="T29" fmla="*/ 179 h 218"/>
                <a:gd name="T30" fmla="*/ 75 w 173"/>
                <a:gd name="T31" fmla="*/ 170 h 218"/>
                <a:gd name="T32" fmla="*/ 62 w 173"/>
                <a:gd name="T33" fmla="*/ 160 h 218"/>
                <a:gd name="T34" fmla="*/ 50 w 173"/>
                <a:gd name="T35" fmla="*/ 149 h 218"/>
                <a:gd name="T36" fmla="*/ 31 w 173"/>
                <a:gd name="T37" fmla="*/ 125 h 218"/>
                <a:gd name="T38" fmla="*/ 21 w 173"/>
                <a:gd name="T39" fmla="*/ 103 h 218"/>
                <a:gd name="T40" fmla="*/ 7 w 173"/>
                <a:gd name="T41" fmla="*/ 126 h 218"/>
                <a:gd name="T42" fmla="*/ 14 w 173"/>
                <a:gd name="T43" fmla="*/ 139 h 218"/>
                <a:gd name="T44" fmla="*/ 26 w 173"/>
                <a:gd name="T45" fmla="*/ 154 h 218"/>
                <a:gd name="T46" fmla="*/ 38 w 173"/>
                <a:gd name="T47" fmla="*/ 167 h 218"/>
                <a:gd name="T48" fmla="*/ 53 w 173"/>
                <a:gd name="T49" fmla="*/ 181 h 218"/>
                <a:gd name="T50" fmla="*/ 68 w 173"/>
                <a:gd name="T51" fmla="*/ 192 h 218"/>
                <a:gd name="T52" fmla="*/ 83 w 173"/>
                <a:gd name="T53" fmla="*/ 202 h 218"/>
                <a:gd name="T54" fmla="*/ 98 w 173"/>
                <a:gd name="T55" fmla="*/ 210 h 218"/>
                <a:gd name="T56" fmla="*/ 114 w 173"/>
                <a:gd name="T57" fmla="*/ 215 h 218"/>
                <a:gd name="T58" fmla="*/ 129 w 173"/>
                <a:gd name="T59" fmla="*/ 217 h 218"/>
                <a:gd name="T60" fmla="*/ 143 w 173"/>
                <a:gd name="T61" fmla="*/ 215 h 218"/>
                <a:gd name="T62" fmla="*/ 160 w 173"/>
                <a:gd name="T63" fmla="*/ 203 h 218"/>
                <a:gd name="T64" fmla="*/ 170 w 173"/>
                <a:gd name="T65" fmla="*/ 186 h 218"/>
                <a:gd name="T66" fmla="*/ 173 w 173"/>
                <a:gd name="T67" fmla="*/ 167 h 218"/>
                <a:gd name="T68" fmla="*/ 171 w 173"/>
                <a:gd name="T69" fmla="*/ 140 h 218"/>
                <a:gd name="T70" fmla="*/ 160 w 173"/>
                <a:gd name="T71" fmla="*/ 117 h 218"/>
                <a:gd name="T72" fmla="*/ 146 w 173"/>
                <a:gd name="T73" fmla="*/ 94 h 218"/>
                <a:gd name="T74" fmla="*/ 129 w 173"/>
                <a:gd name="T75" fmla="*/ 72 h 218"/>
                <a:gd name="T76" fmla="*/ 110 w 173"/>
                <a:gd name="T77" fmla="*/ 56 h 218"/>
                <a:gd name="T78" fmla="*/ 87 w 173"/>
                <a:gd name="T79" fmla="*/ 38 h 218"/>
                <a:gd name="T80" fmla="*/ 68 w 173"/>
                <a:gd name="T81" fmla="*/ 23 h 218"/>
                <a:gd name="T82" fmla="*/ 49 w 173"/>
                <a:gd name="T83" fmla="*/ 14 h 218"/>
                <a:gd name="T84" fmla="*/ 32 w 173"/>
                <a:gd name="T85" fmla="*/ 5 h 218"/>
                <a:gd name="T86" fmla="*/ 18 w 173"/>
                <a:gd name="T87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3" h="218">
                  <a:moveTo>
                    <a:pt x="18" y="0"/>
                  </a:moveTo>
                  <a:lnTo>
                    <a:pt x="14" y="22"/>
                  </a:lnTo>
                  <a:lnTo>
                    <a:pt x="18" y="23"/>
                  </a:lnTo>
                  <a:lnTo>
                    <a:pt x="26" y="26"/>
                  </a:lnTo>
                  <a:lnTo>
                    <a:pt x="29" y="27"/>
                  </a:lnTo>
                  <a:lnTo>
                    <a:pt x="34" y="30"/>
                  </a:lnTo>
                  <a:lnTo>
                    <a:pt x="40" y="33"/>
                  </a:lnTo>
                  <a:lnTo>
                    <a:pt x="45" y="36"/>
                  </a:lnTo>
                  <a:lnTo>
                    <a:pt x="51" y="39"/>
                  </a:lnTo>
                  <a:lnTo>
                    <a:pt x="56" y="42"/>
                  </a:lnTo>
                  <a:lnTo>
                    <a:pt x="63" y="46"/>
                  </a:lnTo>
                  <a:lnTo>
                    <a:pt x="69" y="51"/>
                  </a:lnTo>
                  <a:lnTo>
                    <a:pt x="74" y="54"/>
                  </a:lnTo>
                  <a:lnTo>
                    <a:pt x="81" y="59"/>
                  </a:lnTo>
                  <a:lnTo>
                    <a:pt x="87" y="65"/>
                  </a:lnTo>
                  <a:lnTo>
                    <a:pt x="94" y="70"/>
                  </a:lnTo>
                  <a:lnTo>
                    <a:pt x="99" y="76"/>
                  </a:lnTo>
                  <a:lnTo>
                    <a:pt x="104" y="81"/>
                  </a:lnTo>
                  <a:lnTo>
                    <a:pt x="110" y="87"/>
                  </a:lnTo>
                  <a:lnTo>
                    <a:pt x="116" y="93"/>
                  </a:lnTo>
                  <a:lnTo>
                    <a:pt x="120" y="97"/>
                  </a:lnTo>
                  <a:lnTo>
                    <a:pt x="125" y="103"/>
                  </a:lnTo>
                  <a:lnTo>
                    <a:pt x="130" y="111"/>
                  </a:lnTo>
                  <a:lnTo>
                    <a:pt x="135" y="118"/>
                  </a:lnTo>
                  <a:lnTo>
                    <a:pt x="138" y="124"/>
                  </a:lnTo>
                  <a:lnTo>
                    <a:pt x="142" y="131"/>
                  </a:lnTo>
                  <a:lnTo>
                    <a:pt x="144" y="137"/>
                  </a:lnTo>
                  <a:lnTo>
                    <a:pt x="147" y="144"/>
                  </a:lnTo>
                  <a:lnTo>
                    <a:pt x="148" y="150"/>
                  </a:lnTo>
                  <a:lnTo>
                    <a:pt x="149" y="158"/>
                  </a:lnTo>
                  <a:lnTo>
                    <a:pt x="149" y="164"/>
                  </a:lnTo>
                  <a:lnTo>
                    <a:pt x="150" y="173"/>
                  </a:lnTo>
                  <a:lnTo>
                    <a:pt x="149" y="178"/>
                  </a:lnTo>
                  <a:lnTo>
                    <a:pt x="148" y="184"/>
                  </a:lnTo>
                  <a:lnTo>
                    <a:pt x="146" y="187"/>
                  </a:lnTo>
                  <a:lnTo>
                    <a:pt x="143" y="191"/>
                  </a:lnTo>
                  <a:lnTo>
                    <a:pt x="138" y="194"/>
                  </a:lnTo>
                  <a:lnTo>
                    <a:pt x="132" y="196"/>
                  </a:lnTo>
                  <a:lnTo>
                    <a:pt x="125" y="194"/>
                  </a:lnTo>
                  <a:lnTo>
                    <a:pt x="118" y="193"/>
                  </a:lnTo>
                  <a:lnTo>
                    <a:pt x="110" y="191"/>
                  </a:lnTo>
                  <a:lnTo>
                    <a:pt x="101" y="187"/>
                  </a:lnTo>
                  <a:lnTo>
                    <a:pt x="97" y="184"/>
                  </a:lnTo>
                  <a:lnTo>
                    <a:pt x="93" y="181"/>
                  </a:lnTo>
                  <a:lnTo>
                    <a:pt x="87" y="179"/>
                  </a:lnTo>
                  <a:lnTo>
                    <a:pt x="83" y="176"/>
                  </a:lnTo>
                  <a:lnTo>
                    <a:pt x="80" y="174"/>
                  </a:lnTo>
                  <a:lnTo>
                    <a:pt x="75" y="170"/>
                  </a:lnTo>
                  <a:lnTo>
                    <a:pt x="70" y="167"/>
                  </a:lnTo>
                  <a:lnTo>
                    <a:pt x="67" y="164"/>
                  </a:lnTo>
                  <a:lnTo>
                    <a:pt x="62" y="160"/>
                  </a:lnTo>
                  <a:lnTo>
                    <a:pt x="58" y="156"/>
                  </a:lnTo>
                  <a:lnTo>
                    <a:pt x="53" y="152"/>
                  </a:lnTo>
                  <a:lnTo>
                    <a:pt x="50" y="149"/>
                  </a:lnTo>
                  <a:lnTo>
                    <a:pt x="43" y="140"/>
                  </a:lnTo>
                  <a:lnTo>
                    <a:pt x="37" y="133"/>
                  </a:lnTo>
                  <a:lnTo>
                    <a:pt x="31" y="125"/>
                  </a:lnTo>
                  <a:lnTo>
                    <a:pt x="26" y="118"/>
                  </a:lnTo>
                  <a:lnTo>
                    <a:pt x="22" y="111"/>
                  </a:lnTo>
                  <a:lnTo>
                    <a:pt x="21" y="103"/>
                  </a:lnTo>
                  <a:lnTo>
                    <a:pt x="0" y="108"/>
                  </a:lnTo>
                  <a:lnTo>
                    <a:pt x="2" y="117"/>
                  </a:lnTo>
                  <a:lnTo>
                    <a:pt x="7" y="126"/>
                  </a:lnTo>
                  <a:lnTo>
                    <a:pt x="9" y="131"/>
                  </a:lnTo>
                  <a:lnTo>
                    <a:pt x="12" y="136"/>
                  </a:lnTo>
                  <a:lnTo>
                    <a:pt x="14" y="139"/>
                  </a:lnTo>
                  <a:lnTo>
                    <a:pt x="19" y="145"/>
                  </a:lnTo>
                  <a:lnTo>
                    <a:pt x="21" y="149"/>
                  </a:lnTo>
                  <a:lnTo>
                    <a:pt x="26" y="154"/>
                  </a:lnTo>
                  <a:lnTo>
                    <a:pt x="29" y="158"/>
                  </a:lnTo>
                  <a:lnTo>
                    <a:pt x="34" y="163"/>
                  </a:lnTo>
                  <a:lnTo>
                    <a:pt x="38" y="167"/>
                  </a:lnTo>
                  <a:lnTo>
                    <a:pt x="43" y="172"/>
                  </a:lnTo>
                  <a:lnTo>
                    <a:pt x="49" y="176"/>
                  </a:lnTo>
                  <a:lnTo>
                    <a:pt x="53" y="181"/>
                  </a:lnTo>
                  <a:lnTo>
                    <a:pt x="58" y="185"/>
                  </a:lnTo>
                  <a:lnTo>
                    <a:pt x="63" y="188"/>
                  </a:lnTo>
                  <a:lnTo>
                    <a:pt x="68" y="192"/>
                  </a:lnTo>
                  <a:lnTo>
                    <a:pt x="74" y="196"/>
                  </a:lnTo>
                  <a:lnTo>
                    <a:pt x="77" y="198"/>
                  </a:lnTo>
                  <a:lnTo>
                    <a:pt x="83" y="202"/>
                  </a:lnTo>
                  <a:lnTo>
                    <a:pt x="88" y="205"/>
                  </a:lnTo>
                  <a:lnTo>
                    <a:pt x="94" y="209"/>
                  </a:lnTo>
                  <a:lnTo>
                    <a:pt x="98" y="210"/>
                  </a:lnTo>
                  <a:lnTo>
                    <a:pt x="104" y="212"/>
                  </a:lnTo>
                  <a:lnTo>
                    <a:pt x="108" y="213"/>
                  </a:lnTo>
                  <a:lnTo>
                    <a:pt x="114" y="215"/>
                  </a:lnTo>
                  <a:lnTo>
                    <a:pt x="118" y="216"/>
                  </a:lnTo>
                  <a:lnTo>
                    <a:pt x="124" y="217"/>
                  </a:lnTo>
                  <a:lnTo>
                    <a:pt x="129" y="217"/>
                  </a:lnTo>
                  <a:lnTo>
                    <a:pt x="134" y="218"/>
                  </a:lnTo>
                  <a:lnTo>
                    <a:pt x="138" y="216"/>
                  </a:lnTo>
                  <a:lnTo>
                    <a:pt x="143" y="215"/>
                  </a:lnTo>
                  <a:lnTo>
                    <a:pt x="149" y="212"/>
                  </a:lnTo>
                  <a:lnTo>
                    <a:pt x="156" y="209"/>
                  </a:lnTo>
                  <a:lnTo>
                    <a:pt x="160" y="203"/>
                  </a:lnTo>
                  <a:lnTo>
                    <a:pt x="166" y="196"/>
                  </a:lnTo>
                  <a:lnTo>
                    <a:pt x="167" y="191"/>
                  </a:lnTo>
                  <a:lnTo>
                    <a:pt x="170" y="186"/>
                  </a:lnTo>
                  <a:lnTo>
                    <a:pt x="171" y="180"/>
                  </a:lnTo>
                  <a:lnTo>
                    <a:pt x="173" y="175"/>
                  </a:lnTo>
                  <a:lnTo>
                    <a:pt x="173" y="167"/>
                  </a:lnTo>
                  <a:lnTo>
                    <a:pt x="173" y="157"/>
                  </a:lnTo>
                  <a:lnTo>
                    <a:pt x="171" y="149"/>
                  </a:lnTo>
                  <a:lnTo>
                    <a:pt x="171" y="140"/>
                  </a:lnTo>
                  <a:lnTo>
                    <a:pt x="166" y="132"/>
                  </a:lnTo>
                  <a:lnTo>
                    <a:pt x="164" y="125"/>
                  </a:lnTo>
                  <a:lnTo>
                    <a:pt x="160" y="117"/>
                  </a:lnTo>
                  <a:lnTo>
                    <a:pt x="156" y="109"/>
                  </a:lnTo>
                  <a:lnTo>
                    <a:pt x="152" y="101"/>
                  </a:lnTo>
                  <a:lnTo>
                    <a:pt x="146" y="94"/>
                  </a:lnTo>
                  <a:lnTo>
                    <a:pt x="141" y="87"/>
                  </a:lnTo>
                  <a:lnTo>
                    <a:pt x="135" y="79"/>
                  </a:lnTo>
                  <a:lnTo>
                    <a:pt x="129" y="72"/>
                  </a:lnTo>
                  <a:lnTo>
                    <a:pt x="122" y="66"/>
                  </a:lnTo>
                  <a:lnTo>
                    <a:pt x="116" y="60"/>
                  </a:lnTo>
                  <a:lnTo>
                    <a:pt x="110" y="56"/>
                  </a:lnTo>
                  <a:lnTo>
                    <a:pt x="101" y="48"/>
                  </a:lnTo>
                  <a:lnTo>
                    <a:pt x="94" y="44"/>
                  </a:lnTo>
                  <a:lnTo>
                    <a:pt x="87" y="38"/>
                  </a:lnTo>
                  <a:lnTo>
                    <a:pt x="81" y="33"/>
                  </a:lnTo>
                  <a:lnTo>
                    <a:pt x="74" y="27"/>
                  </a:lnTo>
                  <a:lnTo>
                    <a:pt x="68" y="23"/>
                  </a:lnTo>
                  <a:lnTo>
                    <a:pt x="61" y="20"/>
                  </a:lnTo>
                  <a:lnTo>
                    <a:pt x="56" y="16"/>
                  </a:lnTo>
                  <a:lnTo>
                    <a:pt x="49" y="14"/>
                  </a:lnTo>
                  <a:lnTo>
                    <a:pt x="43" y="10"/>
                  </a:lnTo>
                  <a:lnTo>
                    <a:pt x="38" y="6"/>
                  </a:lnTo>
                  <a:lnTo>
                    <a:pt x="32" y="5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102"/>
            <p:cNvSpPr>
              <a:spLocks/>
            </p:cNvSpPr>
            <p:nvPr/>
          </p:nvSpPr>
          <p:spPr bwMode="auto">
            <a:xfrm>
              <a:off x="2021" y="1741"/>
              <a:ext cx="37" cy="67"/>
            </a:xfrm>
            <a:custGeom>
              <a:avLst/>
              <a:gdLst>
                <a:gd name="T0" fmla="*/ 0 w 73"/>
                <a:gd name="T1" fmla="*/ 17 h 134"/>
                <a:gd name="T2" fmla="*/ 27 w 73"/>
                <a:gd name="T3" fmla="*/ 134 h 134"/>
                <a:gd name="T4" fmla="*/ 73 w 73"/>
                <a:gd name="T5" fmla="*/ 116 h 134"/>
                <a:gd name="T6" fmla="*/ 45 w 73"/>
                <a:gd name="T7" fmla="*/ 0 h 134"/>
                <a:gd name="T8" fmla="*/ 0 w 73"/>
                <a:gd name="T9" fmla="*/ 17 h 134"/>
                <a:gd name="T10" fmla="*/ 0 w 73"/>
                <a:gd name="T11" fmla="*/ 17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34">
                  <a:moveTo>
                    <a:pt x="0" y="17"/>
                  </a:moveTo>
                  <a:lnTo>
                    <a:pt x="27" y="134"/>
                  </a:lnTo>
                  <a:lnTo>
                    <a:pt x="73" y="116"/>
                  </a:lnTo>
                  <a:lnTo>
                    <a:pt x="45" y="0"/>
                  </a:lnTo>
                  <a:lnTo>
                    <a:pt x="0" y="17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103"/>
            <p:cNvSpPr>
              <a:spLocks/>
            </p:cNvSpPr>
            <p:nvPr/>
          </p:nvSpPr>
          <p:spPr bwMode="auto">
            <a:xfrm>
              <a:off x="2066" y="1607"/>
              <a:ext cx="79" cy="54"/>
            </a:xfrm>
            <a:custGeom>
              <a:avLst/>
              <a:gdLst>
                <a:gd name="T0" fmla="*/ 0 w 157"/>
                <a:gd name="T1" fmla="*/ 35 h 108"/>
                <a:gd name="T2" fmla="*/ 136 w 157"/>
                <a:gd name="T3" fmla="*/ 108 h 108"/>
                <a:gd name="T4" fmla="*/ 157 w 157"/>
                <a:gd name="T5" fmla="*/ 73 h 108"/>
                <a:gd name="T6" fmla="*/ 21 w 157"/>
                <a:gd name="T7" fmla="*/ 0 h 108"/>
                <a:gd name="T8" fmla="*/ 0 w 157"/>
                <a:gd name="T9" fmla="*/ 35 h 108"/>
                <a:gd name="T10" fmla="*/ 0 w 157"/>
                <a:gd name="T11" fmla="*/ 35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7" h="108">
                  <a:moveTo>
                    <a:pt x="0" y="35"/>
                  </a:moveTo>
                  <a:lnTo>
                    <a:pt x="136" y="108"/>
                  </a:lnTo>
                  <a:lnTo>
                    <a:pt x="157" y="73"/>
                  </a:lnTo>
                  <a:lnTo>
                    <a:pt x="21" y="0"/>
                  </a:lnTo>
                  <a:lnTo>
                    <a:pt x="0" y="35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104"/>
            <p:cNvSpPr>
              <a:spLocks/>
            </p:cNvSpPr>
            <p:nvPr/>
          </p:nvSpPr>
          <p:spPr bwMode="auto">
            <a:xfrm>
              <a:off x="2132" y="1726"/>
              <a:ext cx="35" cy="45"/>
            </a:xfrm>
            <a:custGeom>
              <a:avLst/>
              <a:gdLst>
                <a:gd name="T0" fmla="*/ 0 w 70"/>
                <a:gd name="T1" fmla="*/ 18 h 91"/>
                <a:gd name="T2" fmla="*/ 25 w 70"/>
                <a:gd name="T3" fmla="*/ 91 h 91"/>
                <a:gd name="T4" fmla="*/ 70 w 70"/>
                <a:gd name="T5" fmla="*/ 73 h 91"/>
                <a:gd name="T6" fmla="*/ 43 w 70"/>
                <a:gd name="T7" fmla="*/ 0 h 91"/>
                <a:gd name="T8" fmla="*/ 0 w 70"/>
                <a:gd name="T9" fmla="*/ 18 h 91"/>
                <a:gd name="T10" fmla="*/ 0 w 70"/>
                <a:gd name="T11" fmla="*/ 18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0" h="91">
                  <a:moveTo>
                    <a:pt x="0" y="18"/>
                  </a:moveTo>
                  <a:lnTo>
                    <a:pt x="25" y="91"/>
                  </a:lnTo>
                  <a:lnTo>
                    <a:pt x="70" y="73"/>
                  </a:lnTo>
                  <a:lnTo>
                    <a:pt x="43" y="0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105"/>
            <p:cNvSpPr>
              <a:spLocks/>
            </p:cNvSpPr>
            <p:nvPr/>
          </p:nvSpPr>
          <p:spPr bwMode="auto">
            <a:xfrm>
              <a:off x="2161" y="1468"/>
              <a:ext cx="61" cy="60"/>
            </a:xfrm>
            <a:custGeom>
              <a:avLst/>
              <a:gdLst>
                <a:gd name="T0" fmla="*/ 37 w 121"/>
                <a:gd name="T1" fmla="*/ 118 h 118"/>
                <a:gd name="T2" fmla="*/ 121 w 121"/>
                <a:gd name="T3" fmla="*/ 29 h 118"/>
                <a:gd name="T4" fmla="*/ 84 w 121"/>
                <a:gd name="T5" fmla="*/ 0 h 118"/>
                <a:gd name="T6" fmla="*/ 0 w 121"/>
                <a:gd name="T7" fmla="*/ 90 h 118"/>
                <a:gd name="T8" fmla="*/ 37 w 121"/>
                <a:gd name="T9" fmla="*/ 118 h 118"/>
                <a:gd name="T10" fmla="*/ 37 w 121"/>
                <a:gd name="T11" fmla="*/ 118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1" h="118">
                  <a:moveTo>
                    <a:pt x="37" y="118"/>
                  </a:moveTo>
                  <a:lnTo>
                    <a:pt x="121" y="29"/>
                  </a:lnTo>
                  <a:lnTo>
                    <a:pt x="84" y="0"/>
                  </a:lnTo>
                  <a:lnTo>
                    <a:pt x="0" y="90"/>
                  </a:lnTo>
                  <a:lnTo>
                    <a:pt x="37" y="118"/>
                  </a:lnTo>
                  <a:lnTo>
                    <a:pt x="37" y="118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106"/>
            <p:cNvSpPr>
              <a:spLocks/>
            </p:cNvSpPr>
            <p:nvPr/>
          </p:nvSpPr>
          <p:spPr bwMode="auto">
            <a:xfrm>
              <a:off x="2218" y="1337"/>
              <a:ext cx="50" cy="66"/>
            </a:xfrm>
            <a:custGeom>
              <a:avLst/>
              <a:gdLst>
                <a:gd name="T0" fmla="*/ 0 w 99"/>
                <a:gd name="T1" fmla="*/ 15 h 130"/>
                <a:gd name="T2" fmla="*/ 46 w 99"/>
                <a:gd name="T3" fmla="*/ 130 h 130"/>
                <a:gd name="T4" fmla="*/ 99 w 99"/>
                <a:gd name="T5" fmla="*/ 115 h 130"/>
                <a:gd name="T6" fmla="*/ 50 w 99"/>
                <a:gd name="T7" fmla="*/ 0 h 130"/>
                <a:gd name="T8" fmla="*/ 0 w 99"/>
                <a:gd name="T9" fmla="*/ 15 h 130"/>
                <a:gd name="T10" fmla="*/ 0 w 99"/>
                <a:gd name="T11" fmla="*/ 1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130">
                  <a:moveTo>
                    <a:pt x="0" y="15"/>
                  </a:moveTo>
                  <a:lnTo>
                    <a:pt x="46" y="130"/>
                  </a:lnTo>
                  <a:lnTo>
                    <a:pt x="99" y="115"/>
                  </a:lnTo>
                  <a:lnTo>
                    <a:pt x="50" y="0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07"/>
            <p:cNvSpPr>
              <a:spLocks/>
            </p:cNvSpPr>
            <p:nvPr/>
          </p:nvSpPr>
          <p:spPr bwMode="auto">
            <a:xfrm>
              <a:off x="2367" y="1564"/>
              <a:ext cx="48" cy="64"/>
            </a:xfrm>
            <a:custGeom>
              <a:avLst/>
              <a:gdLst>
                <a:gd name="T0" fmla="*/ 0 w 95"/>
                <a:gd name="T1" fmla="*/ 13 h 128"/>
                <a:gd name="T2" fmla="*/ 46 w 95"/>
                <a:gd name="T3" fmla="*/ 128 h 128"/>
                <a:gd name="T4" fmla="*/ 95 w 95"/>
                <a:gd name="T5" fmla="*/ 116 h 128"/>
                <a:gd name="T6" fmla="*/ 47 w 95"/>
                <a:gd name="T7" fmla="*/ 0 h 128"/>
                <a:gd name="T8" fmla="*/ 0 w 95"/>
                <a:gd name="T9" fmla="*/ 13 h 128"/>
                <a:gd name="T10" fmla="*/ 0 w 95"/>
                <a:gd name="T11" fmla="*/ 13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5" h="128">
                  <a:moveTo>
                    <a:pt x="0" y="13"/>
                  </a:moveTo>
                  <a:lnTo>
                    <a:pt x="46" y="128"/>
                  </a:lnTo>
                  <a:lnTo>
                    <a:pt x="95" y="116"/>
                  </a:lnTo>
                  <a:lnTo>
                    <a:pt x="47" y="0"/>
                  </a:lnTo>
                  <a:lnTo>
                    <a:pt x="0" y="13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108"/>
            <p:cNvSpPr>
              <a:spLocks/>
            </p:cNvSpPr>
            <p:nvPr/>
          </p:nvSpPr>
          <p:spPr bwMode="auto">
            <a:xfrm>
              <a:off x="2340" y="1736"/>
              <a:ext cx="39" cy="26"/>
            </a:xfrm>
            <a:custGeom>
              <a:avLst/>
              <a:gdLst>
                <a:gd name="T0" fmla="*/ 0 w 77"/>
                <a:gd name="T1" fmla="*/ 45 h 50"/>
                <a:gd name="T2" fmla="*/ 73 w 77"/>
                <a:gd name="T3" fmla="*/ 50 h 50"/>
                <a:gd name="T4" fmla="*/ 77 w 77"/>
                <a:gd name="T5" fmla="*/ 5 h 50"/>
                <a:gd name="T6" fmla="*/ 4 w 77"/>
                <a:gd name="T7" fmla="*/ 0 h 50"/>
                <a:gd name="T8" fmla="*/ 0 w 77"/>
                <a:gd name="T9" fmla="*/ 45 h 50"/>
                <a:gd name="T10" fmla="*/ 0 w 77"/>
                <a:gd name="T11" fmla="*/ 4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" h="50">
                  <a:moveTo>
                    <a:pt x="0" y="45"/>
                  </a:moveTo>
                  <a:lnTo>
                    <a:pt x="73" y="50"/>
                  </a:lnTo>
                  <a:lnTo>
                    <a:pt x="77" y="5"/>
                  </a:lnTo>
                  <a:lnTo>
                    <a:pt x="4" y="0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109"/>
            <p:cNvSpPr>
              <a:spLocks/>
            </p:cNvSpPr>
            <p:nvPr/>
          </p:nvSpPr>
          <p:spPr bwMode="auto">
            <a:xfrm>
              <a:off x="2315" y="1832"/>
              <a:ext cx="36" cy="68"/>
            </a:xfrm>
            <a:custGeom>
              <a:avLst/>
              <a:gdLst>
                <a:gd name="T0" fmla="*/ 0 w 73"/>
                <a:gd name="T1" fmla="*/ 17 h 137"/>
                <a:gd name="T2" fmla="*/ 31 w 73"/>
                <a:gd name="T3" fmla="*/ 137 h 137"/>
                <a:gd name="T4" fmla="*/ 73 w 73"/>
                <a:gd name="T5" fmla="*/ 120 h 137"/>
                <a:gd name="T6" fmla="*/ 42 w 73"/>
                <a:gd name="T7" fmla="*/ 0 h 137"/>
                <a:gd name="T8" fmla="*/ 0 w 73"/>
                <a:gd name="T9" fmla="*/ 17 h 137"/>
                <a:gd name="T10" fmla="*/ 0 w 73"/>
                <a:gd name="T11" fmla="*/ 17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37">
                  <a:moveTo>
                    <a:pt x="0" y="17"/>
                  </a:moveTo>
                  <a:lnTo>
                    <a:pt x="31" y="137"/>
                  </a:lnTo>
                  <a:lnTo>
                    <a:pt x="73" y="120"/>
                  </a:lnTo>
                  <a:lnTo>
                    <a:pt x="42" y="0"/>
                  </a:lnTo>
                  <a:lnTo>
                    <a:pt x="0" y="17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110"/>
            <p:cNvSpPr>
              <a:spLocks/>
            </p:cNvSpPr>
            <p:nvPr/>
          </p:nvSpPr>
          <p:spPr bwMode="auto">
            <a:xfrm>
              <a:off x="2187" y="1874"/>
              <a:ext cx="53" cy="57"/>
            </a:xfrm>
            <a:custGeom>
              <a:avLst/>
              <a:gdLst>
                <a:gd name="T0" fmla="*/ 38 w 107"/>
                <a:gd name="T1" fmla="*/ 115 h 115"/>
                <a:gd name="T2" fmla="*/ 107 w 107"/>
                <a:gd name="T3" fmla="*/ 25 h 115"/>
                <a:gd name="T4" fmla="*/ 68 w 107"/>
                <a:gd name="T5" fmla="*/ 0 h 115"/>
                <a:gd name="T6" fmla="*/ 0 w 107"/>
                <a:gd name="T7" fmla="*/ 89 h 115"/>
                <a:gd name="T8" fmla="*/ 38 w 107"/>
                <a:gd name="T9" fmla="*/ 115 h 115"/>
                <a:gd name="T10" fmla="*/ 38 w 107"/>
                <a:gd name="T11" fmla="*/ 11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7" h="115">
                  <a:moveTo>
                    <a:pt x="38" y="115"/>
                  </a:moveTo>
                  <a:lnTo>
                    <a:pt x="107" y="25"/>
                  </a:lnTo>
                  <a:lnTo>
                    <a:pt x="68" y="0"/>
                  </a:lnTo>
                  <a:lnTo>
                    <a:pt x="0" y="89"/>
                  </a:lnTo>
                  <a:lnTo>
                    <a:pt x="38" y="115"/>
                  </a:lnTo>
                  <a:lnTo>
                    <a:pt x="38" y="11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111"/>
            <p:cNvSpPr>
              <a:spLocks/>
            </p:cNvSpPr>
            <p:nvPr/>
          </p:nvSpPr>
          <p:spPr bwMode="auto">
            <a:xfrm>
              <a:off x="2534" y="1644"/>
              <a:ext cx="50" cy="33"/>
            </a:xfrm>
            <a:custGeom>
              <a:avLst/>
              <a:gdLst>
                <a:gd name="T0" fmla="*/ 0 w 99"/>
                <a:gd name="T1" fmla="*/ 66 h 66"/>
                <a:gd name="T2" fmla="*/ 99 w 99"/>
                <a:gd name="T3" fmla="*/ 66 h 66"/>
                <a:gd name="T4" fmla="*/ 99 w 99"/>
                <a:gd name="T5" fmla="*/ 0 h 66"/>
                <a:gd name="T6" fmla="*/ 0 w 99"/>
                <a:gd name="T7" fmla="*/ 0 h 66"/>
                <a:gd name="T8" fmla="*/ 0 w 99"/>
                <a:gd name="T9" fmla="*/ 66 h 66"/>
                <a:gd name="T10" fmla="*/ 0 w 99"/>
                <a:gd name="T11" fmla="*/ 6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66">
                  <a:moveTo>
                    <a:pt x="0" y="66"/>
                  </a:moveTo>
                  <a:lnTo>
                    <a:pt x="99" y="66"/>
                  </a:lnTo>
                  <a:lnTo>
                    <a:pt x="99" y="0"/>
                  </a:lnTo>
                  <a:lnTo>
                    <a:pt x="0" y="0"/>
                  </a:lnTo>
                  <a:lnTo>
                    <a:pt x="0" y="66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112"/>
            <p:cNvSpPr>
              <a:spLocks/>
            </p:cNvSpPr>
            <p:nvPr/>
          </p:nvSpPr>
          <p:spPr bwMode="auto">
            <a:xfrm>
              <a:off x="2486" y="1780"/>
              <a:ext cx="42" cy="71"/>
            </a:xfrm>
            <a:custGeom>
              <a:avLst/>
              <a:gdLst>
                <a:gd name="T0" fmla="*/ 0 w 85"/>
                <a:gd name="T1" fmla="*/ 11 h 143"/>
                <a:gd name="T2" fmla="*/ 20 w 85"/>
                <a:gd name="T3" fmla="*/ 143 h 143"/>
                <a:gd name="T4" fmla="*/ 85 w 85"/>
                <a:gd name="T5" fmla="*/ 132 h 143"/>
                <a:gd name="T6" fmla="*/ 63 w 85"/>
                <a:gd name="T7" fmla="*/ 0 h 143"/>
                <a:gd name="T8" fmla="*/ 0 w 85"/>
                <a:gd name="T9" fmla="*/ 11 h 143"/>
                <a:gd name="T10" fmla="*/ 0 w 85"/>
                <a:gd name="T11" fmla="*/ 1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5" h="143">
                  <a:moveTo>
                    <a:pt x="0" y="11"/>
                  </a:moveTo>
                  <a:lnTo>
                    <a:pt x="20" y="143"/>
                  </a:lnTo>
                  <a:lnTo>
                    <a:pt x="85" y="132"/>
                  </a:lnTo>
                  <a:lnTo>
                    <a:pt x="63" y="0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113"/>
            <p:cNvSpPr>
              <a:spLocks/>
            </p:cNvSpPr>
            <p:nvPr/>
          </p:nvSpPr>
          <p:spPr bwMode="auto">
            <a:xfrm>
              <a:off x="2416" y="1914"/>
              <a:ext cx="66" cy="57"/>
            </a:xfrm>
            <a:custGeom>
              <a:avLst/>
              <a:gdLst>
                <a:gd name="T0" fmla="*/ 98 w 131"/>
                <a:gd name="T1" fmla="*/ 0 h 114"/>
                <a:gd name="T2" fmla="*/ 0 w 131"/>
                <a:gd name="T3" fmla="*/ 57 h 114"/>
                <a:gd name="T4" fmla="*/ 32 w 131"/>
                <a:gd name="T5" fmla="*/ 114 h 114"/>
                <a:gd name="T6" fmla="*/ 131 w 131"/>
                <a:gd name="T7" fmla="*/ 55 h 114"/>
                <a:gd name="T8" fmla="*/ 98 w 131"/>
                <a:gd name="T9" fmla="*/ 0 h 114"/>
                <a:gd name="T10" fmla="*/ 98 w 131"/>
                <a:gd name="T11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" h="114">
                  <a:moveTo>
                    <a:pt x="98" y="0"/>
                  </a:moveTo>
                  <a:lnTo>
                    <a:pt x="0" y="57"/>
                  </a:lnTo>
                  <a:lnTo>
                    <a:pt x="32" y="114"/>
                  </a:lnTo>
                  <a:lnTo>
                    <a:pt x="131" y="55"/>
                  </a:lnTo>
                  <a:lnTo>
                    <a:pt x="98" y="0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114"/>
            <p:cNvSpPr>
              <a:spLocks/>
            </p:cNvSpPr>
            <p:nvPr/>
          </p:nvSpPr>
          <p:spPr bwMode="auto">
            <a:xfrm>
              <a:off x="2261" y="1616"/>
              <a:ext cx="55" cy="36"/>
            </a:xfrm>
            <a:custGeom>
              <a:avLst/>
              <a:gdLst>
                <a:gd name="T0" fmla="*/ 0 w 110"/>
                <a:gd name="T1" fmla="*/ 42 h 73"/>
                <a:gd name="T2" fmla="*/ 89 w 110"/>
                <a:gd name="T3" fmla="*/ 73 h 73"/>
                <a:gd name="T4" fmla="*/ 110 w 110"/>
                <a:gd name="T5" fmla="*/ 31 h 73"/>
                <a:gd name="T6" fmla="*/ 21 w 110"/>
                <a:gd name="T7" fmla="*/ 0 h 73"/>
                <a:gd name="T8" fmla="*/ 0 w 110"/>
                <a:gd name="T9" fmla="*/ 42 h 73"/>
                <a:gd name="T10" fmla="*/ 0 w 110"/>
                <a:gd name="T11" fmla="*/ 42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0" h="73">
                  <a:moveTo>
                    <a:pt x="0" y="42"/>
                  </a:moveTo>
                  <a:lnTo>
                    <a:pt x="89" y="73"/>
                  </a:lnTo>
                  <a:lnTo>
                    <a:pt x="110" y="31"/>
                  </a:lnTo>
                  <a:lnTo>
                    <a:pt x="21" y="0"/>
                  </a:lnTo>
                  <a:lnTo>
                    <a:pt x="0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115"/>
            <p:cNvSpPr>
              <a:spLocks/>
            </p:cNvSpPr>
            <p:nvPr/>
          </p:nvSpPr>
          <p:spPr bwMode="auto">
            <a:xfrm>
              <a:off x="1974" y="1958"/>
              <a:ext cx="169" cy="434"/>
            </a:xfrm>
            <a:custGeom>
              <a:avLst/>
              <a:gdLst>
                <a:gd name="T0" fmla="*/ 319 w 339"/>
                <a:gd name="T1" fmla="*/ 0 h 867"/>
                <a:gd name="T2" fmla="*/ 0 w 339"/>
                <a:gd name="T3" fmla="*/ 860 h 867"/>
                <a:gd name="T4" fmla="*/ 20 w 339"/>
                <a:gd name="T5" fmla="*/ 867 h 867"/>
                <a:gd name="T6" fmla="*/ 339 w 339"/>
                <a:gd name="T7" fmla="*/ 7 h 867"/>
                <a:gd name="T8" fmla="*/ 319 w 339"/>
                <a:gd name="T9" fmla="*/ 0 h 867"/>
                <a:gd name="T10" fmla="*/ 319 w 339"/>
                <a:gd name="T11" fmla="*/ 0 h 8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39" h="867">
                  <a:moveTo>
                    <a:pt x="319" y="0"/>
                  </a:moveTo>
                  <a:lnTo>
                    <a:pt x="0" y="860"/>
                  </a:lnTo>
                  <a:lnTo>
                    <a:pt x="20" y="867"/>
                  </a:lnTo>
                  <a:lnTo>
                    <a:pt x="339" y="7"/>
                  </a:lnTo>
                  <a:lnTo>
                    <a:pt x="319" y="0"/>
                  </a:lnTo>
                  <a:lnTo>
                    <a:pt x="3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116"/>
            <p:cNvSpPr>
              <a:spLocks/>
            </p:cNvSpPr>
            <p:nvPr/>
          </p:nvSpPr>
          <p:spPr bwMode="auto">
            <a:xfrm>
              <a:off x="2391" y="1164"/>
              <a:ext cx="280" cy="374"/>
            </a:xfrm>
            <a:custGeom>
              <a:avLst/>
              <a:gdLst>
                <a:gd name="T0" fmla="*/ 268 w 561"/>
                <a:gd name="T1" fmla="*/ 29 h 748"/>
                <a:gd name="T2" fmla="*/ 235 w 561"/>
                <a:gd name="T3" fmla="*/ 31 h 748"/>
                <a:gd name="T4" fmla="*/ 201 w 561"/>
                <a:gd name="T5" fmla="*/ 37 h 748"/>
                <a:gd name="T6" fmla="*/ 167 w 561"/>
                <a:gd name="T7" fmla="*/ 44 h 748"/>
                <a:gd name="T8" fmla="*/ 136 w 561"/>
                <a:gd name="T9" fmla="*/ 56 h 748"/>
                <a:gd name="T10" fmla="*/ 104 w 561"/>
                <a:gd name="T11" fmla="*/ 68 h 748"/>
                <a:gd name="T12" fmla="*/ 77 w 561"/>
                <a:gd name="T13" fmla="*/ 84 h 748"/>
                <a:gd name="T14" fmla="*/ 39 w 561"/>
                <a:gd name="T15" fmla="*/ 121 h 748"/>
                <a:gd name="T16" fmla="*/ 25 w 561"/>
                <a:gd name="T17" fmla="*/ 167 h 748"/>
                <a:gd name="T18" fmla="*/ 35 w 561"/>
                <a:gd name="T19" fmla="*/ 279 h 748"/>
                <a:gd name="T20" fmla="*/ 49 w 561"/>
                <a:gd name="T21" fmla="*/ 374 h 748"/>
                <a:gd name="T22" fmla="*/ 69 w 561"/>
                <a:gd name="T23" fmla="*/ 453 h 748"/>
                <a:gd name="T24" fmla="*/ 91 w 561"/>
                <a:gd name="T25" fmla="*/ 519 h 748"/>
                <a:gd name="T26" fmla="*/ 115 w 561"/>
                <a:gd name="T27" fmla="*/ 571 h 748"/>
                <a:gd name="T28" fmla="*/ 140 w 561"/>
                <a:gd name="T29" fmla="*/ 611 h 748"/>
                <a:gd name="T30" fmla="*/ 167 w 561"/>
                <a:gd name="T31" fmla="*/ 643 h 748"/>
                <a:gd name="T32" fmla="*/ 195 w 561"/>
                <a:gd name="T33" fmla="*/ 666 h 748"/>
                <a:gd name="T34" fmla="*/ 222 w 561"/>
                <a:gd name="T35" fmla="*/ 682 h 748"/>
                <a:gd name="T36" fmla="*/ 265 w 561"/>
                <a:gd name="T37" fmla="*/ 700 h 748"/>
                <a:gd name="T38" fmla="*/ 300 w 561"/>
                <a:gd name="T39" fmla="*/ 708 h 748"/>
                <a:gd name="T40" fmla="*/ 334 w 561"/>
                <a:gd name="T41" fmla="*/ 713 h 748"/>
                <a:gd name="T42" fmla="*/ 367 w 561"/>
                <a:gd name="T43" fmla="*/ 717 h 748"/>
                <a:gd name="T44" fmla="*/ 399 w 561"/>
                <a:gd name="T45" fmla="*/ 718 h 748"/>
                <a:gd name="T46" fmla="*/ 428 w 561"/>
                <a:gd name="T47" fmla="*/ 718 h 748"/>
                <a:gd name="T48" fmla="*/ 474 w 561"/>
                <a:gd name="T49" fmla="*/ 712 h 748"/>
                <a:gd name="T50" fmla="*/ 522 w 561"/>
                <a:gd name="T51" fmla="*/ 704 h 748"/>
                <a:gd name="T52" fmla="*/ 561 w 561"/>
                <a:gd name="T53" fmla="*/ 694 h 748"/>
                <a:gd name="T54" fmla="*/ 543 w 561"/>
                <a:gd name="T55" fmla="*/ 728 h 748"/>
                <a:gd name="T56" fmla="*/ 486 w 561"/>
                <a:gd name="T57" fmla="*/ 741 h 748"/>
                <a:gd name="T58" fmla="*/ 448 w 561"/>
                <a:gd name="T59" fmla="*/ 745 h 748"/>
                <a:gd name="T60" fmla="*/ 400 w 561"/>
                <a:gd name="T61" fmla="*/ 747 h 748"/>
                <a:gd name="T62" fmla="*/ 373 w 561"/>
                <a:gd name="T63" fmla="*/ 747 h 748"/>
                <a:gd name="T64" fmla="*/ 341 w 561"/>
                <a:gd name="T65" fmla="*/ 743 h 748"/>
                <a:gd name="T66" fmla="*/ 313 w 561"/>
                <a:gd name="T67" fmla="*/ 738 h 748"/>
                <a:gd name="T68" fmla="*/ 273 w 561"/>
                <a:gd name="T69" fmla="*/ 729 h 748"/>
                <a:gd name="T70" fmla="*/ 227 w 561"/>
                <a:gd name="T71" fmla="*/ 714 h 748"/>
                <a:gd name="T72" fmla="*/ 187 w 561"/>
                <a:gd name="T73" fmla="*/ 693 h 748"/>
                <a:gd name="T74" fmla="*/ 154 w 561"/>
                <a:gd name="T75" fmla="*/ 666 h 748"/>
                <a:gd name="T76" fmla="*/ 121 w 561"/>
                <a:gd name="T77" fmla="*/ 631 h 748"/>
                <a:gd name="T78" fmla="*/ 95 w 561"/>
                <a:gd name="T79" fmla="*/ 589 h 748"/>
                <a:gd name="T80" fmla="*/ 71 w 561"/>
                <a:gd name="T81" fmla="*/ 540 h 748"/>
                <a:gd name="T82" fmla="*/ 49 w 561"/>
                <a:gd name="T83" fmla="*/ 482 h 748"/>
                <a:gd name="T84" fmla="*/ 33 w 561"/>
                <a:gd name="T85" fmla="*/ 418 h 748"/>
                <a:gd name="T86" fmla="*/ 19 w 561"/>
                <a:gd name="T87" fmla="*/ 345 h 748"/>
                <a:gd name="T88" fmla="*/ 9 w 561"/>
                <a:gd name="T89" fmla="*/ 262 h 748"/>
                <a:gd name="T90" fmla="*/ 1 w 561"/>
                <a:gd name="T91" fmla="*/ 172 h 748"/>
                <a:gd name="T92" fmla="*/ 4 w 561"/>
                <a:gd name="T93" fmla="*/ 129 h 748"/>
                <a:gd name="T94" fmla="*/ 22 w 561"/>
                <a:gd name="T95" fmla="*/ 94 h 748"/>
                <a:gd name="T96" fmla="*/ 49 w 561"/>
                <a:gd name="T97" fmla="*/ 66 h 748"/>
                <a:gd name="T98" fmla="*/ 84 w 561"/>
                <a:gd name="T99" fmla="*/ 44 h 748"/>
                <a:gd name="T100" fmla="*/ 122 w 561"/>
                <a:gd name="T101" fmla="*/ 27 h 748"/>
                <a:gd name="T102" fmla="*/ 164 w 561"/>
                <a:gd name="T103" fmla="*/ 15 h 748"/>
                <a:gd name="T104" fmla="*/ 203 w 561"/>
                <a:gd name="T105" fmla="*/ 7 h 748"/>
                <a:gd name="T106" fmla="*/ 239 w 561"/>
                <a:gd name="T107" fmla="*/ 3 h 748"/>
                <a:gd name="T108" fmla="*/ 274 w 561"/>
                <a:gd name="T109" fmla="*/ 0 h 7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1" h="748">
                  <a:moveTo>
                    <a:pt x="291" y="0"/>
                  </a:moveTo>
                  <a:lnTo>
                    <a:pt x="290" y="30"/>
                  </a:lnTo>
                  <a:lnTo>
                    <a:pt x="284" y="29"/>
                  </a:lnTo>
                  <a:lnTo>
                    <a:pt x="278" y="29"/>
                  </a:lnTo>
                  <a:lnTo>
                    <a:pt x="273" y="29"/>
                  </a:lnTo>
                  <a:lnTo>
                    <a:pt x="268" y="29"/>
                  </a:lnTo>
                  <a:lnTo>
                    <a:pt x="262" y="29"/>
                  </a:lnTo>
                  <a:lnTo>
                    <a:pt x="258" y="30"/>
                  </a:lnTo>
                  <a:lnTo>
                    <a:pt x="252" y="30"/>
                  </a:lnTo>
                  <a:lnTo>
                    <a:pt x="247" y="31"/>
                  </a:lnTo>
                  <a:lnTo>
                    <a:pt x="240" y="31"/>
                  </a:lnTo>
                  <a:lnTo>
                    <a:pt x="235" y="31"/>
                  </a:lnTo>
                  <a:lnTo>
                    <a:pt x="230" y="31"/>
                  </a:lnTo>
                  <a:lnTo>
                    <a:pt x="224" y="32"/>
                  </a:lnTo>
                  <a:lnTo>
                    <a:pt x="218" y="33"/>
                  </a:lnTo>
                  <a:lnTo>
                    <a:pt x="212" y="35"/>
                  </a:lnTo>
                  <a:lnTo>
                    <a:pt x="207" y="35"/>
                  </a:lnTo>
                  <a:lnTo>
                    <a:pt x="201" y="37"/>
                  </a:lnTo>
                  <a:lnTo>
                    <a:pt x="195" y="37"/>
                  </a:lnTo>
                  <a:lnTo>
                    <a:pt x="191" y="38"/>
                  </a:lnTo>
                  <a:lnTo>
                    <a:pt x="185" y="39"/>
                  </a:lnTo>
                  <a:lnTo>
                    <a:pt x="179" y="42"/>
                  </a:lnTo>
                  <a:lnTo>
                    <a:pt x="173" y="42"/>
                  </a:lnTo>
                  <a:lnTo>
                    <a:pt x="167" y="44"/>
                  </a:lnTo>
                  <a:lnTo>
                    <a:pt x="162" y="45"/>
                  </a:lnTo>
                  <a:lnTo>
                    <a:pt x="157" y="48"/>
                  </a:lnTo>
                  <a:lnTo>
                    <a:pt x="151" y="49"/>
                  </a:lnTo>
                  <a:lnTo>
                    <a:pt x="146" y="51"/>
                  </a:lnTo>
                  <a:lnTo>
                    <a:pt x="140" y="53"/>
                  </a:lnTo>
                  <a:lnTo>
                    <a:pt x="136" y="56"/>
                  </a:lnTo>
                  <a:lnTo>
                    <a:pt x="130" y="57"/>
                  </a:lnTo>
                  <a:lnTo>
                    <a:pt x="125" y="60"/>
                  </a:lnTo>
                  <a:lnTo>
                    <a:pt x="119" y="62"/>
                  </a:lnTo>
                  <a:lnTo>
                    <a:pt x="115" y="65"/>
                  </a:lnTo>
                  <a:lnTo>
                    <a:pt x="109" y="66"/>
                  </a:lnTo>
                  <a:lnTo>
                    <a:pt x="104" y="68"/>
                  </a:lnTo>
                  <a:lnTo>
                    <a:pt x="100" y="70"/>
                  </a:lnTo>
                  <a:lnTo>
                    <a:pt x="95" y="74"/>
                  </a:lnTo>
                  <a:lnTo>
                    <a:pt x="90" y="76"/>
                  </a:lnTo>
                  <a:lnTo>
                    <a:pt x="85" y="79"/>
                  </a:lnTo>
                  <a:lnTo>
                    <a:pt x="80" y="81"/>
                  </a:lnTo>
                  <a:lnTo>
                    <a:pt x="77" y="84"/>
                  </a:lnTo>
                  <a:lnTo>
                    <a:pt x="70" y="90"/>
                  </a:lnTo>
                  <a:lnTo>
                    <a:pt x="61" y="94"/>
                  </a:lnTo>
                  <a:lnTo>
                    <a:pt x="54" y="102"/>
                  </a:lnTo>
                  <a:lnTo>
                    <a:pt x="49" y="109"/>
                  </a:lnTo>
                  <a:lnTo>
                    <a:pt x="42" y="114"/>
                  </a:lnTo>
                  <a:lnTo>
                    <a:pt x="39" y="121"/>
                  </a:lnTo>
                  <a:lnTo>
                    <a:pt x="33" y="127"/>
                  </a:lnTo>
                  <a:lnTo>
                    <a:pt x="30" y="135"/>
                  </a:lnTo>
                  <a:lnTo>
                    <a:pt x="28" y="142"/>
                  </a:lnTo>
                  <a:lnTo>
                    <a:pt x="25" y="151"/>
                  </a:lnTo>
                  <a:lnTo>
                    <a:pt x="25" y="158"/>
                  </a:lnTo>
                  <a:lnTo>
                    <a:pt x="25" y="167"/>
                  </a:lnTo>
                  <a:lnTo>
                    <a:pt x="27" y="187"/>
                  </a:lnTo>
                  <a:lnTo>
                    <a:pt x="29" y="206"/>
                  </a:lnTo>
                  <a:lnTo>
                    <a:pt x="29" y="225"/>
                  </a:lnTo>
                  <a:lnTo>
                    <a:pt x="31" y="244"/>
                  </a:lnTo>
                  <a:lnTo>
                    <a:pt x="33" y="261"/>
                  </a:lnTo>
                  <a:lnTo>
                    <a:pt x="35" y="279"/>
                  </a:lnTo>
                  <a:lnTo>
                    <a:pt x="37" y="295"/>
                  </a:lnTo>
                  <a:lnTo>
                    <a:pt x="40" y="313"/>
                  </a:lnTo>
                  <a:lnTo>
                    <a:pt x="42" y="328"/>
                  </a:lnTo>
                  <a:lnTo>
                    <a:pt x="45" y="345"/>
                  </a:lnTo>
                  <a:lnTo>
                    <a:pt x="47" y="359"/>
                  </a:lnTo>
                  <a:lnTo>
                    <a:pt x="49" y="374"/>
                  </a:lnTo>
                  <a:lnTo>
                    <a:pt x="53" y="388"/>
                  </a:lnTo>
                  <a:lnTo>
                    <a:pt x="55" y="402"/>
                  </a:lnTo>
                  <a:lnTo>
                    <a:pt x="59" y="415"/>
                  </a:lnTo>
                  <a:lnTo>
                    <a:pt x="63" y="430"/>
                  </a:lnTo>
                  <a:lnTo>
                    <a:pt x="65" y="441"/>
                  </a:lnTo>
                  <a:lnTo>
                    <a:pt x="69" y="453"/>
                  </a:lnTo>
                  <a:lnTo>
                    <a:pt x="72" y="465"/>
                  </a:lnTo>
                  <a:lnTo>
                    <a:pt x="76" y="477"/>
                  </a:lnTo>
                  <a:lnTo>
                    <a:pt x="78" y="488"/>
                  </a:lnTo>
                  <a:lnTo>
                    <a:pt x="83" y="499"/>
                  </a:lnTo>
                  <a:lnTo>
                    <a:pt x="86" y="509"/>
                  </a:lnTo>
                  <a:lnTo>
                    <a:pt x="91" y="519"/>
                  </a:lnTo>
                  <a:lnTo>
                    <a:pt x="94" y="528"/>
                  </a:lnTo>
                  <a:lnTo>
                    <a:pt x="98" y="537"/>
                  </a:lnTo>
                  <a:lnTo>
                    <a:pt x="101" y="546"/>
                  </a:lnTo>
                  <a:lnTo>
                    <a:pt x="106" y="554"/>
                  </a:lnTo>
                  <a:lnTo>
                    <a:pt x="109" y="562"/>
                  </a:lnTo>
                  <a:lnTo>
                    <a:pt x="115" y="571"/>
                  </a:lnTo>
                  <a:lnTo>
                    <a:pt x="119" y="579"/>
                  </a:lnTo>
                  <a:lnTo>
                    <a:pt x="124" y="586"/>
                  </a:lnTo>
                  <a:lnTo>
                    <a:pt x="127" y="593"/>
                  </a:lnTo>
                  <a:lnTo>
                    <a:pt x="132" y="599"/>
                  </a:lnTo>
                  <a:lnTo>
                    <a:pt x="136" y="605"/>
                  </a:lnTo>
                  <a:lnTo>
                    <a:pt x="140" y="611"/>
                  </a:lnTo>
                  <a:lnTo>
                    <a:pt x="144" y="617"/>
                  </a:lnTo>
                  <a:lnTo>
                    <a:pt x="150" y="622"/>
                  </a:lnTo>
                  <a:lnTo>
                    <a:pt x="154" y="628"/>
                  </a:lnTo>
                  <a:lnTo>
                    <a:pt x="158" y="634"/>
                  </a:lnTo>
                  <a:lnTo>
                    <a:pt x="163" y="638"/>
                  </a:lnTo>
                  <a:lnTo>
                    <a:pt x="167" y="643"/>
                  </a:lnTo>
                  <a:lnTo>
                    <a:pt x="171" y="647"/>
                  </a:lnTo>
                  <a:lnTo>
                    <a:pt x="177" y="652"/>
                  </a:lnTo>
                  <a:lnTo>
                    <a:pt x="181" y="656"/>
                  </a:lnTo>
                  <a:lnTo>
                    <a:pt x="186" y="659"/>
                  </a:lnTo>
                  <a:lnTo>
                    <a:pt x="191" y="663"/>
                  </a:lnTo>
                  <a:lnTo>
                    <a:pt x="195" y="666"/>
                  </a:lnTo>
                  <a:lnTo>
                    <a:pt x="199" y="670"/>
                  </a:lnTo>
                  <a:lnTo>
                    <a:pt x="204" y="672"/>
                  </a:lnTo>
                  <a:lnTo>
                    <a:pt x="209" y="675"/>
                  </a:lnTo>
                  <a:lnTo>
                    <a:pt x="213" y="677"/>
                  </a:lnTo>
                  <a:lnTo>
                    <a:pt x="217" y="680"/>
                  </a:lnTo>
                  <a:lnTo>
                    <a:pt x="222" y="682"/>
                  </a:lnTo>
                  <a:lnTo>
                    <a:pt x="227" y="684"/>
                  </a:lnTo>
                  <a:lnTo>
                    <a:pt x="231" y="687"/>
                  </a:lnTo>
                  <a:lnTo>
                    <a:pt x="240" y="690"/>
                  </a:lnTo>
                  <a:lnTo>
                    <a:pt x="248" y="694"/>
                  </a:lnTo>
                  <a:lnTo>
                    <a:pt x="256" y="696"/>
                  </a:lnTo>
                  <a:lnTo>
                    <a:pt x="265" y="700"/>
                  </a:lnTo>
                  <a:lnTo>
                    <a:pt x="271" y="701"/>
                  </a:lnTo>
                  <a:lnTo>
                    <a:pt x="276" y="702"/>
                  </a:lnTo>
                  <a:lnTo>
                    <a:pt x="282" y="704"/>
                  </a:lnTo>
                  <a:lnTo>
                    <a:pt x="289" y="705"/>
                  </a:lnTo>
                  <a:lnTo>
                    <a:pt x="294" y="706"/>
                  </a:lnTo>
                  <a:lnTo>
                    <a:pt x="300" y="708"/>
                  </a:lnTo>
                  <a:lnTo>
                    <a:pt x="306" y="708"/>
                  </a:lnTo>
                  <a:lnTo>
                    <a:pt x="312" y="711"/>
                  </a:lnTo>
                  <a:lnTo>
                    <a:pt x="316" y="711"/>
                  </a:lnTo>
                  <a:lnTo>
                    <a:pt x="322" y="711"/>
                  </a:lnTo>
                  <a:lnTo>
                    <a:pt x="327" y="712"/>
                  </a:lnTo>
                  <a:lnTo>
                    <a:pt x="334" y="713"/>
                  </a:lnTo>
                  <a:lnTo>
                    <a:pt x="339" y="714"/>
                  </a:lnTo>
                  <a:lnTo>
                    <a:pt x="345" y="714"/>
                  </a:lnTo>
                  <a:lnTo>
                    <a:pt x="350" y="716"/>
                  </a:lnTo>
                  <a:lnTo>
                    <a:pt x="356" y="717"/>
                  </a:lnTo>
                  <a:lnTo>
                    <a:pt x="362" y="717"/>
                  </a:lnTo>
                  <a:lnTo>
                    <a:pt x="367" y="717"/>
                  </a:lnTo>
                  <a:lnTo>
                    <a:pt x="373" y="717"/>
                  </a:lnTo>
                  <a:lnTo>
                    <a:pt x="377" y="718"/>
                  </a:lnTo>
                  <a:lnTo>
                    <a:pt x="382" y="718"/>
                  </a:lnTo>
                  <a:lnTo>
                    <a:pt x="388" y="718"/>
                  </a:lnTo>
                  <a:lnTo>
                    <a:pt x="393" y="718"/>
                  </a:lnTo>
                  <a:lnTo>
                    <a:pt x="399" y="718"/>
                  </a:lnTo>
                  <a:lnTo>
                    <a:pt x="404" y="718"/>
                  </a:lnTo>
                  <a:lnTo>
                    <a:pt x="408" y="718"/>
                  </a:lnTo>
                  <a:lnTo>
                    <a:pt x="413" y="718"/>
                  </a:lnTo>
                  <a:lnTo>
                    <a:pt x="418" y="718"/>
                  </a:lnTo>
                  <a:lnTo>
                    <a:pt x="423" y="718"/>
                  </a:lnTo>
                  <a:lnTo>
                    <a:pt x="428" y="718"/>
                  </a:lnTo>
                  <a:lnTo>
                    <a:pt x="434" y="718"/>
                  </a:lnTo>
                  <a:lnTo>
                    <a:pt x="438" y="718"/>
                  </a:lnTo>
                  <a:lnTo>
                    <a:pt x="448" y="716"/>
                  </a:lnTo>
                  <a:lnTo>
                    <a:pt x="456" y="714"/>
                  </a:lnTo>
                  <a:lnTo>
                    <a:pt x="466" y="713"/>
                  </a:lnTo>
                  <a:lnTo>
                    <a:pt x="474" y="712"/>
                  </a:lnTo>
                  <a:lnTo>
                    <a:pt x="483" y="711"/>
                  </a:lnTo>
                  <a:lnTo>
                    <a:pt x="490" y="710"/>
                  </a:lnTo>
                  <a:lnTo>
                    <a:pt x="498" y="708"/>
                  </a:lnTo>
                  <a:lnTo>
                    <a:pt x="508" y="707"/>
                  </a:lnTo>
                  <a:lnTo>
                    <a:pt x="514" y="705"/>
                  </a:lnTo>
                  <a:lnTo>
                    <a:pt x="522" y="704"/>
                  </a:lnTo>
                  <a:lnTo>
                    <a:pt x="529" y="701"/>
                  </a:lnTo>
                  <a:lnTo>
                    <a:pt x="537" y="700"/>
                  </a:lnTo>
                  <a:lnTo>
                    <a:pt x="543" y="698"/>
                  </a:lnTo>
                  <a:lnTo>
                    <a:pt x="549" y="696"/>
                  </a:lnTo>
                  <a:lnTo>
                    <a:pt x="555" y="694"/>
                  </a:lnTo>
                  <a:lnTo>
                    <a:pt x="561" y="694"/>
                  </a:lnTo>
                  <a:lnTo>
                    <a:pt x="561" y="701"/>
                  </a:lnTo>
                  <a:lnTo>
                    <a:pt x="561" y="708"/>
                  </a:lnTo>
                  <a:lnTo>
                    <a:pt x="561" y="714"/>
                  </a:lnTo>
                  <a:lnTo>
                    <a:pt x="561" y="723"/>
                  </a:lnTo>
                  <a:lnTo>
                    <a:pt x="551" y="725"/>
                  </a:lnTo>
                  <a:lnTo>
                    <a:pt x="543" y="728"/>
                  </a:lnTo>
                  <a:lnTo>
                    <a:pt x="533" y="730"/>
                  </a:lnTo>
                  <a:lnTo>
                    <a:pt x="525" y="732"/>
                  </a:lnTo>
                  <a:lnTo>
                    <a:pt x="514" y="735"/>
                  </a:lnTo>
                  <a:lnTo>
                    <a:pt x="505" y="736"/>
                  </a:lnTo>
                  <a:lnTo>
                    <a:pt x="496" y="738"/>
                  </a:lnTo>
                  <a:lnTo>
                    <a:pt x="486" y="741"/>
                  </a:lnTo>
                  <a:lnTo>
                    <a:pt x="482" y="741"/>
                  </a:lnTo>
                  <a:lnTo>
                    <a:pt x="477" y="742"/>
                  </a:lnTo>
                  <a:lnTo>
                    <a:pt x="472" y="742"/>
                  </a:lnTo>
                  <a:lnTo>
                    <a:pt x="467" y="743"/>
                  </a:lnTo>
                  <a:lnTo>
                    <a:pt x="458" y="743"/>
                  </a:lnTo>
                  <a:lnTo>
                    <a:pt x="448" y="745"/>
                  </a:lnTo>
                  <a:lnTo>
                    <a:pt x="438" y="745"/>
                  </a:lnTo>
                  <a:lnTo>
                    <a:pt x="430" y="747"/>
                  </a:lnTo>
                  <a:lnTo>
                    <a:pt x="420" y="747"/>
                  </a:lnTo>
                  <a:lnTo>
                    <a:pt x="411" y="748"/>
                  </a:lnTo>
                  <a:lnTo>
                    <a:pt x="406" y="747"/>
                  </a:lnTo>
                  <a:lnTo>
                    <a:pt x="400" y="747"/>
                  </a:lnTo>
                  <a:lnTo>
                    <a:pt x="397" y="747"/>
                  </a:lnTo>
                  <a:lnTo>
                    <a:pt x="392" y="747"/>
                  </a:lnTo>
                  <a:lnTo>
                    <a:pt x="386" y="747"/>
                  </a:lnTo>
                  <a:lnTo>
                    <a:pt x="381" y="747"/>
                  </a:lnTo>
                  <a:lnTo>
                    <a:pt x="376" y="747"/>
                  </a:lnTo>
                  <a:lnTo>
                    <a:pt x="373" y="747"/>
                  </a:lnTo>
                  <a:lnTo>
                    <a:pt x="367" y="745"/>
                  </a:lnTo>
                  <a:lnTo>
                    <a:pt x="362" y="744"/>
                  </a:lnTo>
                  <a:lnTo>
                    <a:pt x="357" y="743"/>
                  </a:lnTo>
                  <a:lnTo>
                    <a:pt x="352" y="743"/>
                  </a:lnTo>
                  <a:lnTo>
                    <a:pt x="347" y="743"/>
                  </a:lnTo>
                  <a:lnTo>
                    <a:pt x="341" y="743"/>
                  </a:lnTo>
                  <a:lnTo>
                    <a:pt x="337" y="742"/>
                  </a:lnTo>
                  <a:lnTo>
                    <a:pt x="333" y="742"/>
                  </a:lnTo>
                  <a:lnTo>
                    <a:pt x="327" y="739"/>
                  </a:lnTo>
                  <a:lnTo>
                    <a:pt x="322" y="739"/>
                  </a:lnTo>
                  <a:lnTo>
                    <a:pt x="316" y="738"/>
                  </a:lnTo>
                  <a:lnTo>
                    <a:pt x="313" y="738"/>
                  </a:lnTo>
                  <a:lnTo>
                    <a:pt x="302" y="736"/>
                  </a:lnTo>
                  <a:lnTo>
                    <a:pt x="294" y="735"/>
                  </a:lnTo>
                  <a:lnTo>
                    <a:pt x="289" y="732"/>
                  </a:lnTo>
                  <a:lnTo>
                    <a:pt x="283" y="732"/>
                  </a:lnTo>
                  <a:lnTo>
                    <a:pt x="278" y="730"/>
                  </a:lnTo>
                  <a:lnTo>
                    <a:pt x="273" y="729"/>
                  </a:lnTo>
                  <a:lnTo>
                    <a:pt x="264" y="726"/>
                  </a:lnTo>
                  <a:lnTo>
                    <a:pt x="254" y="725"/>
                  </a:lnTo>
                  <a:lnTo>
                    <a:pt x="247" y="722"/>
                  </a:lnTo>
                  <a:lnTo>
                    <a:pt x="240" y="719"/>
                  </a:lnTo>
                  <a:lnTo>
                    <a:pt x="233" y="717"/>
                  </a:lnTo>
                  <a:lnTo>
                    <a:pt x="227" y="714"/>
                  </a:lnTo>
                  <a:lnTo>
                    <a:pt x="219" y="711"/>
                  </a:lnTo>
                  <a:lnTo>
                    <a:pt x="212" y="707"/>
                  </a:lnTo>
                  <a:lnTo>
                    <a:pt x="205" y="704"/>
                  </a:lnTo>
                  <a:lnTo>
                    <a:pt x="200" y="701"/>
                  </a:lnTo>
                  <a:lnTo>
                    <a:pt x="193" y="696"/>
                  </a:lnTo>
                  <a:lnTo>
                    <a:pt x="187" y="693"/>
                  </a:lnTo>
                  <a:lnTo>
                    <a:pt x="181" y="688"/>
                  </a:lnTo>
                  <a:lnTo>
                    <a:pt x="175" y="684"/>
                  </a:lnTo>
                  <a:lnTo>
                    <a:pt x="169" y="680"/>
                  </a:lnTo>
                  <a:lnTo>
                    <a:pt x="164" y="675"/>
                  </a:lnTo>
                  <a:lnTo>
                    <a:pt x="158" y="670"/>
                  </a:lnTo>
                  <a:lnTo>
                    <a:pt x="154" y="666"/>
                  </a:lnTo>
                  <a:lnTo>
                    <a:pt x="146" y="659"/>
                  </a:lnTo>
                  <a:lnTo>
                    <a:pt x="142" y="655"/>
                  </a:lnTo>
                  <a:lnTo>
                    <a:pt x="136" y="649"/>
                  </a:lnTo>
                  <a:lnTo>
                    <a:pt x="131" y="643"/>
                  </a:lnTo>
                  <a:lnTo>
                    <a:pt x="126" y="637"/>
                  </a:lnTo>
                  <a:lnTo>
                    <a:pt x="121" y="631"/>
                  </a:lnTo>
                  <a:lnTo>
                    <a:pt x="116" y="625"/>
                  </a:lnTo>
                  <a:lnTo>
                    <a:pt x="112" y="617"/>
                  </a:lnTo>
                  <a:lnTo>
                    <a:pt x="107" y="610"/>
                  </a:lnTo>
                  <a:lnTo>
                    <a:pt x="103" y="603"/>
                  </a:lnTo>
                  <a:lnTo>
                    <a:pt x="98" y="596"/>
                  </a:lnTo>
                  <a:lnTo>
                    <a:pt x="95" y="589"/>
                  </a:lnTo>
                  <a:lnTo>
                    <a:pt x="90" y="582"/>
                  </a:lnTo>
                  <a:lnTo>
                    <a:pt x="86" y="573"/>
                  </a:lnTo>
                  <a:lnTo>
                    <a:pt x="82" y="565"/>
                  </a:lnTo>
                  <a:lnTo>
                    <a:pt x="79" y="558"/>
                  </a:lnTo>
                  <a:lnTo>
                    <a:pt x="75" y="548"/>
                  </a:lnTo>
                  <a:lnTo>
                    <a:pt x="71" y="540"/>
                  </a:lnTo>
                  <a:lnTo>
                    <a:pt x="66" y="530"/>
                  </a:lnTo>
                  <a:lnTo>
                    <a:pt x="64" y="522"/>
                  </a:lnTo>
                  <a:lnTo>
                    <a:pt x="60" y="512"/>
                  </a:lnTo>
                  <a:lnTo>
                    <a:pt x="57" y="503"/>
                  </a:lnTo>
                  <a:lnTo>
                    <a:pt x="53" y="492"/>
                  </a:lnTo>
                  <a:lnTo>
                    <a:pt x="49" y="482"/>
                  </a:lnTo>
                  <a:lnTo>
                    <a:pt x="46" y="471"/>
                  </a:lnTo>
                  <a:lnTo>
                    <a:pt x="43" y="461"/>
                  </a:lnTo>
                  <a:lnTo>
                    <a:pt x="41" y="450"/>
                  </a:lnTo>
                  <a:lnTo>
                    <a:pt x="39" y="439"/>
                  </a:lnTo>
                  <a:lnTo>
                    <a:pt x="35" y="428"/>
                  </a:lnTo>
                  <a:lnTo>
                    <a:pt x="33" y="418"/>
                  </a:lnTo>
                  <a:lnTo>
                    <a:pt x="30" y="406"/>
                  </a:lnTo>
                  <a:lnTo>
                    <a:pt x="29" y="394"/>
                  </a:lnTo>
                  <a:lnTo>
                    <a:pt x="25" y="382"/>
                  </a:lnTo>
                  <a:lnTo>
                    <a:pt x="23" y="370"/>
                  </a:lnTo>
                  <a:lnTo>
                    <a:pt x="22" y="357"/>
                  </a:lnTo>
                  <a:lnTo>
                    <a:pt x="19" y="345"/>
                  </a:lnTo>
                  <a:lnTo>
                    <a:pt x="17" y="331"/>
                  </a:lnTo>
                  <a:lnTo>
                    <a:pt x="15" y="317"/>
                  </a:lnTo>
                  <a:lnTo>
                    <a:pt x="13" y="304"/>
                  </a:lnTo>
                  <a:lnTo>
                    <a:pt x="12" y="291"/>
                  </a:lnTo>
                  <a:lnTo>
                    <a:pt x="10" y="276"/>
                  </a:lnTo>
                  <a:lnTo>
                    <a:pt x="9" y="262"/>
                  </a:lnTo>
                  <a:lnTo>
                    <a:pt x="7" y="248"/>
                  </a:lnTo>
                  <a:lnTo>
                    <a:pt x="6" y="233"/>
                  </a:lnTo>
                  <a:lnTo>
                    <a:pt x="4" y="218"/>
                  </a:lnTo>
                  <a:lnTo>
                    <a:pt x="4" y="202"/>
                  </a:lnTo>
                  <a:lnTo>
                    <a:pt x="1" y="188"/>
                  </a:lnTo>
                  <a:lnTo>
                    <a:pt x="1" y="172"/>
                  </a:lnTo>
                  <a:lnTo>
                    <a:pt x="0" y="164"/>
                  </a:lnTo>
                  <a:lnTo>
                    <a:pt x="0" y="157"/>
                  </a:lnTo>
                  <a:lnTo>
                    <a:pt x="0" y="149"/>
                  </a:lnTo>
                  <a:lnTo>
                    <a:pt x="1" y="142"/>
                  </a:lnTo>
                  <a:lnTo>
                    <a:pt x="3" y="135"/>
                  </a:lnTo>
                  <a:lnTo>
                    <a:pt x="4" y="129"/>
                  </a:lnTo>
                  <a:lnTo>
                    <a:pt x="7" y="122"/>
                  </a:lnTo>
                  <a:lnTo>
                    <a:pt x="10" y="117"/>
                  </a:lnTo>
                  <a:lnTo>
                    <a:pt x="11" y="111"/>
                  </a:lnTo>
                  <a:lnTo>
                    <a:pt x="15" y="105"/>
                  </a:lnTo>
                  <a:lnTo>
                    <a:pt x="18" y="99"/>
                  </a:lnTo>
                  <a:lnTo>
                    <a:pt x="22" y="94"/>
                  </a:lnTo>
                  <a:lnTo>
                    <a:pt x="25" y="88"/>
                  </a:lnTo>
                  <a:lnTo>
                    <a:pt x="29" y="84"/>
                  </a:lnTo>
                  <a:lnTo>
                    <a:pt x="35" y="79"/>
                  </a:lnTo>
                  <a:lnTo>
                    <a:pt x="40" y="75"/>
                  </a:lnTo>
                  <a:lnTo>
                    <a:pt x="45" y="70"/>
                  </a:lnTo>
                  <a:lnTo>
                    <a:pt x="49" y="66"/>
                  </a:lnTo>
                  <a:lnTo>
                    <a:pt x="54" y="61"/>
                  </a:lnTo>
                  <a:lnTo>
                    <a:pt x="60" y="59"/>
                  </a:lnTo>
                  <a:lnTo>
                    <a:pt x="66" y="54"/>
                  </a:lnTo>
                  <a:lnTo>
                    <a:pt x="71" y="50"/>
                  </a:lnTo>
                  <a:lnTo>
                    <a:pt x="77" y="47"/>
                  </a:lnTo>
                  <a:lnTo>
                    <a:pt x="84" y="44"/>
                  </a:lnTo>
                  <a:lnTo>
                    <a:pt x="89" y="41"/>
                  </a:lnTo>
                  <a:lnTo>
                    <a:pt x="96" y="38"/>
                  </a:lnTo>
                  <a:lnTo>
                    <a:pt x="102" y="35"/>
                  </a:lnTo>
                  <a:lnTo>
                    <a:pt x="109" y="32"/>
                  </a:lnTo>
                  <a:lnTo>
                    <a:pt x="115" y="30"/>
                  </a:lnTo>
                  <a:lnTo>
                    <a:pt x="122" y="27"/>
                  </a:lnTo>
                  <a:lnTo>
                    <a:pt x="130" y="26"/>
                  </a:lnTo>
                  <a:lnTo>
                    <a:pt x="137" y="25"/>
                  </a:lnTo>
                  <a:lnTo>
                    <a:pt x="143" y="21"/>
                  </a:lnTo>
                  <a:lnTo>
                    <a:pt x="150" y="19"/>
                  </a:lnTo>
                  <a:lnTo>
                    <a:pt x="157" y="18"/>
                  </a:lnTo>
                  <a:lnTo>
                    <a:pt x="164" y="15"/>
                  </a:lnTo>
                  <a:lnTo>
                    <a:pt x="170" y="14"/>
                  </a:lnTo>
                  <a:lnTo>
                    <a:pt x="177" y="13"/>
                  </a:lnTo>
                  <a:lnTo>
                    <a:pt x="183" y="11"/>
                  </a:lnTo>
                  <a:lnTo>
                    <a:pt x="191" y="11"/>
                  </a:lnTo>
                  <a:lnTo>
                    <a:pt x="195" y="8"/>
                  </a:lnTo>
                  <a:lnTo>
                    <a:pt x="203" y="7"/>
                  </a:lnTo>
                  <a:lnTo>
                    <a:pt x="209" y="7"/>
                  </a:lnTo>
                  <a:lnTo>
                    <a:pt x="216" y="6"/>
                  </a:lnTo>
                  <a:lnTo>
                    <a:pt x="221" y="5"/>
                  </a:lnTo>
                  <a:lnTo>
                    <a:pt x="227" y="3"/>
                  </a:lnTo>
                  <a:lnTo>
                    <a:pt x="233" y="3"/>
                  </a:lnTo>
                  <a:lnTo>
                    <a:pt x="239" y="3"/>
                  </a:lnTo>
                  <a:lnTo>
                    <a:pt x="243" y="3"/>
                  </a:lnTo>
                  <a:lnTo>
                    <a:pt x="248" y="2"/>
                  </a:lnTo>
                  <a:lnTo>
                    <a:pt x="253" y="1"/>
                  </a:lnTo>
                  <a:lnTo>
                    <a:pt x="258" y="1"/>
                  </a:lnTo>
                  <a:lnTo>
                    <a:pt x="265" y="0"/>
                  </a:lnTo>
                  <a:lnTo>
                    <a:pt x="274" y="0"/>
                  </a:lnTo>
                  <a:lnTo>
                    <a:pt x="279" y="0"/>
                  </a:lnTo>
                  <a:lnTo>
                    <a:pt x="285" y="0"/>
                  </a:lnTo>
                  <a:lnTo>
                    <a:pt x="289" y="0"/>
                  </a:lnTo>
                  <a:lnTo>
                    <a:pt x="291" y="0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17"/>
            <p:cNvSpPr>
              <a:spLocks/>
            </p:cNvSpPr>
            <p:nvPr/>
          </p:nvSpPr>
          <p:spPr bwMode="auto">
            <a:xfrm>
              <a:off x="2174" y="1175"/>
              <a:ext cx="193" cy="191"/>
            </a:xfrm>
            <a:custGeom>
              <a:avLst/>
              <a:gdLst>
                <a:gd name="T0" fmla="*/ 0 w 387"/>
                <a:gd name="T1" fmla="*/ 380 h 382"/>
                <a:gd name="T2" fmla="*/ 1 w 387"/>
                <a:gd name="T3" fmla="*/ 371 h 382"/>
                <a:gd name="T4" fmla="*/ 5 w 387"/>
                <a:gd name="T5" fmla="*/ 361 h 382"/>
                <a:gd name="T6" fmla="*/ 7 w 387"/>
                <a:gd name="T7" fmla="*/ 351 h 382"/>
                <a:gd name="T8" fmla="*/ 11 w 387"/>
                <a:gd name="T9" fmla="*/ 340 h 382"/>
                <a:gd name="T10" fmla="*/ 16 w 387"/>
                <a:gd name="T11" fmla="*/ 328 h 382"/>
                <a:gd name="T12" fmla="*/ 20 w 387"/>
                <a:gd name="T13" fmla="*/ 316 h 382"/>
                <a:gd name="T14" fmla="*/ 25 w 387"/>
                <a:gd name="T15" fmla="*/ 301 h 382"/>
                <a:gd name="T16" fmla="*/ 31 w 387"/>
                <a:gd name="T17" fmla="*/ 286 h 382"/>
                <a:gd name="T18" fmla="*/ 38 w 387"/>
                <a:gd name="T19" fmla="*/ 270 h 382"/>
                <a:gd name="T20" fmla="*/ 47 w 387"/>
                <a:gd name="T21" fmla="*/ 254 h 382"/>
                <a:gd name="T22" fmla="*/ 55 w 387"/>
                <a:gd name="T23" fmla="*/ 237 h 382"/>
                <a:gd name="T24" fmla="*/ 65 w 387"/>
                <a:gd name="T25" fmla="*/ 219 h 382"/>
                <a:gd name="T26" fmla="*/ 75 w 387"/>
                <a:gd name="T27" fmla="*/ 203 h 382"/>
                <a:gd name="T28" fmla="*/ 86 w 387"/>
                <a:gd name="T29" fmla="*/ 185 h 382"/>
                <a:gd name="T30" fmla="*/ 97 w 387"/>
                <a:gd name="T31" fmla="*/ 168 h 382"/>
                <a:gd name="T32" fmla="*/ 110 w 387"/>
                <a:gd name="T33" fmla="*/ 150 h 382"/>
                <a:gd name="T34" fmla="*/ 124 w 387"/>
                <a:gd name="T35" fmla="*/ 133 h 382"/>
                <a:gd name="T36" fmla="*/ 139 w 387"/>
                <a:gd name="T37" fmla="*/ 117 h 382"/>
                <a:gd name="T38" fmla="*/ 154 w 387"/>
                <a:gd name="T39" fmla="*/ 101 h 382"/>
                <a:gd name="T40" fmla="*/ 170 w 387"/>
                <a:gd name="T41" fmla="*/ 84 h 382"/>
                <a:gd name="T42" fmla="*/ 188 w 387"/>
                <a:gd name="T43" fmla="*/ 70 h 382"/>
                <a:gd name="T44" fmla="*/ 205 w 387"/>
                <a:gd name="T45" fmla="*/ 57 h 382"/>
                <a:gd name="T46" fmla="*/ 225 w 387"/>
                <a:gd name="T47" fmla="*/ 45 h 382"/>
                <a:gd name="T48" fmla="*/ 245 w 387"/>
                <a:gd name="T49" fmla="*/ 34 h 382"/>
                <a:gd name="T50" fmla="*/ 267 w 387"/>
                <a:gd name="T51" fmla="*/ 23 h 382"/>
                <a:gd name="T52" fmla="*/ 288 w 387"/>
                <a:gd name="T53" fmla="*/ 15 h 382"/>
                <a:gd name="T54" fmla="*/ 312 w 387"/>
                <a:gd name="T55" fmla="*/ 9 h 382"/>
                <a:gd name="T56" fmla="*/ 336 w 387"/>
                <a:gd name="T57" fmla="*/ 4 h 382"/>
                <a:gd name="T58" fmla="*/ 364 w 387"/>
                <a:gd name="T59" fmla="*/ 2 h 382"/>
                <a:gd name="T60" fmla="*/ 382 w 387"/>
                <a:gd name="T61" fmla="*/ 0 h 382"/>
                <a:gd name="T62" fmla="*/ 385 w 387"/>
                <a:gd name="T63" fmla="*/ 3 h 382"/>
                <a:gd name="T64" fmla="*/ 384 w 387"/>
                <a:gd name="T65" fmla="*/ 8 h 382"/>
                <a:gd name="T66" fmla="*/ 378 w 387"/>
                <a:gd name="T67" fmla="*/ 14 h 382"/>
                <a:gd name="T68" fmla="*/ 366 w 387"/>
                <a:gd name="T69" fmla="*/ 23 h 382"/>
                <a:gd name="T70" fmla="*/ 354 w 387"/>
                <a:gd name="T71" fmla="*/ 32 h 382"/>
                <a:gd name="T72" fmla="*/ 347 w 387"/>
                <a:gd name="T73" fmla="*/ 36 h 382"/>
                <a:gd name="T74" fmla="*/ 338 w 387"/>
                <a:gd name="T75" fmla="*/ 42 h 382"/>
                <a:gd name="T76" fmla="*/ 329 w 387"/>
                <a:gd name="T77" fmla="*/ 47 h 382"/>
                <a:gd name="T78" fmla="*/ 320 w 387"/>
                <a:gd name="T79" fmla="*/ 53 h 382"/>
                <a:gd name="T80" fmla="*/ 309 w 387"/>
                <a:gd name="T81" fmla="*/ 59 h 382"/>
                <a:gd name="T82" fmla="*/ 298 w 387"/>
                <a:gd name="T83" fmla="*/ 65 h 382"/>
                <a:gd name="T84" fmla="*/ 288 w 387"/>
                <a:gd name="T85" fmla="*/ 70 h 382"/>
                <a:gd name="T86" fmla="*/ 278 w 387"/>
                <a:gd name="T87" fmla="*/ 76 h 382"/>
                <a:gd name="T88" fmla="*/ 267 w 387"/>
                <a:gd name="T89" fmla="*/ 81 h 382"/>
                <a:gd name="T90" fmla="*/ 257 w 387"/>
                <a:gd name="T91" fmla="*/ 87 h 382"/>
                <a:gd name="T92" fmla="*/ 247 w 387"/>
                <a:gd name="T93" fmla="*/ 91 h 382"/>
                <a:gd name="T94" fmla="*/ 236 w 387"/>
                <a:gd name="T95" fmla="*/ 97 h 382"/>
                <a:gd name="T96" fmla="*/ 227 w 387"/>
                <a:gd name="T97" fmla="*/ 102 h 382"/>
                <a:gd name="T98" fmla="*/ 215 w 387"/>
                <a:gd name="T99" fmla="*/ 108 h 382"/>
                <a:gd name="T100" fmla="*/ 201 w 387"/>
                <a:gd name="T101" fmla="*/ 115 h 382"/>
                <a:gd name="T102" fmla="*/ 190 w 387"/>
                <a:gd name="T103" fmla="*/ 120 h 382"/>
                <a:gd name="T104" fmla="*/ 185 w 387"/>
                <a:gd name="T105" fmla="*/ 124 h 382"/>
                <a:gd name="T106" fmla="*/ 0 w 387"/>
                <a:gd name="T107" fmla="*/ 382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87" h="382">
                  <a:moveTo>
                    <a:pt x="0" y="382"/>
                  </a:moveTo>
                  <a:lnTo>
                    <a:pt x="0" y="380"/>
                  </a:lnTo>
                  <a:lnTo>
                    <a:pt x="0" y="377"/>
                  </a:lnTo>
                  <a:lnTo>
                    <a:pt x="1" y="371"/>
                  </a:lnTo>
                  <a:lnTo>
                    <a:pt x="4" y="365"/>
                  </a:lnTo>
                  <a:lnTo>
                    <a:pt x="5" y="361"/>
                  </a:lnTo>
                  <a:lnTo>
                    <a:pt x="7" y="356"/>
                  </a:lnTo>
                  <a:lnTo>
                    <a:pt x="7" y="351"/>
                  </a:lnTo>
                  <a:lnTo>
                    <a:pt x="10" y="346"/>
                  </a:lnTo>
                  <a:lnTo>
                    <a:pt x="11" y="340"/>
                  </a:lnTo>
                  <a:lnTo>
                    <a:pt x="13" y="334"/>
                  </a:lnTo>
                  <a:lnTo>
                    <a:pt x="16" y="328"/>
                  </a:lnTo>
                  <a:lnTo>
                    <a:pt x="18" y="324"/>
                  </a:lnTo>
                  <a:lnTo>
                    <a:pt x="20" y="316"/>
                  </a:lnTo>
                  <a:lnTo>
                    <a:pt x="23" y="309"/>
                  </a:lnTo>
                  <a:lnTo>
                    <a:pt x="25" y="301"/>
                  </a:lnTo>
                  <a:lnTo>
                    <a:pt x="29" y="294"/>
                  </a:lnTo>
                  <a:lnTo>
                    <a:pt x="31" y="286"/>
                  </a:lnTo>
                  <a:lnTo>
                    <a:pt x="35" y="278"/>
                  </a:lnTo>
                  <a:lnTo>
                    <a:pt x="38" y="270"/>
                  </a:lnTo>
                  <a:lnTo>
                    <a:pt x="43" y="263"/>
                  </a:lnTo>
                  <a:lnTo>
                    <a:pt x="47" y="254"/>
                  </a:lnTo>
                  <a:lnTo>
                    <a:pt x="51" y="246"/>
                  </a:lnTo>
                  <a:lnTo>
                    <a:pt x="55" y="237"/>
                  </a:lnTo>
                  <a:lnTo>
                    <a:pt x="60" y="229"/>
                  </a:lnTo>
                  <a:lnTo>
                    <a:pt x="65" y="219"/>
                  </a:lnTo>
                  <a:lnTo>
                    <a:pt x="69" y="212"/>
                  </a:lnTo>
                  <a:lnTo>
                    <a:pt x="75" y="203"/>
                  </a:lnTo>
                  <a:lnTo>
                    <a:pt x="81" y="196"/>
                  </a:lnTo>
                  <a:lnTo>
                    <a:pt x="86" y="185"/>
                  </a:lnTo>
                  <a:lnTo>
                    <a:pt x="92" y="176"/>
                  </a:lnTo>
                  <a:lnTo>
                    <a:pt x="97" y="168"/>
                  </a:lnTo>
                  <a:lnTo>
                    <a:pt x="104" y="160"/>
                  </a:lnTo>
                  <a:lnTo>
                    <a:pt x="110" y="150"/>
                  </a:lnTo>
                  <a:lnTo>
                    <a:pt x="117" y="142"/>
                  </a:lnTo>
                  <a:lnTo>
                    <a:pt x="124" y="133"/>
                  </a:lnTo>
                  <a:lnTo>
                    <a:pt x="132" y="126"/>
                  </a:lnTo>
                  <a:lnTo>
                    <a:pt x="139" y="117"/>
                  </a:lnTo>
                  <a:lnTo>
                    <a:pt x="146" y="108"/>
                  </a:lnTo>
                  <a:lnTo>
                    <a:pt x="154" y="101"/>
                  </a:lnTo>
                  <a:lnTo>
                    <a:pt x="163" y="93"/>
                  </a:lnTo>
                  <a:lnTo>
                    <a:pt x="170" y="84"/>
                  </a:lnTo>
                  <a:lnTo>
                    <a:pt x="178" y="77"/>
                  </a:lnTo>
                  <a:lnTo>
                    <a:pt x="188" y="70"/>
                  </a:lnTo>
                  <a:lnTo>
                    <a:pt x="197" y="64"/>
                  </a:lnTo>
                  <a:lnTo>
                    <a:pt x="205" y="57"/>
                  </a:lnTo>
                  <a:lnTo>
                    <a:pt x="215" y="51"/>
                  </a:lnTo>
                  <a:lnTo>
                    <a:pt x="225" y="45"/>
                  </a:lnTo>
                  <a:lnTo>
                    <a:pt x="236" y="39"/>
                  </a:lnTo>
                  <a:lnTo>
                    <a:pt x="245" y="34"/>
                  </a:lnTo>
                  <a:lnTo>
                    <a:pt x="256" y="28"/>
                  </a:lnTo>
                  <a:lnTo>
                    <a:pt x="267" y="23"/>
                  </a:lnTo>
                  <a:lnTo>
                    <a:pt x="278" y="20"/>
                  </a:lnTo>
                  <a:lnTo>
                    <a:pt x="288" y="15"/>
                  </a:lnTo>
                  <a:lnTo>
                    <a:pt x="300" y="11"/>
                  </a:lnTo>
                  <a:lnTo>
                    <a:pt x="312" y="9"/>
                  </a:lnTo>
                  <a:lnTo>
                    <a:pt x="326" y="6"/>
                  </a:lnTo>
                  <a:lnTo>
                    <a:pt x="336" y="4"/>
                  </a:lnTo>
                  <a:lnTo>
                    <a:pt x="351" y="3"/>
                  </a:lnTo>
                  <a:lnTo>
                    <a:pt x="364" y="2"/>
                  </a:lnTo>
                  <a:lnTo>
                    <a:pt x="377" y="2"/>
                  </a:lnTo>
                  <a:lnTo>
                    <a:pt x="382" y="0"/>
                  </a:lnTo>
                  <a:lnTo>
                    <a:pt x="385" y="2"/>
                  </a:lnTo>
                  <a:lnTo>
                    <a:pt x="385" y="3"/>
                  </a:lnTo>
                  <a:lnTo>
                    <a:pt x="387" y="5"/>
                  </a:lnTo>
                  <a:lnTo>
                    <a:pt x="384" y="8"/>
                  </a:lnTo>
                  <a:lnTo>
                    <a:pt x="382" y="10"/>
                  </a:lnTo>
                  <a:lnTo>
                    <a:pt x="378" y="14"/>
                  </a:lnTo>
                  <a:lnTo>
                    <a:pt x="373" y="20"/>
                  </a:lnTo>
                  <a:lnTo>
                    <a:pt x="366" y="23"/>
                  </a:lnTo>
                  <a:lnTo>
                    <a:pt x="359" y="28"/>
                  </a:lnTo>
                  <a:lnTo>
                    <a:pt x="354" y="32"/>
                  </a:lnTo>
                  <a:lnTo>
                    <a:pt x="351" y="34"/>
                  </a:lnTo>
                  <a:lnTo>
                    <a:pt x="347" y="36"/>
                  </a:lnTo>
                  <a:lnTo>
                    <a:pt x="344" y="39"/>
                  </a:lnTo>
                  <a:lnTo>
                    <a:pt x="338" y="42"/>
                  </a:lnTo>
                  <a:lnTo>
                    <a:pt x="333" y="45"/>
                  </a:lnTo>
                  <a:lnTo>
                    <a:pt x="329" y="47"/>
                  </a:lnTo>
                  <a:lnTo>
                    <a:pt x="324" y="49"/>
                  </a:lnTo>
                  <a:lnTo>
                    <a:pt x="320" y="53"/>
                  </a:lnTo>
                  <a:lnTo>
                    <a:pt x="315" y="55"/>
                  </a:lnTo>
                  <a:lnTo>
                    <a:pt x="309" y="59"/>
                  </a:lnTo>
                  <a:lnTo>
                    <a:pt x="305" y="63"/>
                  </a:lnTo>
                  <a:lnTo>
                    <a:pt x="298" y="65"/>
                  </a:lnTo>
                  <a:lnTo>
                    <a:pt x="293" y="67"/>
                  </a:lnTo>
                  <a:lnTo>
                    <a:pt x="288" y="70"/>
                  </a:lnTo>
                  <a:lnTo>
                    <a:pt x="282" y="73"/>
                  </a:lnTo>
                  <a:lnTo>
                    <a:pt x="278" y="76"/>
                  </a:lnTo>
                  <a:lnTo>
                    <a:pt x="272" y="78"/>
                  </a:lnTo>
                  <a:lnTo>
                    <a:pt x="267" y="81"/>
                  </a:lnTo>
                  <a:lnTo>
                    <a:pt x="262" y="84"/>
                  </a:lnTo>
                  <a:lnTo>
                    <a:pt x="257" y="87"/>
                  </a:lnTo>
                  <a:lnTo>
                    <a:pt x="251" y="89"/>
                  </a:lnTo>
                  <a:lnTo>
                    <a:pt x="247" y="91"/>
                  </a:lnTo>
                  <a:lnTo>
                    <a:pt x="242" y="94"/>
                  </a:lnTo>
                  <a:lnTo>
                    <a:pt x="236" y="97"/>
                  </a:lnTo>
                  <a:lnTo>
                    <a:pt x="232" y="100"/>
                  </a:lnTo>
                  <a:lnTo>
                    <a:pt x="227" y="102"/>
                  </a:lnTo>
                  <a:lnTo>
                    <a:pt x="224" y="105"/>
                  </a:lnTo>
                  <a:lnTo>
                    <a:pt x="215" y="108"/>
                  </a:lnTo>
                  <a:lnTo>
                    <a:pt x="208" y="112"/>
                  </a:lnTo>
                  <a:lnTo>
                    <a:pt x="201" y="115"/>
                  </a:lnTo>
                  <a:lnTo>
                    <a:pt x="195" y="119"/>
                  </a:lnTo>
                  <a:lnTo>
                    <a:pt x="190" y="120"/>
                  </a:lnTo>
                  <a:lnTo>
                    <a:pt x="188" y="122"/>
                  </a:lnTo>
                  <a:lnTo>
                    <a:pt x="185" y="124"/>
                  </a:lnTo>
                  <a:lnTo>
                    <a:pt x="185" y="125"/>
                  </a:lnTo>
                  <a:lnTo>
                    <a:pt x="0" y="382"/>
                  </a:lnTo>
                  <a:lnTo>
                    <a:pt x="0" y="382"/>
                  </a:lnTo>
                  <a:close/>
                </a:path>
              </a:pathLst>
            </a:custGeom>
            <a:solidFill>
              <a:srgbClr val="FF9E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87" name="Vývojový diagram: spojnice 186"/>
          <p:cNvSpPr/>
          <p:nvPr/>
        </p:nvSpPr>
        <p:spPr>
          <a:xfrm>
            <a:off x="6089153" y="1216573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806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radoslav.pekny\AppData\Local\Microsoft\Windows\Temporary Internet Files\Content.IE5\QZDS3H50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444" y="1124744"/>
            <a:ext cx="3208090" cy="225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7" name="Skupina 3086"/>
          <p:cNvGrpSpPr/>
          <p:nvPr/>
        </p:nvGrpSpPr>
        <p:grpSpPr>
          <a:xfrm>
            <a:off x="6909891" y="3149625"/>
            <a:ext cx="2063453" cy="3567966"/>
            <a:chOff x="5711328" y="730077"/>
            <a:chExt cx="2595088" cy="4841098"/>
          </a:xfrm>
        </p:grpSpPr>
        <p:pic>
          <p:nvPicPr>
            <p:cNvPr id="3081" name="Picture 9" descr="C:\Users\radoslav.pekny\AppData\Local\Microsoft\Windows\Temporary Internet Files\Content.IE5\PHJ8MH84\MP90044854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1328" y="3833955"/>
              <a:ext cx="2592885" cy="17372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00" name="Picture 28" descr="C:\Users\radoslav.pekny\AppData\Local\Microsoft\Windows\Temporary Internet Files\Content.IE5\QZDS3H50\MP90044864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34666" y="730077"/>
              <a:ext cx="2571750" cy="3429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4" name="Picture 58" descr="C:\Users\radoslav.pekny\AppData\Local\Microsoft\Windows\Temporary Internet Files\Content.IE5\PHJ8MH84\MC9004258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8652" y="-19808"/>
            <a:ext cx="1415348" cy="122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7" name="Skupina 56"/>
          <p:cNvGrpSpPr/>
          <p:nvPr/>
        </p:nvGrpSpPr>
        <p:grpSpPr>
          <a:xfrm>
            <a:off x="1660321" y="64052"/>
            <a:ext cx="6065587" cy="824234"/>
            <a:chOff x="1576674" y="64052"/>
            <a:chExt cx="6065587" cy="824234"/>
          </a:xfrm>
        </p:grpSpPr>
        <p:sp>
          <p:nvSpPr>
            <p:cNvPr id="3089" name="Obdélník 3088"/>
            <p:cNvSpPr/>
            <p:nvPr/>
          </p:nvSpPr>
          <p:spPr>
            <a:xfrm>
              <a:off x="1576674" y="64052"/>
              <a:ext cx="6022762" cy="82423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88" name="TextovéPole 3087"/>
            <p:cNvSpPr txBox="1"/>
            <p:nvPr/>
          </p:nvSpPr>
          <p:spPr>
            <a:xfrm>
              <a:off x="1583487" y="132078"/>
              <a:ext cx="605877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K letním obrázkům připiš písmenko L, ostatní proškrtni.</a:t>
              </a:r>
            </a:p>
            <a:p>
              <a:r>
                <a:rPr lang="cs-CZ" sz="2000" b="1" dirty="0" smtClean="0"/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Všechny obrázky patří hlavně k létu.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101" name="Picture 29" descr="C:\Users\radoslav.pekny\AppData\Local\Microsoft\Windows\Temporary Internet Files\Content.IE5\QZDS3H50\MC9004238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278" y="1205512"/>
            <a:ext cx="16065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91" name="Vývojový diagram: spojnice 3090"/>
          <p:cNvSpPr/>
          <p:nvPr/>
        </p:nvSpPr>
        <p:spPr>
          <a:xfrm>
            <a:off x="394303" y="2792963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9" name="Vývojový diagram: spojnice 88"/>
          <p:cNvSpPr/>
          <p:nvPr/>
        </p:nvSpPr>
        <p:spPr>
          <a:xfrm>
            <a:off x="8436326" y="2553727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0" name="Vývojový diagram: spojnice 89"/>
          <p:cNvSpPr/>
          <p:nvPr/>
        </p:nvSpPr>
        <p:spPr>
          <a:xfrm>
            <a:off x="8399435" y="6123180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3" name="Vývojový diagram: spojnice 92"/>
          <p:cNvSpPr/>
          <p:nvPr/>
        </p:nvSpPr>
        <p:spPr>
          <a:xfrm>
            <a:off x="4074906" y="2781378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04" name="Picture 32" descr="C:\Users\radoslav.pekny\AppData\Local\Microsoft\Windows\Temporary Internet Files\Content.IE5\QZDS3H50\MP9004006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13919" y1="56445" x2="13919" y2="56445"/>
                        <a14:backgroundMark x1="26129" y1="71973" x2="26129" y2="71973"/>
                        <a14:backgroundMark x1="40537" y1="80371" x2="40537" y2="80371"/>
                        <a14:backgroundMark x1="66056" y1="94629" x2="66056" y2="94629"/>
                        <a14:backgroundMark x1="82784" y1="73730" x2="82784" y2="73730"/>
                        <a14:backgroundMark x1="80586" y1="86621" x2="80586" y2="86621"/>
                        <a14:backgroundMark x1="85470" y1="52441" x2="85470" y2="52441"/>
                        <a14:backgroundMark x1="82784" y1="40039" x2="82784" y2="40039"/>
                        <a14:backgroundMark x1="74969" y1="26270" x2="74969" y2="26270"/>
                        <a14:backgroundMark x1="71673" y1="19629" x2="71673" y2="19629"/>
                        <a14:backgroundMark x1="66056" y1="14746" x2="66056" y2="14746"/>
                        <a14:backgroundMark x1="76679" y1="27539" x2="76679" y2="27539"/>
                        <a14:backgroundMark x1="76679" y1="27539" x2="76679" y2="27539"/>
                        <a14:backgroundMark x1="12210" y1="25391" x2="12210" y2="253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866" y="1710175"/>
            <a:ext cx="1521569" cy="190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1" descr="C:\Users\radoslav.pekny\AppData\Local\Microsoft\Windows\Temporary Internet Files\Content.IE5\8ITJLN25\MC9002321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642" y="0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adoslav.pekny\AppData\Local\Microsoft\Windows\Temporary Internet Files\Content.IE5\QZDS3H50\MC90043922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3477" y="1124745"/>
            <a:ext cx="2912022" cy="227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092" name="Skupina 3091"/>
          <p:cNvGrpSpPr/>
          <p:nvPr/>
        </p:nvGrpSpPr>
        <p:grpSpPr>
          <a:xfrm>
            <a:off x="220319" y="3324231"/>
            <a:ext cx="3830961" cy="2332817"/>
            <a:chOff x="242427" y="3594550"/>
            <a:chExt cx="3724942" cy="2332817"/>
          </a:xfrm>
        </p:grpSpPr>
        <p:pic>
          <p:nvPicPr>
            <p:cNvPr id="3076" name="Picture 4" descr="C:\Users\radoslav.pekny\AppData\Local\Microsoft\Windows\Temporary Internet Files\Content.IE5\UPCD5RS0\MC900396960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427" y="3769561"/>
              <a:ext cx="1689711" cy="21578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Users\radoslav.pekny\AppData\Local\Microsoft\Windows\Temporary Internet Files\Content.IE5\UPCD5RS0\MP900430528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2290" y="3769561"/>
              <a:ext cx="1574243" cy="21433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Users\radoslav.pekny\AppData\Local\Microsoft\Windows\Temporary Internet Files\Content.IE5\PHJ8MH84\MC900436372[1].pn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9412" y="3594550"/>
              <a:ext cx="1307957" cy="13079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Vývojový diagram: spojnice 91"/>
            <p:cNvSpPr/>
            <p:nvPr/>
          </p:nvSpPr>
          <p:spPr>
            <a:xfrm>
              <a:off x="362969" y="5183183"/>
              <a:ext cx="513149" cy="508098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>
                  <a:solidFill>
                    <a:schemeClr val="tx1"/>
                  </a:solidFill>
                </a:rPr>
                <a:t>L</a:t>
              </a:r>
            </a:p>
          </p:txBody>
        </p:sp>
      </p:grpSp>
      <p:sp>
        <p:nvSpPr>
          <p:cNvPr id="91" name="Vývojový diagram: spojnice 90"/>
          <p:cNvSpPr/>
          <p:nvPr/>
        </p:nvSpPr>
        <p:spPr>
          <a:xfrm>
            <a:off x="6083597" y="6127318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" name="Picture 10" descr="C:\Users\radoslav.pekny\AppData\Local\Microsoft\Windows\Temporary Internet Files\Content.IE5\UPCD5RS0\MC900370298[1].wmf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1161"/>
          <a:stretch/>
        </p:blipFill>
        <p:spPr bwMode="auto">
          <a:xfrm>
            <a:off x="3831181" y="4659106"/>
            <a:ext cx="710295" cy="208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9" name="Picture 37" descr="C:\Users\radoslav.pekny\AppData\Local\Microsoft\Windows\Temporary Internet Files\Content.IE5\ZPCSRFQU\MC90035483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144" y="5749295"/>
            <a:ext cx="3257581" cy="101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08" name="Picture 36" descr="C:\Users\radoslav.pekny\AppData\Local\Microsoft\Windows\Temporary Internet Files\Content.IE5\07SYGYF7\MP90040162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1476" y="4608532"/>
            <a:ext cx="213664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10" name="Picture 38" descr="C:\Users\radoslav.pekny\AppData\Local\Microsoft\Windows\Temporary Internet Files\Content.IE5\ZPCSRFQU\MM900236461[1].gif"/>
          <p:cNvPicPr>
            <a:picLocks noChangeAspect="1" noChangeArrowheads="1" noCrop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642" y="5735809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6" name="Vývojový diagram: spojnice 105"/>
          <p:cNvSpPr/>
          <p:nvPr/>
        </p:nvSpPr>
        <p:spPr>
          <a:xfrm>
            <a:off x="2932118" y="6208130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8" name="Picture 116" descr="C:\Users\radoslav.pekny\AppData\Local\Microsoft\Windows\Temporary Internet Files\Content.IE5\1K96YH8U\MP90032111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0" b="100000" l="9346" r="89720">
                        <a14:backgroundMark x1="45794" y1="7333" x2="45794" y2="7333"/>
                        <a14:backgroundMark x1="42991" y1="16500" x2="42991" y2="16500"/>
                        <a14:backgroundMark x1="36682" y1="23000" x2="36682" y2="23000"/>
                        <a14:backgroundMark x1="31308" y1="28667" x2="31308" y2="28667"/>
                        <a14:backgroundMark x1="32009" y1="36500" x2="32009" y2="36500"/>
                        <a14:backgroundMark x1="29907" y1="45333" x2="29907" y2="45333"/>
                        <a14:backgroundMark x1="24533" y1="58833" x2="24533" y2="58833"/>
                        <a14:backgroundMark x1="22430" y1="68833" x2="22430" y2="68833"/>
                        <a14:backgroundMark x1="22430" y1="78667" x2="22430" y2="78667"/>
                        <a14:backgroundMark x1="21963" y1="85500" x2="21963" y2="85500"/>
                        <a14:backgroundMark x1="20327" y1="92167" x2="20327" y2="92167"/>
                        <a14:backgroundMark x1="30841" y1="95667" x2="30841" y2="95667"/>
                        <a14:backgroundMark x1="63318" y1="96000" x2="63318" y2="96000"/>
                        <a14:backgroundMark x1="50467" y1="97167" x2="50467" y2="97167"/>
                        <a14:backgroundMark x1="69159" y1="69833" x2="69159" y2="69833"/>
                        <a14:backgroundMark x1="73832" y1="43333" x2="73832" y2="43333"/>
                        <a14:backgroundMark x1="70794" y1="23333" x2="70794" y2="23333"/>
                        <a14:backgroundMark x1="70794" y1="14167" x2="70794" y2="14167"/>
                        <a14:backgroundMark x1="73364" y1="7333" x2="73364" y2="7333"/>
                        <a14:backgroundMark x1="65421" y1="5500" x2="65421" y2="5500"/>
                        <a14:backgroundMark x1="55374" y1="3667" x2="55374" y2="3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477986">
            <a:off x="4036069" y="196217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radoslav.pekny\AppData\Local\Microsoft\Windows\Temporary Internet Files\Content.IE5\QZDS3H50\MC900319074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0465" y="4902507"/>
            <a:ext cx="119420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9" name="Vývojový diagram: spojnice 108"/>
          <p:cNvSpPr/>
          <p:nvPr/>
        </p:nvSpPr>
        <p:spPr>
          <a:xfrm>
            <a:off x="5900656" y="4578415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L</a:t>
            </a:r>
          </a:p>
        </p:txBody>
      </p:sp>
      <p:grpSp>
        <p:nvGrpSpPr>
          <p:cNvPr id="5" name="Group 62"/>
          <p:cNvGrpSpPr>
            <a:grpSpLocks noChangeAspect="1"/>
          </p:cNvGrpSpPr>
          <p:nvPr/>
        </p:nvGrpSpPr>
        <p:grpSpPr bwMode="auto">
          <a:xfrm>
            <a:off x="5517653" y="1564096"/>
            <a:ext cx="1825625" cy="1923157"/>
            <a:chOff x="2305" y="1579"/>
            <a:chExt cx="1150" cy="1162"/>
          </a:xfrm>
        </p:grpSpPr>
        <p:sp>
          <p:nvSpPr>
            <p:cNvPr id="6" name="AutoShape 61"/>
            <p:cNvSpPr>
              <a:spLocks noChangeAspect="1" noChangeArrowheads="1" noTextEdit="1"/>
            </p:cNvSpPr>
            <p:nvPr/>
          </p:nvSpPr>
          <p:spPr bwMode="auto">
            <a:xfrm>
              <a:off x="2305" y="1579"/>
              <a:ext cx="1150" cy="1162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64"/>
            <p:cNvSpPr>
              <a:spLocks/>
            </p:cNvSpPr>
            <p:nvPr/>
          </p:nvSpPr>
          <p:spPr bwMode="auto">
            <a:xfrm>
              <a:off x="2811" y="2554"/>
              <a:ext cx="216" cy="177"/>
            </a:xfrm>
            <a:custGeom>
              <a:avLst/>
              <a:gdLst>
                <a:gd name="T0" fmla="*/ 106 w 433"/>
                <a:gd name="T1" fmla="*/ 0 h 354"/>
                <a:gd name="T2" fmla="*/ 99 w 433"/>
                <a:gd name="T3" fmla="*/ 24 h 354"/>
                <a:gd name="T4" fmla="*/ 88 w 433"/>
                <a:gd name="T5" fmla="*/ 67 h 354"/>
                <a:gd name="T6" fmla="*/ 70 w 433"/>
                <a:gd name="T7" fmla="*/ 121 h 354"/>
                <a:gd name="T8" fmla="*/ 52 w 433"/>
                <a:gd name="T9" fmla="*/ 179 h 354"/>
                <a:gd name="T10" fmla="*/ 34 w 433"/>
                <a:gd name="T11" fmla="*/ 237 h 354"/>
                <a:gd name="T12" fmla="*/ 17 w 433"/>
                <a:gd name="T13" fmla="*/ 287 h 354"/>
                <a:gd name="T14" fmla="*/ 6 w 433"/>
                <a:gd name="T15" fmla="*/ 323 h 354"/>
                <a:gd name="T16" fmla="*/ 0 w 433"/>
                <a:gd name="T17" fmla="*/ 339 h 354"/>
                <a:gd name="T18" fmla="*/ 41 w 433"/>
                <a:gd name="T19" fmla="*/ 345 h 354"/>
                <a:gd name="T20" fmla="*/ 76 w 433"/>
                <a:gd name="T21" fmla="*/ 350 h 354"/>
                <a:gd name="T22" fmla="*/ 110 w 433"/>
                <a:gd name="T23" fmla="*/ 352 h 354"/>
                <a:gd name="T24" fmla="*/ 140 w 433"/>
                <a:gd name="T25" fmla="*/ 354 h 354"/>
                <a:gd name="T26" fmla="*/ 166 w 433"/>
                <a:gd name="T27" fmla="*/ 354 h 354"/>
                <a:gd name="T28" fmla="*/ 191 w 433"/>
                <a:gd name="T29" fmla="*/ 354 h 354"/>
                <a:gd name="T30" fmla="*/ 214 w 433"/>
                <a:gd name="T31" fmla="*/ 353 h 354"/>
                <a:gd name="T32" fmla="*/ 235 w 433"/>
                <a:gd name="T33" fmla="*/ 351 h 354"/>
                <a:gd name="T34" fmla="*/ 256 w 433"/>
                <a:gd name="T35" fmla="*/ 349 h 354"/>
                <a:gd name="T36" fmla="*/ 277 w 433"/>
                <a:gd name="T37" fmla="*/ 345 h 354"/>
                <a:gd name="T38" fmla="*/ 296 w 433"/>
                <a:gd name="T39" fmla="*/ 341 h 354"/>
                <a:gd name="T40" fmla="*/ 316 w 433"/>
                <a:gd name="T41" fmla="*/ 336 h 354"/>
                <a:gd name="T42" fmla="*/ 337 w 433"/>
                <a:gd name="T43" fmla="*/ 331 h 354"/>
                <a:gd name="T44" fmla="*/ 357 w 433"/>
                <a:gd name="T45" fmla="*/ 327 h 354"/>
                <a:gd name="T46" fmla="*/ 380 w 433"/>
                <a:gd name="T47" fmla="*/ 322 h 354"/>
                <a:gd name="T48" fmla="*/ 404 w 433"/>
                <a:gd name="T49" fmla="*/ 318 h 354"/>
                <a:gd name="T50" fmla="*/ 413 w 433"/>
                <a:gd name="T51" fmla="*/ 282 h 354"/>
                <a:gd name="T52" fmla="*/ 419 w 433"/>
                <a:gd name="T53" fmla="*/ 235 h 354"/>
                <a:gd name="T54" fmla="*/ 426 w 433"/>
                <a:gd name="T55" fmla="*/ 178 h 354"/>
                <a:gd name="T56" fmla="*/ 433 w 433"/>
                <a:gd name="T57" fmla="*/ 115 h 354"/>
                <a:gd name="T58" fmla="*/ 410 w 433"/>
                <a:gd name="T59" fmla="*/ 116 h 354"/>
                <a:gd name="T60" fmla="*/ 387 w 433"/>
                <a:gd name="T61" fmla="*/ 116 h 354"/>
                <a:gd name="T62" fmla="*/ 364 w 433"/>
                <a:gd name="T63" fmla="*/ 115 h 354"/>
                <a:gd name="T64" fmla="*/ 342 w 433"/>
                <a:gd name="T65" fmla="*/ 114 h 354"/>
                <a:gd name="T66" fmla="*/ 319 w 433"/>
                <a:gd name="T67" fmla="*/ 110 h 354"/>
                <a:gd name="T68" fmla="*/ 297 w 433"/>
                <a:gd name="T69" fmla="*/ 107 h 354"/>
                <a:gd name="T70" fmla="*/ 275 w 433"/>
                <a:gd name="T71" fmla="*/ 102 h 354"/>
                <a:gd name="T72" fmla="*/ 255 w 433"/>
                <a:gd name="T73" fmla="*/ 95 h 354"/>
                <a:gd name="T74" fmla="*/ 234 w 433"/>
                <a:gd name="T75" fmla="*/ 89 h 354"/>
                <a:gd name="T76" fmla="*/ 213 w 433"/>
                <a:gd name="T77" fmla="*/ 80 h 354"/>
                <a:gd name="T78" fmla="*/ 194 w 433"/>
                <a:gd name="T79" fmla="*/ 70 h 354"/>
                <a:gd name="T80" fmla="*/ 175 w 433"/>
                <a:gd name="T81" fmla="*/ 59 h 354"/>
                <a:gd name="T82" fmla="*/ 157 w 433"/>
                <a:gd name="T83" fmla="*/ 47 h 354"/>
                <a:gd name="T84" fmla="*/ 138 w 433"/>
                <a:gd name="T85" fmla="*/ 32 h 354"/>
                <a:gd name="T86" fmla="*/ 122 w 433"/>
                <a:gd name="T87" fmla="*/ 17 h 354"/>
                <a:gd name="T88" fmla="*/ 106 w 433"/>
                <a:gd name="T89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33" h="354">
                  <a:moveTo>
                    <a:pt x="106" y="0"/>
                  </a:moveTo>
                  <a:lnTo>
                    <a:pt x="99" y="24"/>
                  </a:lnTo>
                  <a:lnTo>
                    <a:pt x="88" y="67"/>
                  </a:lnTo>
                  <a:lnTo>
                    <a:pt x="70" y="121"/>
                  </a:lnTo>
                  <a:lnTo>
                    <a:pt x="52" y="179"/>
                  </a:lnTo>
                  <a:lnTo>
                    <a:pt x="34" y="237"/>
                  </a:lnTo>
                  <a:lnTo>
                    <a:pt x="17" y="287"/>
                  </a:lnTo>
                  <a:lnTo>
                    <a:pt x="6" y="323"/>
                  </a:lnTo>
                  <a:lnTo>
                    <a:pt x="0" y="339"/>
                  </a:lnTo>
                  <a:lnTo>
                    <a:pt x="41" y="345"/>
                  </a:lnTo>
                  <a:lnTo>
                    <a:pt x="76" y="350"/>
                  </a:lnTo>
                  <a:lnTo>
                    <a:pt x="110" y="352"/>
                  </a:lnTo>
                  <a:lnTo>
                    <a:pt x="140" y="354"/>
                  </a:lnTo>
                  <a:lnTo>
                    <a:pt x="166" y="354"/>
                  </a:lnTo>
                  <a:lnTo>
                    <a:pt x="191" y="354"/>
                  </a:lnTo>
                  <a:lnTo>
                    <a:pt x="214" y="353"/>
                  </a:lnTo>
                  <a:lnTo>
                    <a:pt x="235" y="351"/>
                  </a:lnTo>
                  <a:lnTo>
                    <a:pt x="256" y="349"/>
                  </a:lnTo>
                  <a:lnTo>
                    <a:pt x="277" y="345"/>
                  </a:lnTo>
                  <a:lnTo>
                    <a:pt x="296" y="341"/>
                  </a:lnTo>
                  <a:lnTo>
                    <a:pt x="316" y="336"/>
                  </a:lnTo>
                  <a:lnTo>
                    <a:pt x="337" y="331"/>
                  </a:lnTo>
                  <a:lnTo>
                    <a:pt x="357" y="327"/>
                  </a:lnTo>
                  <a:lnTo>
                    <a:pt x="380" y="322"/>
                  </a:lnTo>
                  <a:lnTo>
                    <a:pt x="404" y="318"/>
                  </a:lnTo>
                  <a:lnTo>
                    <a:pt x="413" y="282"/>
                  </a:lnTo>
                  <a:lnTo>
                    <a:pt x="419" y="235"/>
                  </a:lnTo>
                  <a:lnTo>
                    <a:pt x="426" y="178"/>
                  </a:lnTo>
                  <a:lnTo>
                    <a:pt x="433" y="115"/>
                  </a:lnTo>
                  <a:lnTo>
                    <a:pt x="410" y="116"/>
                  </a:lnTo>
                  <a:lnTo>
                    <a:pt x="387" y="116"/>
                  </a:lnTo>
                  <a:lnTo>
                    <a:pt x="364" y="115"/>
                  </a:lnTo>
                  <a:lnTo>
                    <a:pt x="342" y="114"/>
                  </a:lnTo>
                  <a:lnTo>
                    <a:pt x="319" y="110"/>
                  </a:lnTo>
                  <a:lnTo>
                    <a:pt x="297" y="107"/>
                  </a:lnTo>
                  <a:lnTo>
                    <a:pt x="275" y="102"/>
                  </a:lnTo>
                  <a:lnTo>
                    <a:pt x="255" y="95"/>
                  </a:lnTo>
                  <a:lnTo>
                    <a:pt x="234" y="89"/>
                  </a:lnTo>
                  <a:lnTo>
                    <a:pt x="213" y="80"/>
                  </a:lnTo>
                  <a:lnTo>
                    <a:pt x="194" y="70"/>
                  </a:lnTo>
                  <a:lnTo>
                    <a:pt x="175" y="59"/>
                  </a:lnTo>
                  <a:lnTo>
                    <a:pt x="157" y="47"/>
                  </a:lnTo>
                  <a:lnTo>
                    <a:pt x="138" y="32"/>
                  </a:lnTo>
                  <a:lnTo>
                    <a:pt x="122" y="17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rgbClr val="44A8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65"/>
            <p:cNvSpPr>
              <a:spLocks/>
            </p:cNvSpPr>
            <p:nvPr/>
          </p:nvSpPr>
          <p:spPr bwMode="auto">
            <a:xfrm>
              <a:off x="2412" y="1860"/>
              <a:ext cx="156" cy="183"/>
            </a:xfrm>
            <a:custGeom>
              <a:avLst/>
              <a:gdLst>
                <a:gd name="T0" fmla="*/ 29 w 313"/>
                <a:gd name="T1" fmla="*/ 60 h 365"/>
                <a:gd name="T2" fmla="*/ 28 w 313"/>
                <a:gd name="T3" fmla="*/ 60 h 365"/>
                <a:gd name="T4" fmla="*/ 27 w 313"/>
                <a:gd name="T5" fmla="*/ 63 h 365"/>
                <a:gd name="T6" fmla="*/ 20 w 313"/>
                <a:gd name="T7" fmla="*/ 78 h 365"/>
                <a:gd name="T8" fmla="*/ 9 w 313"/>
                <a:gd name="T9" fmla="*/ 106 h 365"/>
                <a:gd name="T10" fmla="*/ 1 w 313"/>
                <a:gd name="T11" fmla="*/ 143 h 365"/>
                <a:gd name="T12" fmla="*/ 0 w 313"/>
                <a:gd name="T13" fmla="*/ 186 h 365"/>
                <a:gd name="T14" fmla="*/ 10 w 313"/>
                <a:gd name="T15" fmla="*/ 236 h 365"/>
                <a:gd name="T16" fmla="*/ 35 w 313"/>
                <a:gd name="T17" fmla="*/ 286 h 365"/>
                <a:gd name="T18" fmla="*/ 81 w 313"/>
                <a:gd name="T19" fmla="*/ 337 h 365"/>
                <a:gd name="T20" fmla="*/ 115 w 313"/>
                <a:gd name="T21" fmla="*/ 364 h 365"/>
                <a:gd name="T22" fmla="*/ 122 w 313"/>
                <a:gd name="T23" fmla="*/ 365 h 365"/>
                <a:gd name="T24" fmla="*/ 129 w 313"/>
                <a:gd name="T25" fmla="*/ 362 h 365"/>
                <a:gd name="T26" fmla="*/ 134 w 313"/>
                <a:gd name="T27" fmla="*/ 358 h 365"/>
                <a:gd name="T28" fmla="*/ 144 w 313"/>
                <a:gd name="T29" fmla="*/ 337 h 365"/>
                <a:gd name="T30" fmla="*/ 169 w 313"/>
                <a:gd name="T31" fmla="*/ 295 h 365"/>
                <a:gd name="T32" fmla="*/ 205 w 313"/>
                <a:gd name="T33" fmla="*/ 253 h 365"/>
                <a:gd name="T34" fmla="*/ 248 w 313"/>
                <a:gd name="T35" fmla="*/ 229 h 365"/>
                <a:gd name="T36" fmla="*/ 273 w 313"/>
                <a:gd name="T37" fmla="*/ 228 h 365"/>
                <a:gd name="T38" fmla="*/ 280 w 313"/>
                <a:gd name="T39" fmla="*/ 227 h 365"/>
                <a:gd name="T40" fmla="*/ 285 w 313"/>
                <a:gd name="T41" fmla="*/ 223 h 365"/>
                <a:gd name="T42" fmla="*/ 288 w 313"/>
                <a:gd name="T43" fmla="*/ 219 h 365"/>
                <a:gd name="T44" fmla="*/ 313 w 313"/>
                <a:gd name="T45" fmla="*/ 71 h 365"/>
                <a:gd name="T46" fmla="*/ 312 w 313"/>
                <a:gd name="T47" fmla="*/ 63 h 365"/>
                <a:gd name="T48" fmla="*/ 306 w 313"/>
                <a:gd name="T49" fmla="*/ 56 h 365"/>
                <a:gd name="T50" fmla="*/ 281 w 313"/>
                <a:gd name="T51" fmla="*/ 39 h 365"/>
                <a:gd name="T52" fmla="*/ 250 w 313"/>
                <a:gd name="T53" fmla="*/ 23 h 365"/>
                <a:gd name="T54" fmla="*/ 215 w 313"/>
                <a:gd name="T55" fmla="*/ 9 h 365"/>
                <a:gd name="T56" fmla="*/ 177 w 313"/>
                <a:gd name="T57" fmla="*/ 1 h 365"/>
                <a:gd name="T58" fmla="*/ 138 w 313"/>
                <a:gd name="T59" fmla="*/ 0 h 365"/>
                <a:gd name="T60" fmla="*/ 99 w 313"/>
                <a:gd name="T61" fmla="*/ 8 h 365"/>
                <a:gd name="T62" fmla="*/ 62 w 313"/>
                <a:gd name="T63" fmla="*/ 26 h 365"/>
                <a:gd name="T64" fmla="*/ 29 w 313"/>
                <a:gd name="T65" fmla="*/ 59 h 3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3" h="365">
                  <a:moveTo>
                    <a:pt x="29" y="59"/>
                  </a:moveTo>
                  <a:lnTo>
                    <a:pt x="29" y="60"/>
                  </a:lnTo>
                  <a:lnTo>
                    <a:pt x="29" y="60"/>
                  </a:lnTo>
                  <a:lnTo>
                    <a:pt x="28" y="60"/>
                  </a:lnTo>
                  <a:lnTo>
                    <a:pt x="28" y="61"/>
                  </a:lnTo>
                  <a:lnTo>
                    <a:pt x="27" y="63"/>
                  </a:lnTo>
                  <a:lnTo>
                    <a:pt x="23" y="69"/>
                  </a:lnTo>
                  <a:lnTo>
                    <a:pt x="20" y="78"/>
                  </a:lnTo>
                  <a:lnTo>
                    <a:pt x="14" y="91"/>
                  </a:lnTo>
                  <a:lnTo>
                    <a:pt x="9" y="106"/>
                  </a:lnTo>
                  <a:lnTo>
                    <a:pt x="5" y="123"/>
                  </a:lnTo>
                  <a:lnTo>
                    <a:pt x="1" y="143"/>
                  </a:lnTo>
                  <a:lnTo>
                    <a:pt x="0" y="164"/>
                  </a:lnTo>
                  <a:lnTo>
                    <a:pt x="0" y="186"/>
                  </a:lnTo>
                  <a:lnTo>
                    <a:pt x="4" y="211"/>
                  </a:lnTo>
                  <a:lnTo>
                    <a:pt x="10" y="236"/>
                  </a:lnTo>
                  <a:lnTo>
                    <a:pt x="21" y="261"/>
                  </a:lnTo>
                  <a:lnTo>
                    <a:pt x="35" y="286"/>
                  </a:lnTo>
                  <a:lnTo>
                    <a:pt x="55" y="312"/>
                  </a:lnTo>
                  <a:lnTo>
                    <a:pt x="81" y="337"/>
                  </a:lnTo>
                  <a:lnTo>
                    <a:pt x="112" y="361"/>
                  </a:lnTo>
                  <a:lnTo>
                    <a:pt x="115" y="364"/>
                  </a:lnTo>
                  <a:lnTo>
                    <a:pt x="119" y="364"/>
                  </a:lnTo>
                  <a:lnTo>
                    <a:pt x="122" y="365"/>
                  </a:lnTo>
                  <a:lnTo>
                    <a:pt x="126" y="364"/>
                  </a:lnTo>
                  <a:lnTo>
                    <a:pt x="129" y="362"/>
                  </a:lnTo>
                  <a:lnTo>
                    <a:pt x="131" y="360"/>
                  </a:lnTo>
                  <a:lnTo>
                    <a:pt x="134" y="358"/>
                  </a:lnTo>
                  <a:lnTo>
                    <a:pt x="136" y="354"/>
                  </a:lnTo>
                  <a:lnTo>
                    <a:pt x="144" y="337"/>
                  </a:lnTo>
                  <a:lnTo>
                    <a:pt x="156" y="316"/>
                  </a:lnTo>
                  <a:lnTo>
                    <a:pt x="169" y="295"/>
                  </a:lnTo>
                  <a:lnTo>
                    <a:pt x="187" y="273"/>
                  </a:lnTo>
                  <a:lnTo>
                    <a:pt x="205" y="253"/>
                  </a:lnTo>
                  <a:lnTo>
                    <a:pt x="226" y="238"/>
                  </a:lnTo>
                  <a:lnTo>
                    <a:pt x="248" y="229"/>
                  </a:lnTo>
                  <a:lnTo>
                    <a:pt x="271" y="228"/>
                  </a:lnTo>
                  <a:lnTo>
                    <a:pt x="273" y="228"/>
                  </a:lnTo>
                  <a:lnTo>
                    <a:pt x="276" y="228"/>
                  </a:lnTo>
                  <a:lnTo>
                    <a:pt x="280" y="227"/>
                  </a:lnTo>
                  <a:lnTo>
                    <a:pt x="282" y="225"/>
                  </a:lnTo>
                  <a:lnTo>
                    <a:pt x="285" y="223"/>
                  </a:lnTo>
                  <a:lnTo>
                    <a:pt x="287" y="221"/>
                  </a:lnTo>
                  <a:lnTo>
                    <a:pt x="288" y="219"/>
                  </a:lnTo>
                  <a:lnTo>
                    <a:pt x="289" y="215"/>
                  </a:lnTo>
                  <a:lnTo>
                    <a:pt x="313" y="71"/>
                  </a:lnTo>
                  <a:lnTo>
                    <a:pt x="313" y="67"/>
                  </a:lnTo>
                  <a:lnTo>
                    <a:pt x="312" y="63"/>
                  </a:lnTo>
                  <a:lnTo>
                    <a:pt x="310" y="60"/>
                  </a:lnTo>
                  <a:lnTo>
                    <a:pt x="306" y="56"/>
                  </a:lnTo>
                  <a:lnTo>
                    <a:pt x="295" y="48"/>
                  </a:lnTo>
                  <a:lnTo>
                    <a:pt x="281" y="39"/>
                  </a:lnTo>
                  <a:lnTo>
                    <a:pt x="266" y="31"/>
                  </a:lnTo>
                  <a:lnTo>
                    <a:pt x="250" y="23"/>
                  </a:lnTo>
                  <a:lnTo>
                    <a:pt x="233" y="16"/>
                  </a:lnTo>
                  <a:lnTo>
                    <a:pt x="215" y="9"/>
                  </a:lnTo>
                  <a:lnTo>
                    <a:pt x="196" y="4"/>
                  </a:lnTo>
                  <a:lnTo>
                    <a:pt x="177" y="1"/>
                  </a:lnTo>
                  <a:lnTo>
                    <a:pt x="158" y="0"/>
                  </a:lnTo>
                  <a:lnTo>
                    <a:pt x="138" y="0"/>
                  </a:lnTo>
                  <a:lnTo>
                    <a:pt x="119" y="2"/>
                  </a:lnTo>
                  <a:lnTo>
                    <a:pt x="99" y="8"/>
                  </a:lnTo>
                  <a:lnTo>
                    <a:pt x="81" y="16"/>
                  </a:lnTo>
                  <a:lnTo>
                    <a:pt x="62" y="26"/>
                  </a:lnTo>
                  <a:lnTo>
                    <a:pt x="45" y="41"/>
                  </a:lnTo>
                  <a:lnTo>
                    <a:pt x="29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66"/>
            <p:cNvSpPr>
              <a:spLocks/>
            </p:cNvSpPr>
            <p:nvPr/>
          </p:nvSpPr>
          <p:spPr bwMode="auto">
            <a:xfrm>
              <a:off x="2427" y="1876"/>
              <a:ext cx="124" cy="146"/>
            </a:xfrm>
            <a:custGeom>
              <a:avLst/>
              <a:gdLst>
                <a:gd name="T0" fmla="*/ 249 w 249"/>
                <a:gd name="T1" fmla="*/ 45 h 292"/>
                <a:gd name="T2" fmla="*/ 245 w 249"/>
                <a:gd name="T3" fmla="*/ 67 h 292"/>
                <a:gd name="T4" fmla="*/ 240 w 249"/>
                <a:gd name="T5" fmla="*/ 102 h 292"/>
                <a:gd name="T6" fmla="*/ 234 w 249"/>
                <a:gd name="T7" fmla="*/ 139 h 292"/>
                <a:gd name="T8" fmla="*/ 229 w 249"/>
                <a:gd name="T9" fmla="*/ 165 h 292"/>
                <a:gd name="T10" fmla="*/ 203 w 249"/>
                <a:gd name="T11" fmla="*/ 168 h 292"/>
                <a:gd name="T12" fmla="*/ 179 w 249"/>
                <a:gd name="T13" fmla="*/ 180 h 292"/>
                <a:gd name="T14" fmla="*/ 157 w 249"/>
                <a:gd name="T15" fmla="*/ 194 h 292"/>
                <a:gd name="T16" fmla="*/ 137 w 249"/>
                <a:gd name="T17" fmla="*/ 214 h 292"/>
                <a:gd name="T18" fmla="*/ 120 w 249"/>
                <a:gd name="T19" fmla="*/ 235 h 292"/>
                <a:gd name="T20" fmla="*/ 105 w 249"/>
                <a:gd name="T21" fmla="*/ 255 h 292"/>
                <a:gd name="T22" fmla="*/ 93 w 249"/>
                <a:gd name="T23" fmla="*/ 275 h 292"/>
                <a:gd name="T24" fmla="*/ 84 w 249"/>
                <a:gd name="T25" fmla="*/ 292 h 292"/>
                <a:gd name="T26" fmla="*/ 61 w 249"/>
                <a:gd name="T27" fmla="*/ 273 h 292"/>
                <a:gd name="T28" fmla="*/ 44 w 249"/>
                <a:gd name="T29" fmla="*/ 253 h 292"/>
                <a:gd name="T30" fmla="*/ 29 w 249"/>
                <a:gd name="T31" fmla="*/ 234 h 292"/>
                <a:gd name="T32" fmla="*/ 17 w 249"/>
                <a:gd name="T33" fmla="*/ 214 h 292"/>
                <a:gd name="T34" fmla="*/ 9 w 249"/>
                <a:gd name="T35" fmla="*/ 194 h 292"/>
                <a:gd name="T36" fmla="*/ 4 w 249"/>
                <a:gd name="T37" fmla="*/ 175 h 292"/>
                <a:gd name="T38" fmla="*/ 1 w 249"/>
                <a:gd name="T39" fmla="*/ 156 h 292"/>
                <a:gd name="T40" fmla="*/ 0 w 249"/>
                <a:gd name="T41" fmla="*/ 139 h 292"/>
                <a:gd name="T42" fmla="*/ 4 w 249"/>
                <a:gd name="T43" fmla="*/ 105 h 292"/>
                <a:gd name="T44" fmla="*/ 11 w 249"/>
                <a:gd name="T45" fmla="*/ 76 h 292"/>
                <a:gd name="T46" fmla="*/ 19 w 249"/>
                <a:gd name="T47" fmla="*/ 56 h 292"/>
                <a:gd name="T48" fmla="*/ 23 w 249"/>
                <a:gd name="T49" fmla="*/ 47 h 292"/>
                <a:gd name="T50" fmla="*/ 38 w 249"/>
                <a:gd name="T51" fmla="*/ 31 h 292"/>
                <a:gd name="T52" fmla="*/ 53 w 249"/>
                <a:gd name="T53" fmla="*/ 20 h 292"/>
                <a:gd name="T54" fmla="*/ 69 w 249"/>
                <a:gd name="T55" fmla="*/ 10 h 292"/>
                <a:gd name="T56" fmla="*/ 87 w 249"/>
                <a:gd name="T57" fmla="*/ 5 h 292"/>
                <a:gd name="T58" fmla="*/ 103 w 249"/>
                <a:gd name="T59" fmla="*/ 1 h 292"/>
                <a:gd name="T60" fmla="*/ 120 w 249"/>
                <a:gd name="T61" fmla="*/ 0 h 292"/>
                <a:gd name="T62" fmla="*/ 136 w 249"/>
                <a:gd name="T63" fmla="*/ 1 h 292"/>
                <a:gd name="T64" fmla="*/ 153 w 249"/>
                <a:gd name="T65" fmla="*/ 3 h 292"/>
                <a:gd name="T66" fmla="*/ 168 w 249"/>
                <a:gd name="T67" fmla="*/ 7 h 292"/>
                <a:gd name="T68" fmla="*/ 184 w 249"/>
                <a:gd name="T69" fmla="*/ 11 h 292"/>
                <a:gd name="T70" fmla="*/ 198 w 249"/>
                <a:gd name="T71" fmla="*/ 17 h 292"/>
                <a:gd name="T72" fmla="*/ 211 w 249"/>
                <a:gd name="T73" fmla="*/ 23 h 292"/>
                <a:gd name="T74" fmla="*/ 224 w 249"/>
                <a:gd name="T75" fmla="*/ 30 h 292"/>
                <a:gd name="T76" fmla="*/ 234 w 249"/>
                <a:gd name="T77" fmla="*/ 36 h 292"/>
                <a:gd name="T78" fmla="*/ 242 w 249"/>
                <a:gd name="T79" fmla="*/ 40 h 292"/>
                <a:gd name="T80" fmla="*/ 249 w 249"/>
                <a:gd name="T81" fmla="*/ 45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9" h="292">
                  <a:moveTo>
                    <a:pt x="249" y="45"/>
                  </a:moveTo>
                  <a:lnTo>
                    <a:pt x="245" y="67"/>
                  </a:lnTo>
                  <a:lnTo>
                    <a:pt x="240" y="102"/>
                  </a:lnTo>
                  <a:lnTo>
                    <a:pt x="234" y="139"/>
                  </a:lnTo>
                  <a:lnTo>
                    <a:pt x="229" y="165"/>
                  </a:lnTo>
                  <a:lnTo>
                    <a:pt x="203" y="168"/>
                  </a:lnTo>
                  <a:lnTo>
                    <a:pt x="179" y="180"/>
                  </a:lnTo>
                  <a:lnTo>
                    <a:pt x="157" y="194"/>
                  </a:lnTo>
                  <a:lnTo>
                    <a:pt x="137" y="214"/>
                  </a:lnTo>
                  <a:lnTo>
                    <a:pt x="120" y="235"/>
                  </a:lnTo>
                  <a:lnTo>
                    <a:pt x="105" y="255"/>
                  </a:lnTo>
                  <a:lnTo>
                    <a:pt x="93" y="275"/>
                  </a:lnTo>
                  <a:lnTo>
                    <a:pt x="84" y="292"/>
                  </a:lnTo>
                  <a:lnTo>
                    <a:pt x="61" y="273"/>
                  </a:lnTo>
                  <a:lnTo>
                    <a:pt x="44" y="253"/>
                  </a:lnTo>
                  <a:lnTo>
                    <a:pt x="29" y="234"/>
                  </a:lnTo>
                  <a:lnTo>
                    <a:pt x="17" y="214"/>
                  </a:lnTo>
                  <a:lnTo>
                    <a:pt x="9" y="194"/>
                  </a:lnTo>
                  <a:lnTo>
                    <a:pt x="4" y="175"/>
                  </a:lnTo>
                  <a:lnTo>
                    <a:pt x="1" y="156"/>
                  </a:lnTo>
                  <a:lnTo>
                    <a:pt x="0" y="139"/>
                  </a:lnTo>
                  <a:lnTo>
                    <a:pt x="4" y="105"/>
                  </a:lnTo>
                  <a:lnTo>
                    <a:pt x="11" y="76"/>
                  </a:lnTo>
                  <a:lnTo>
                    <a:pt x="19" y="56"/>
                  </a:lnTo>
                  <a:lnTo>
                    <a:pt x="23" y="47"/>
                  </a:lnTo>
                  <a:lnTo>
                    <a:pt x="38" y="31"/>
                  </a:lnTo>
                  <a:lnTo>
                    <a:pt x="53" y="20"/>
                  </a:lnTo>
                  <a:lnTo>
                    <a:pt x="69" y="10"/>
                  </a:lnTo>
                  <a:lnTo>
                    <a:pt x="87" y="5"/>
                  </a:lnTo>
                  <a:lnTo>
                    <a:pt x="103" y="1"/>
                  </a:lnTo>
                  <a:lnTo>
                    <a:pt x="120" y="0"/>
                  </a:lnTo>
                  <a:lnTo>
                    <a:pt x="136" y="1"/>
                  </a:lnTo>
                  <a:lnTo>
                    <a:pt x="153" y="3"/>
                  </a:lnTo>
                  <a:lnTo>
                    <a:pt x="168" y="7"/>
                  </a:lnTo>
                  <a:lnTo>
                    <a:pt x="184" y="11"/>
                  </a:lnTo>
                  <a:lnTo>
                    <a:pt x="198" y="17"/>
                  </a:lnTo>
                  <a:lnTo>
                    <a:pt x="211" y="23"/>
                  </a:lnTo>
                  <a:lnTo>
                    <a:pt x="224" y="30"/>
                  </a:lnTo>
                  <a:lnTo>
                    <a:pt x="234" y="36"/>
                  </a:lnTo>
                  <a:lnTo>
                    <a:pt x="242" y="40"/>
                  </a:lnTo>
                  <a:lnTo>
                    <a:pt x="249" y="45"/>
                  </a:lnTo>
                  <a:close/>
                </a:path>
              </a:pathLst>
            </a:custGeom>
            <a:solidFill>
              <a:srgbClr val="96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7"/>
            <p:cNvSpPr>
              <a:spLocks/>
            </p:cNvSpPr>
            <p:nvPr/>
          </p:nvSpPr>
          <p:spPr bwMode="auto">
            <a:xfrm>
              <a:off x="3108" y="1868"/>
              <a:ext cx="239" cy="239"/>
            </a:xfrm>
            <a:custGeom>
              <a:avLst/>
              <a:gdLst>
                <a:gd name="T0" fmla="*/ 4 w 479"/>
                <a:gd name="T1" fmla="*/ 24 h 477"/>
                <a:gd name="T2" fmla="*/ 0 w 479"/>
                <a:gd name="T3" fmla="*/ 33 h 477"/>
                <a:gd name="T4" fmla="*/ 16 w 479"/>
                <a:gd name="T5" fmla="*/ 151 h 477"/>
                <a:gd name="T6" fmla="*/ 19 w 479"/>
                <a:gd name="T7" fmla="*/ 160 h 477"/>
                <a:gd name="T8" fmla="*/ 28 w 479"/>
                <a:gd name="T9" fmla="*/ 165 h 477"/>
                <a:gd name="T10" fmla="*/ 89 w 479"/>
                <a:gd name="T11" fmla="*/ 185 h 477"/>
                <a:gd name="T12" fmla="*/ 134 w 479"/>
                <a:gd name="T13" fmla="*/ 222 h 477"/>
                <a:gd name="T14" fmla="*/ 165 w 479"/>
                <a:gd name="T15" fmla="*/ 269 h 477"/>
                <a:gd name="T16" fmla="*/ 187 w 479"/>
                <a:gd name="T17" fmla="*/ 322 h 477"/>
                <a:gd name="T18" fmla="*/ 199 w 479"/>
                <a:gd name="T19" fmla="*/ 373 h 477"/>
                <a:gd name="T20" fmla="*/ 205 w 479"/>
                <a:gd name="T21" fmla="*/ 417 h 477"/>
                <a:gd name="T22" fmla="*/ 207 w 479"/>
                <a:gd name="T23" fmla="*/ 447 h 477"/>
                <a:gd name="T24" fmla="*/ 207 w 479"/>
                <a:gd name="T25" fmla="*/ 459 h 477"/>
                <a:gd name="T26" fmla="*/ 208 w 479"/>
                <a:gd name="T27" fmla="*/ 466 h 477"/>
                <a:gd name="T28" fmla="*/ 213 w 479"/>
                <a:gd name="T29" fmla="*/ 472 h 477"/>
                <a:gd name="T30" fmla="*/ 218 w 479"/>
                <a:gd name="T31" fmla="*/ 475 h 477"/>
                <a:gd name="T32" fmla="*/ 225 w 479"/>
                <a:gd name="T33" fmla="*/ 477 h 477"/>
                <a:gd name="T34" fmla="*/ 289 w 479"/>
                <a:gd name="T35" fmla="*/ 462 h 477"/>
                <a:gd name="T36" fmla="*/ 342 w 479"/>
                <a:gd name="T37" fmla="*/ 437 h 477"/>
                <a:gd name="T38" fmla="*/ 385 w 479"/>
                <a:gd name="T39" fmla="*/ 409 h 477"/>
                <a:gd name="T40" fmla="*/ 419 w 479"/>
                <a:gd name="T41" fmla="*/ 376 h 477"/>
                <a:gd name="T42" fmla="*/ 445 w 479"/>
                <a:gd name="T43" fmla="*/ 345 h 477"/>
                <a:gd name="T44" fmla="*/ 463 w 479"/>
                <a:gd name="T45" fmla="*/ 319 h 477"/>
                <a:gd name="T46" fmla="*/ 474 w 479"/>
                <a:gd name="T47" fmla="*/ 299 h 477"/>
                <a:gd name="T48" fmla="*/ 477 w 479"/>
                <a:gd name="T49" fmla="*/ 290 h 477"/>
                <a:gd name="T50" fmla="*/ 479 w 479"/>
                <a:gd name="T51" fmla="*/ 284 h 477"/>
                <a:gd name="T52" fmla="*/ 477 w 479"/>
                <a:gd name="T53" fmla="*/ 280 h 477"/>
                <a:gd name="T54" fmla="*/ 461 w 479"/>
                <a:gd name="T55" fmla="*/ 236 h 477"/>
                <a:gd name="T56" fmla="*/ 443 w 479"/>
                <a:gd name="T57" fmla="*/ 195 h 477"/>
                <a:gd name="T58" fmla="*/ 423 w 479"/>
                <a:gd name="T59" fmla="*/ 158 h 477"/>
                <a:gd name="T60" fmla="*/ 400 w 479"/>
                <a:gd name="T61" fmla="*/ 125 h 477"/>
                <a:gd name="T62" fmla="*/ 375 w 479"/>
                <a:gd name="T63" fmla="*/ 96 h 477"/>
                <a:gd name="T64" fmla="*/ 347 w 479"/>
                <a:gd name="T65" fmla="*/ 70 h 477"/>
                <a:gd name="T66" fmla="*/ 317 w 479"/>
                <a:gd name="T67" fmla="*/ 49 h 477"/>
                <a:gd name="T68" fmla="*/ 285 w 479"/>
                <a:gd name="T69" fmla="*/ 31 h 477"/>
                <a:gd name="T70" fmla="*/ 236 w 479"/>
                <a:gd name="T71" fmla="*/ 13 h 477"/>
                <a:gd name="T72" fmla="*/ 186 w 479"/>
                <a:gd name="T73" fmla="*/ 2 h 477"/>
                <a:gd name="T74" fmla="*/ 140 w 479"/>
                <a:gd name="T75" fmla="*/ 0 h 477"/>
                <a:gd name="T76" fmla="*/ 99 w 479"/>
                <a:gd name="T77" fmla="*/ 2 h 477"/>
                <a:gd name="T78" fmla="*/ 64 w 479"/>
                <a:gd name="T79" fmla="*/ 7 h 477"/>
                <a:gd name="T80" fmla="*/ 35 w 479"/>
                <a:gd name="T81" fmla="*/ 14 h 477"/>
                <a:gd name="T82" fmla="*/ 17 w 479"/>
                <a:gd name="T83" fmla="*/ 20 h 477"/>
                <a:gd name="T84" fmla="*/ 9 w 479"/>
                <a:gd name="T85" fmla="*/ 22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79" h="477">
                  <a:moveTo>
                    <a:pt x="9" y="22"/>
                  </a:moveTo>
                  <a:lnTo>
                    <a:pt x="4" y="24"/>
                  </a:lnTo>
                  <a:lnTo>
                    <a:pt x="1" y="29"/>
                  </a:lnTo>
                  <a:lnTo>
                    <a:pt x="0" y="33"/>
                  </a:lnTo>
                  <a:lnTo>
                    <a:pt x="0" y="39"/>
                  </a:lnTo>
                  <a:lnTo>
                    <a:pt x="16" y="151"/>
                  </a:lnTo>
                  <a:lnTo>
                    <a:pt x="17" y="155"/>
                  </a:lnTo>
                  <a:lnTo>
                    <a:pt x="19" y="160"/>
                  </a:lnTo>
                  <a:lnTo>
                    <a:pt x="24" y="163"/>
                  </a:lnTo>
                  <a:lnTo>
                    <a:pt x="28" y="165"/>
                  </a:lnTo>
                  <a:lnTo>
                    <a:pt x="61" y="173"/>
                  </a:lnTo>
                  <a:lnTo>
                    <a:pt x="89" y="185"/>
                  </a:lnTo>
                  <a:lnTo>
                    <a:pt x="114" y="203"/>
                  </a:lnTo>
                  <a:lnTo>
                    <a:pt x="134" y="222"/>
                  </a:lnTo>
                  <a:lnTo>
                    <a:pt x="152" y="245"/>
                  </a:lnTo>
                  <a:lnTo>
                    <a:pt x="165" y="269"/>
                  </a:lnTo>
                  <a:lnTo>
                    <a:pt x="177" y="296"/>
                  </a:lnTo>
                  <a:lnTo>
                    <a:pt x="187" y="322"/>
                  </a:lnTo>
                  <a:lnTo>
                    <a:pt x="194" y="348"/>
                  </a:lnTo>
                  <a:lnTo>
                    <a:pt x="199" y="373"/>
                  </a:lnTo>
                  <a:lnTo>
                    <a:pt x="202" y="396"/>
                  </a:lnTo>
                  <a:lnTo>
                    <a:pt x="205" y="417"/>
                  </a:lnTo>
                  <a:lnTo>
                    <a:pt x="206" y="434"/>
                  </a:lnTo>
                  <a:lnTo>
                    <a:pt x="207" y="447"/>
                  </a:lnTo>
                  <a:lnTo>
                    <a:pt x="207" y="456"/>
                  </a:lnTo>
                  <a:lnTo>
                    <a:pt x="207" y="459"/>
                  </a:lnTo>
                  <a:lnTo>
                    <a:pt x="207" y="463"/>
                  </a:lnTo>
                  <a:lnTo>
                    <a:pt x="208" y="466"/>
                  </a:lnTo>
                  <a:lnTo>
                    <a:pt x="210" y="470"/>
                  </a:lnTo>
                  <a:lnTo>
                    <a:pt x="213" y="472"/>
                  </a:lnTo>
                  <a:lnTo>
                    <a:pt x="215" y="474"/>
                  </a:lnTo>
                  <a:lnTo>
                    <a:pt x="218" y="475"/>
                  </a:lnTo>
                  <a:lnTo>
                    <a:pt x="222" y="477"/>
                  </a:lnTo>
                  <a:lnTo>
                    <a:pt x="225" y="477"/>
                  </a:lnTo>
                  <a:lnTo>
                    <a:pt x="259" y="471"/>
                  </a:lnTo>
                  <a:lnTo>
                    <a:pt x="289" y="462"/>
                  </a:lnTo>
                  <a:lnTo>
                    <a:pt x="316" y="450"/>
                  </a:lnTo>
                  <a:lnTo>
                    <a:pt x="342" y="437"/>
                  </a:lnTo>
                  <a:lnTo>
                    <a:pt x="365" y="424"/>
                  </a:lnTo>
                  <a:lnTo>
                    <a:pt x="385" y="409"/>
                  </a:lnTo>
                  <a:lnTo>
                    <a:pt x="403" y="392"/>
                  </a:lnTo>
                  <a:lnTo>
                    <a:pt x="419" y="376"/>
                  </a:lnTo>
                  <a:lnTo>
                    <a:pt x="433" y="360"/>
                  </a:lnTo>
                  <a:lnTo>
                    <a:pt x="445" y="345"/>
                  </a:lnTo>
                  <a:lnTo>
                    <a:pt x="454" y="331"/>
                  </a:lnTo>
                  <a:lnTo>
                    <a:pt x="463" y="319"/>
                  </a:lnTo>
                  <a:lnTo>
                    <a:pt x="469" y="307"/>
                  </a:lnTo>
                  <a:lnTo>
                    <a:pt x="474" y="299"/>
                  </a:lnTo>
                  <a:lnTo>
                    <a:pt x="476" y="294"/>
                  </a:lnTo>
                  <a:lnTo>
                    <a:pt x="477" y="290"/>
                  </a:lnTo>
                  <a:lnTo>
                    <a:pt x="479" y="288"/>
                  </a:lnTo>
                  <a:lnTo>
                    <a:pt x="479" y="284"/>
                  </a:lnTo>
                  <a:lnTo>
                    <a:pt x="479" y="282"/>
                  </a:lnTo>
                  <a:lnTo>
                    <a:pt x="477" y="280"/>
                  </a:lnTo>
                  <a:lnTo>
                    <a:pt x="469" y="257"/>
                  </a:lnTo>
                  <a:lnTo>
                    <a:pt x="461" y="236"/>
                  </a:lnTo>
                  <a:lnTo>
                    <a:pt x="453" y="215"/>
                  </a:lnTo>
                  <a:lnTo>
                    <a:pt x="443" y="195"/>
                  </a:lnTo>
                  <a:lnTo>
                    <a:pt x="434" y="176"/>
                  </a:lnTo>
                  <a:lnTo>
                    <a:pt x="423" y="158"/>
                  </a:lnTo>
                  <a:lnTo>
                    <a:pt x="412" y="142"/>
                  </a:lnTo>
                  <a:lnTo>
                    <a:pt x="400" y="125"/>
                  </a:lnTo>
                  <a:lnTo>
                    <a:pt x="388" y="110"/>
                  </a:lnTo>
                  <a:lnTo>
                    <a:pt x="375" y="96"/>
                  </a:lnTo>
                  <a:lnTo>
                    <a:pt x="361" y="83"/>
                  </a:lnTo>
                  <a:lnTo>
                    <a:pt x="347" y="70"/>
                  </a:lnTo>
                  <a:lnTo>
                    <a:pt x="332" y="60"/>
                  </a:lnTo>
                  <a:lnTo>
                    <a:pt x="317" y="49"/>
                  </a:lnTo>
                  <a:lnTo>
                    <a:pt x="301" y="39"/>
                  </a:lnTo>
                  <a:lnTo>
                    <a:pt x="285" y="31"/>
                  </a:lnTo>
                  <a:lnTo>
                    <a:pt x="260" y="21"/>
                  </a:lnTo>
                  <a:lnTo>
                    <a:pt x="236" y="13"/>
                  </a:lnTo>
                  <a:lnTo>
                    <a:pt x="210" y="7"/>
                  </a:lnTo>
                  <a:lnTo>
                    <a:pt x="186" y="2"/>
                  </a:lnTo>
                  <a:lnTo>
                    <a:pt x="163" y="0"/>
                  </a:lnTo>
                  <a:lnTo>
                    <a:pt x="140" y="0"/>
                  </a:lnTo>
                  <a:lnTo>
                    <a:pt x="119" y="0"/>
                  </a:lnTo>
                  <a:lnTo>
                    <a:pt x="99" y="2"/>
                  </a:lnTo>
                  <a:lnTo>
                    <a:pt x="80" y="5"/>
                  </a:lnTo>
                  <a:lnTo>
                    <a:pt x="64" y="7"/>
                  </a:lnTo>
                  <a:lnTo>
                    <a:pt x="49" y="10"/>
                  </a:lnTo>
                  <a:lnTo>
                    <a:pt x="35" y="14"/>
                  </a:lnTo>
                  <a:lnTo>
                    <a:pt x="25" y="16"/>
                  </a:lnTo>
                  <a:lnTo>
                    <a:pt x="17" y="20"/>
                  </a:lnTo>
                  <a:lnTo>
                    <a:pt x="11" y="21"/>
                  </a:lnTo>
                  <a:lnTo>
                    <a:pt x="9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68"/>
            <p:cNvSpPr>
              <a:spLocks/>
            </p:cNvSpPr>
            <p:nvPr/>
          </p:nvSpPr>
          <p:spPr bwMode="auto">
            <a:xfrm>
              <a:off x="3124" y="1885"/>
              <a:ext cx="207" cy="203"/>
            </a:xfrm>
            <a:custGeom>
              <a:avLst/>
              <a:gdLst>
                <a:gd name="T0" fmla="*/ 238 w 412"/>
                <a:gd name="T1" fmla="*/ 28 h 408"/>
                <a:gd name="T2" fmla="*/ 267 w 412"/>
                <a:gd name="T3" fmla="*/ 44 h 408"/>
                <a:gd name="T4" fmla="*/ 294 w 412"/>
                <a:gd name="T5" fmla="*/ 64 h 408"/>
                <a:gd name="T6" fmla="*/ 319 w 412"/>
                <a:gd name="T7" fmla="*/ 87 h 408"/>
                <a:gd name="T8" fmla="*/ 342 w 412"/>
                <a:gd name="T9" fmla="*/ 112 h 408"/>
                <a:gd name="T10" fmla="*/ 363 w 412"/>
                <a:gd name="T11" fmla="*/ 142 h 408"/>
                <a:gd name="T12" fmla="*/ 381 w 412"/>
                <a:gd name="T13" fmla="*/ 175 h 408"/>
                <a:gd name="T14" fmla="*/ 397 w 412"/>
                <a:gd name="T15" fmla="*/ 211 h 408"/>
                <a:gd name="T16" fmla="*/ 412 w 412"/>
                <a:gd name="T17" fmla="*/ 251 h 408"/>
                <a:gd name="T18" fmla="*/ 410 w 412"/>
                <a:gd name="T19" fmla="*/ 257 h 408"/>
                <a:gd name="T20" fmla="*/ 405 w 412"/>
                <a:gd name="T21" fmla="*/ 264 h 408"/>
                <a:gd name="T22" fmla="*/ 401 w 412"/>
                <a:gd name="T23" fmla="*/ 272 h 408"/>
                <a:gd name="T24" fmla="*/ 394 w 412"/>
                <a:gd name="T25" fmla="*/ 282 h 408"/>
                <a:gd name="T26" fmla="*/ 386 w 412"/>
                <a:gd name="T27" fmla="*/ 293 h 408"/>
                <a:gd name="T28" fmla="*/ 378 w 412"/>
                <a:gd name="T29" fmla="*/ 304 h 408"/>
                <a:gd name="T30" fmla="*/ 366 w 412"/>
                <a:gd name="T31" fmla="*/ 317 h 408"/>
                <a:gd name="T32" fmla="*/ 355 w 412"/>
                <a:gd name="T33" fmla="*/ 328 h 408"/>
                <a:gd name="T34" fmla="*/ 342 w 412"/>
                <a:gd name="T35" fmla="*/ 341 h 408"/>
                <a:gd name="T36" fmla="*/ 327 w 412"/>
                <a:gd name="T37" fmla="*/ 352 h 408"/>
                <a:gd name="T38" fmla="*/ 311 w 412"/>
                <a:gd name="T39" fmla="*/ 364 h 408"/>
                <a:gd name="T40" fmla="*/ 292 w 412"/>
                <a:gd name="T41" fmla="*/ 375 h 408"/>
                <a:gd name="T42" fmla="*/ 273 w 412"/>
                <a:gd name="T43" fmla="*/ 386 h 408"/>
                <a:gd name="T44" fmla="*/ 252 w 412"/>
                <a:gd name="T45" fmla="*/ 394 h 408"/>
                <a:gd name="T46" fmla="*/ 229 w 412"/>
                <a:gd name="T47" fmla="*/ 402 h 408"/>
                <a:gd name="T48" fmla="*/ 205 w 412"/>
                <a:gd name="T49" fmla="*/ 408 h 408"/>
                <a:gd name="T50" fmla="*/ 204 w 412"/>
                <a:gd name="T51" fmla="*/ 394 h 408"/>
                <a:gd name="T52" fmla="*/ 203 w 412"/>
                <a:gd name="T53" fmla="*/ 378 h 408"/>
                <a:gd name="T54" fmla="*/ 200 w 412"/>
                <a:gd name="T55" fmla="*/ 358 h 408"/>
                <a:gd name="T56" fmla="*/ 197 w 412"/>
                <a:gd name="T57" fmla="*/ 337 h 408"/>
                <a:gd name="T58" fmla="*/ 193 w 412"/>
                <a:gd name="T59" fmla="*/ 316 h 408"/>
                <a:gd name="T60" fmla="*/ 188 w 412"/>
                <a:gd name="T61" fmla="*/ 293 h 408"/>
                <a:gd name="T62" fmla="*/ 180 w 412"/>
                <a:gd name="T63" fmla="*/ 268 h 408"/>
                <a:gd name="T64" fmla="*/ 170 w 412"/>
                <a:gd name="T65" fmla="*/ 245 h 408"/>
                <a:gd name="T66" fmla="*/ 159 w 412"/>
                <a:gd name="T67" fmla="*/ 221 h 408"/>
                <a:gd name="T68" fmla="*/ 146 w 412"/>
                <a:gd name="T69" fmla="*/ 198 h 408"/>
                <a:gd name="T70" fmla="*/ 131 w 412"/>
                <a:gd name="T71" fmla="*/ 177 h 408"/>
                <a:gd name="T72" fmla="*/ 113 w 412"/>
                <a:gd name="T73" fmla="*/ 157 h 408"/>
                <a:gd name="T74" fmla="*/ 92 w 412"/>
                <a:gd name="T75" fmla="*/ 139 h 408"/>
                <a:gd name="T76" fmla="*/ 69 w 412"/>
                <a:gd name="T77" fmla="*/ 125 h 408"/>
                <a:gd name="T78" fmla="*/ 43 w 412"/>
                <a:gd name="T79" fmla="*/ 112 h 408"/>
                <a:gd name="T80" fmla="*/ 13 w 412"/>
                <a:gd name="T81" fmla="*/ 104 h 408"/>
                <a:gd name="T82" fmla="*/ 10 w 412"/>
                <a:gd name="T83" fmla="*/ 87 h 408"/>
                <a:gd name="T84" fmla="*/ 7 w 412"/>
                <a:gd name="T85" fmla="*/ 61 h 408"/>
                <a:gd name="T86" fmla="*/ 2 w 412"/>
                <a:gd name="T87" fmla="*/ 35 h 408"/>
                <a:gd name="T88" fmla="*/ 0 w 412"/>
                <a:gd name="T89" fmla="*/ 15 h 408"/>
                <a:gd name="T90" fmla="*/ 7 w 412"/>
                <a:gd name="T91" fmla="*/ 13 h 408"/>
                <a:gd name="T92" fmla="*/ 16 w 412"/>
                <a:gd name="T93" fmla="*/ 11 h 408"/>
                <a:gd name="T94" fmla="*/ 26 w 412"/>
                <a:gd name="T95" fmla="*/ 8 h 408"/>
                <a:gd name="T96" fmla="*/ 38 w 412"/>
                <a:gd name="T97" fmla="*/ 6 h 408"/>
                <a:gd name="T98" fmla="*/ 51 w 412"/>
                <a:gd name="T99" fmla="*/ 4 h 408"/>
                <a:gd name="T100" fmla="*/ 64 w 412"/>
                <a:gd name="T101" fmla="*/ 3 h 408"/>
                <a:gd name="T102" fmla="*/ 79 w 412"/>
                <a:gd name="T103" fmla="*/ 0 h 408"/>
                <a:gd name="T104" fmla="*/ 96 w 412"/>
                <a:gd name="T105" fmla="*/ 0 h 408"/>
                <a:gd name="T106" fmla="*/ 112 w 412"/>
                <a:gd name="T107" fmla="*/ 0 h 408"/>
                <a:gd name="T108" fmla="*/ 129 w 412"/>
                <a:gd name="T109" fmla="*/ 0 h 408"/>
                <a:gd name="T110" fmla="*/ 146 w 412"/>
                <a:gd name="T111" fmla="*/ 1 h 408"/>
                <a:gd name="T112" fmla="*/ 165 w 412"/>
                <a:gd name="T113" fmla="*/ 5 h 408"/>
                <a:gd name="T114" fmla="*/ 183 w 412"/>
                <a:gd name="T115" fmla="*/ 8 h 408"/>
                <a:gd name="T116" fmla="*/ 201 w 412"/>
                <a:gd name="T117" fmla="*/ 13 h 408"/>
                <a:gd name="T118" fmla="*/ 220 w 412"/>
                <a:gd name="T119" fmla="*/ 20 h 408"/>
                <a:gd name="T120" fmla="*/ 238 w 412"/>
                <a:gd name="T121" fmla="*/ 28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2" h="408">
                  <a:moveTo>
                    <a:pt x="238" y="28"/>
                  </a:moveTo>
                  <a:lnTo>
                    <a:pt x="267" y="44"/>
                  </a:lnTo>
                  <a:lnTo>
                    <a:pt x="294" y="64"/>
                  </a:lnTo>
                  <a:lnTo>
                    <a:pt x="319" y="87"/>
                  </a:lnTo>
                  <a:lnTo>
                    <a:pt x="342" y="112"/>
                  </a:lnTo>
                  <a:lnTo>
                    <a:pt x="363" y="142"/>
                  </a:lnTo>
                  <a:lnTo>
                    <a:pt x="381" y="175"/>
                  </a:lnTo>
                  <a:lnTo>
                    <a:pt x="397" y="211"/>
                  </a:lnTo>
                  <a:lnTo>
                    <a:pt x="412" y="251"/>
                  </a:lnTo>
                  <a:lnTo>
                    <a:pt x="410" y="257"/>
                  </a:lnTo>
                  <a:lnTo>
                    <a:pt x="405" y="264"/>
                  </a:lnTo>
                  <a:lnTo>
                    <a:pt x="401" y="272"/>
                  </a:lnTo>
                  <a:lnTo>
                    <a:pt x="394" y="282"/>
                  </a:lnTo>
                  <a:lnTo>
                    <a:pt x="386" y="293"/>
                  </a:lnTo>
                  <a:lnTo>
                    <a:pt x="378" y="304"/>
                  </a:lnTo>
                  <a:lnTo>
                    <a:pt x="366" y="317"/>
                  </a:lnTo>
                  <a:lnTo>
                    <a:pt x="355" y="328"/>
                  </a:lnTo>
                  <a:lnTo>
                    <a:pt x="342" y="341"/>
                  </a:lnTo>
                  <a:lnTo>
                    <a:pt x="327" y="352"/>
                  </a:lnTo>
                  <a:lnTo>
                    <a:pt x="311" y="364"/>
                  </a:lnTo>
                  <a:lnTo>
                    <a:pt x="292" y="375"/>
                  </a:lnTo>
                  <a:lnTo>
                    <a:pt x="273" y="386"/>
                  </a:lnTo>
                  <a:lnTo>
                    <a:pt x="252" y="394"/>
                  </a:lnTo>
                  <a:lnTo>
                    <a:pt x="229" y="402"/>
                  </a:lnTo>
                  <a:lnTo>
                    <a:pt x="205" y="408"/>
                  </a:lnTo>
                  <a:lnTo>
                    <a:pt x="204" y="394"/>
                  </a:lnTo>
                  <a:lnTo>
                    <a:pt x="203" y="378"/>
                  </a:lnTo>
                  <a:lnTo>
                    <a:pt x="200" y="358"/>
                  </a:lnTo>
                  <a:lnTo>
                    <a:pt x="197" y="337"/>
                  </a:lnTo>
                  <a:lnTo>
                    <a:pt x="193" y="316"/>
                  </a:lnTo>
                  <a:lnTo>
                    <a:pt x="188" y="293"/>
                  </a:lnTo>
                  <a:lnTo>
                    <a:pt x="180" y="268"/>
                  </a:lnTo>
                  <a:lnTo>
                    <a:pt x="170" y="245"/>
                  </a:lnTo>
                  <a:lnTo>
                    <a:pt x="159" y="221"/>
                  </a:lnTo>
                  <a:lnTo>
                    <a:pt x="146" y="198"/>
                  </a:lnTo>
                  <a:lnTo>
                    <a:pt x="131" y="177"/>
                  </a:lnTo>
                  <a:lnTo>
                    <a:pt x="113" y="157"/>
                  </a:lnTo>
                  <a:lnTo>
                    <a:pt x="92" y="139"/>
                  </a:lnTo>
                  <a:lnTo>
                    <a:pt x="69" y="125"/>
                  </a:lnTo>
                  <a:lnTo>
                    <a:pt x="43" y="112"/>
                  </a:lnTo>
                  <a:lnTo>
                    <a:pt x="13" y="104"/>
                  </a:lnTo>
                  <a:lnTo>
                    <a:pt x="10" y="87"/>
                  </a:lnTo>
                  <a:lnTo>
                    <a:pt x="7" y="61"/>
                  </a:lnTo>
                  <a:lnTo>
                    <a:pt x="2" y="35"/>
                  </a:lnTo>
                  <a:lnTo>
                    <a:pt x="0" y="15"/>
                  </a:lnTo>
                  <a:lnTo>
                    <a:pt x="7" y="13"/>
                  </a:lnTo>
                  <a:lnTo>
                    <a:pt x="16" y="11"/>
                  </a:lnTo>
                  <a:lnTo>
                    <a:pt x="26" y="8"/>
                  </a:lnTo>
                  <a:lnTo>
                    <a:pt x="38" y="6"/>
                  </a:lnTo>
                  <a:lnTo>
                    <a:pt x="51" y="4"/>
                  </a:lnTo>
                  <a:lnTo>
                    <a:pt x="64" y="3"/>
                  </a:lnTo>
                  <a:lnTo>
                    <a:pt x="79" y="0"/>
                  </a:lnTo>
                  <a:lnTo>
                    <a:pt x="96" y="0"/>
                  </a:lnTo>
                  <a:lnTo>
                    <a:pt x="112" y="0"/>
                  </a:lnTo>
                  <a:lnTo>
                    <a:pt x="129" y="0"/>
                  </a:lnTo>
                  <a:lnTo>
                    <a:pt x="146" y="1"/>
                  </a:lnTo>
                  <a:lnTo>
                    <a:pt x="165" y="5"/>
                  </a:lnTo>
                  <a:lnTo>
                    <a:pt x="183" y="8"/>
                  </a:lnTo>
                  <a:lnTo>
                    <a:pt x="201" y="13"/>
                  </a:lnTo>
                  <a:lnTo>
                    <a:pt x="220" y="20"/>
                  </a:lnTo>
                  <a:lnTo>
                    <a:pt x="238" y="28"/>
                  </a:lnTo>
                  <a:close/>
                </a:path>
              </a:pathLst>
            </a:custGeom>
            <a:solidFill>
              <a:srgbClr val="96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69"/>
            <p:cNvSpPr>
              <a:spLocks/>
            </p:cNvSpPr>
            <p:nvPr/>
          </p:nvSpPr>
          <p:spPr bwMode="auto">
            <a:xfrm>
              <a:off x="3228" y="2099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70"/>
            <p:cNvSpPr>
              <a:spLocks/>
            </p:cNvSpPr>
            <p:nvPr/>
          </p:nvSpPr>
          <p:spPr bwMode="auto">
            <a:xfrm>
              <a:off x="2890" y="2169"/>
              <a:ext cx="48" cy="106"/>
            </a:xfrm>
            <a:custGeom>
              <a:avLst/>
              <a:gdLst>
                <a:gd name="T0" fmla="*/ 12 w 97"/>
                <a:gd name="T1" fmla="*/ 3 h 211"/>
                <a:gd name="T2" fmla="*/ 5 w 97"/>
                <a:gd name="T3" fmla="*/ 10 h 211"/>
                <a:gd name="T4" fmla="*/ 0 w 97"/>
                <a:gd name="T5" fmla="*/ 18 h 211"/>
                <a:gd name="T6" fmla="*/ 0 w 97"/>
                <a:gd name="T7" fmla="*/ 28 h 211"/>
                <a:gd name="T8" fmla="*/ 2 w 97"/>
                <a:gd name="T9" fmla="*/ 36 h 211"/>
                <a:gd name="T10" fmla="*/ 9 w 97"/>
                <a:gd name="T11" fmla="*/ 48 h 211"/>
                <a:gd name="T12" fmla="*/ 17 w 97"/>
                <a:gd name="T13" fmla="*/ 63 h 211"/>
                <a:gd name="T14" fmla="*/ 27 w 97"/>
                <a:gd name="T15" fmla="*/ 83 h 211"/>
                <a:gd name="T16" fmla="*/ 35 w 97"/>
                <a:gd name="T17" fmla="*/ 102 h 211"/>
                <a:gd name="T18" fmla="*/ 42 w 97"/>
                <a:gd name="T19" fmla="*/ 124 h 211"/>
                <a:gd name="T20" fmla="*/ 46 w 97"/>
                <a:gd name="T21" fmla="*/ 145 h 211"/>
                <a:gd name="T22" fmla="*/ 49 w 97"/>
                <a:gd name="T23" fmla="*/ 166 h 211"/>
                <a:gd name="T24" fmla="*/ 47 w 97"/>
                <a:gd name="T25" fmla="*/ 183 h 211"/>
                <a:gd name="T26" fmla="*/ 47 w 97"/>
                <a:gd name="T27" fmla="*/ 192 h 211"/>
                <a:gd name="T28" fmla="*/ 51 w 97"/>
                <a:gd name="T29" fmla="*/ 200 h 211"/>
                <a:gd name="T30" fmla="*/ 58 w 97"/>
                <a:gd name="T31" fmla="*/ 207 h 211"/>
                <a:gd name="T32" fmla="*/ 66 w 97"/>
                <a:gd name="T33" fmla="*/ 211 h 211"/>
                <a:gd name="T34" fmla="*/ 75 w 97"/>
                <a:gd name="T35" fmla="*/ 211 h 211"/>
                <a:gd name="T36" fmla="*/ 84 w 97"/>
                <a:gd name="T37" fmla="*/ 207 h 211"/>
                <a:gd name="T38" fmla="*/ 90 w 97"/>
                <a:gd name="T39" fmla="*/ 201 h 211"/>
                <a:gd name="T40" fmla="*/ 95 w 97"/>
                <a:gd name="T41" fmla="*/ 192 h 211"/>
                <a:gd name="T42" fmla="*/ 97 w 97"/>
                <a:gd name="T43" fmla="*/ 165 h 211"/>
                <a:gd name="T44" fmla="*/ 93 w 97"/>
                <a:gd name="T45" fmla="*/ 137 h 211"/>
                <a:gd name="T46" fmla="*/ 87 w 97"/>
                <a:gd name="T47" fmla="*/ 108 h 211"/>
                <a:gd name="T48" fmla="*/ 77 w 97"/>
                <a:gd name="T49" fmla="*/ 81 h 211"/>
                <a:gd name="T50" fmla="*/ 67 w 97"/>
                <a:gd name="T51" fmla="*/ 55 h 211"/>
                <a:gd name="T52" fmla="*/ 57 w 97"/>
                <a:gd name="T53" fmla="*/ 35 h 211"/>
                <a:gd name="T54" fmla="*/ 49 w 97"/>
                <a:gd name="T55" fmla="*/ 20 h 211"/>
                <a:gd name="T56" fmla="*/ 44 w 97"/>
                <a:gd name="T57" fmla="*/ 12 h 211"/>
                <a:gd name="T58" fmla="*/ 38 w 97"/>
                <a:gd name="T59" fmla="*/ 5 h 211"/>
                <a:gd name="T60" fmla="*/ 30 w 97"/>
                <a:gd name="T61" fmla="*/ 0 h 211"/>
                <a:gd name="T62" fmla="*/ 21 w 97"/>
                <a:gd name="T63" fmla="*/ 0 h 211"/>
                <a:gd name="T64" fmla="*/ 12 w 97"/>
                <a:gd name="T65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211">
                  <a:moveTo>
                    <a:pt x="12" y="3"/>
                  </a:moveTo>
                  <a:lnTo>
                    <a:pt x="5" y="10"/>
                  </a:lnTo>
                  <a:lnTo>
                    <a:pt x="0" y="18"/>
                  </a:lnTo>
                  <a:lnTo>
                    <a:pt x="0" y="28"/>
                  </a:lnTo>
                  <a:lnTo>
                    <a:pt x="2" y="36"/>
                  </a:lnTo>
                  <a:lnTo>
                    <a:pt x="9" y="48"/>
                  </a:lnTo>
                  <a:lnTo>
                    <a:pt x="17" y="63"/>
                  </a:lnTo>
                  <a:lnTo>
                    <a:pt x="27" y="83"/>
                  </a:lnTo>
                  <a:lnTo>
                    <a:pt x="35" y="102"/>
                  </a:lnTo>
                  <a:lnTo>
                    <a:pt x="42" y="124"/>
                  </a:lnTo>
                  <a:lnTo>
                    <a:pt x="46" y="145"/>
                  </a:lnTo>
                  <a:lnTo>
                    <a:pt x="49" y="166"/>
                  </a:lnTo>
                  <a:lnTo>
                    <a:pt x="47" y="183"/>
                  </a:lnTo>
                  <a:lnTo>
                    <a:pt x="47" y="192"/>
                  </a:lnTo>
                  <a:lnTo>
                    <a:pt x="51" y="200"/>
                  </a:lnTo>
                  <a:lnTo>
                    <a:pt x="58" y="207"/>
                  </a:lnTo>
                  <a:lnTo>
                    <a:pt x="66" y="211"/>
                  </a:lnTo>
                  <a:lnTo>
                    <a:pt x="75" y="211"/>
                  </a:lnTo>
                  <a:lnTo>
                    <a:pt x="84" y="207"/>
                  </a:lnTo>
                  <a:lnTo>
                    <a:pt x="90" y="201"/>
                  </a:lnTo>
                  <a:lnTo>
                    <a:pt x="95" y="192"/>
                  </a:lnTo>
                  <a:lnTo>
                    <a:pt x="97" y="165"/>
                  </a:lnTo>
                  <a:lnTo>
                    <a:pt x="93" y="137"/>
                  </a:lnTo>
                  <a:lnTo>
                    <a:pt x="87" y="108"/>
                  </a:lnTo>
                  <a:lnTo>
                    <a:pt x="77" y="81"/>
                  </a:lnTo>
                  <a:lnTo>
                    <a:pt x="67" y="55"/>
                  </a:lnTo>
                  <a:lnTo>
                    <a:pt x="57" y="35"/>
                  </a:lnTo>
                  <a:lnTo>
                    <a:pt x="49" y="20"/>
                  </a:lnTo>
                  <a:lnTo>
                    <a:pt x="44" y="12"/>
                  </a:lnTo>
                  <a:lnTo>
                    <a:pt x="38" y="5"/>
                  </a:lnTo>
                  <a:lnTo>
                    <a:pt x="30" y="0"/>
                  </a:lnTo>
                  <a:lnTo>
                    <a:pt x="21" y="0"/>
                  </a:lnTo>
                  <a:lnTo>
                    <a:pt x="12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71"/>
            <p:cNvSpPr>
              <a:spLocks/>
            </p:cNvSpPr>
            <p:nvPr/>
          </p:nvSpPr>
          <p:spPr bwMode="auto">
            <a:xfrm>
              <a:off x="2805" y="2546"/>
              <a:ext cx="231" cy="178"/>
            </a:xfrm>
            <a:custGeom>
              <a:avLst/>
              <a:gdLst>
                <a:gd name="T0" fmla="*/ 107 w 461"/>
                <a:gd name="T1" fmla="*/ 2 h 355"/>
                <a:gd name="T2" fmla="*/ 101 w 461"/>
                <a:gd name="T3" fmla="*/ 9 h 355"/>
                <a:gd name="T4" fmla="*/ 95 w 461"/>
                <a:gd name="T5" fmla="*/ 32 h 355"/>
                <a:gd name="T6" fmla="*/ 75 w 461"/>
                <a:gd name="T7" fmla="*/ 102 h 355"/>
                <a:gd name="T8" fmla="*/ 46 w 461"/>
                <a:gd name="T9" fmla="*/ 193 h 355"/>
                <a:gd name="T10" fmla="*/ 18 w 461"/>
                <a:gd name="T11" fmla="*/ 278 h 355"/>
                <a:gd name="T12" fmla="*/ 0 w 461"/>
                <a:gd name="T13" fmla="*/ 335 h 355"/>
                <a:gd name="T14" fmla="*/ 1 w 461"/>
                <a:gd name="T15" fmla="*/ 346 h 355"/>
                <a:gd name="T16" fmla="*/ 10 w 461"/>
                <a:gd name="T17" fmla="*/ 354 h 355"/>
                <a:gd name="T18" fmla="*/ 23 w 461"/>
                <a:gd name="T19" fmla="*/ 354 h 355"/>
                <a:gd name="T20" fmla="*/ 31 w 461"/>
                <a:gd name="T21" fmla="*/ 344 h 355"/>
                <a:gd name="T22" fmla="*/ 52 w 461"/>
                <a:gd name="T23" fmla="*/ 281 h 355"/>
                <a:gd name="T24" fmla="*/ 76 w 461"/>
                <a:gd name="T25" fmla="*/ 202 h 355"/>
                <a:gd name="T26" fmla="*/ 99 w 461"/>
                <a:gd name="T27" fmla="*/ 131 h 355"/>
                <a:gd name="T28" fmla="*/ 117 w 461"/>
                <a:gd name="T29" fmla="*/ 70 h 355"/>
                <a:gd name="T30" fmla="*/ 138 w 461"/>
                <a:gd name="T31" fmla="*/ 60 h 355"/>
                <a:gd name="T32" fmla="*/ 169 w 461"/>
                <a:gd name="T33" fmla="*/ 83 h 355"/>
                <a:gd name="T34" fmla="*/ 201 w 461"/>
                <a:gd name="T35" fmla="*/ 102 h 355"/>
                <a:gd name="T36" fmla="*/ 237 w 461"/>
                <a:gd name="T37" fmla="*/ 118 h 355"/>
                <a:gd name="T38" fmla="*/ 275 w 461"/>
                <a:gd name="T39" fmla="*/ 131 h 355"/>
                <a:gd name="T40" fmla="*/ 315 w 461"/>
                <a:gd name="T41" fmla="*/ 140 h 355"/>
                <a:gd name="T42" fmla="*/ 359 w 461"/>
                <a:gd name="T43" fmla="*/ 146 h 355"/>
                <a:gd name="T44" fmla="*/ 404 w 461"/>
                <a:gd name="T45" fmla="*/ 147 h 355"/>
                <a:gd name="T46" fmla="*/ 428 w 461"/>
                <a:gd name="T47" fmla="*/ 153 h 355"/>
                <a:gd name="T48" fmla="*/ 428 w 461"/>
                <a:gd name="T49" fmla="*/ 164 h 355"/>
                <a:gd name="T50" fmla="*/ 427 w 461"/>
                <a:gd name="T51" fmla="*/ 205 h 355"/>
                <a:gd name="T52" fmla="*/ 419 w 461"/>
                <a:gd name="T53" fmla="*/ 263 h 355"/>
                <a:gd name="T54" fmla="*/ 408 w 461"/>
                <a:gd name="T55" fmla="*/ 320 h 355"/>
                <a:gd name="T56" fmla="*/ 408 w 461"/>
                <a:gd name="T57" fmla="*/ 321 h 355"/>
                <a:gd name="T58" fmla="*/ 408 w 461"/>
                <a:gd name="T59" fmla="*/ 323 h 355"/>
                <a:gd name="T60" fmla="*/ 411 w 461"/>
                <a:gd name="T61" fmla="*/ 332 h 355"/>
                <a:gd name="T62" fmla="*/ 420 w 461"/>
                <a:gd name="T63" fmla="*/ 338 h 355"/>
                <a:gd name="T64" fmla="*/ 432 w 461"/>
                <a:gd name="T65" fmla="*/ 336 h 355"/>
                <a:gd name="T66" fmla="*/ 439 w 461"/>
                <a:gd name="T67" fmla="*/ 326 h 355"/>
                <a:gd name="T68" fmla="*/ 451 w 461"/>
                <a:gd name="T69" fmla="*/ 265 h 355"/>
                <a:gd name="T70" fmla="*/ 461 w 461"/>
                <a:gd name="T71" fmla="*/ 184 h 355"/>
                <a:gd name="T72" fmla="*/ 458 w 461"/>
                <a:gd name="T73" fmla="*/ 124 h 355"/>
                <a:gd name="T74" fmla="*/ 449 w 461"/>
                <a:gd name="T75" fmla="*/ 116 h 355"/>
                <a:gd name="T76" fmla="*/ 418 w 461"/>
                <a:gd name="T77" fmla="*/ 116 h 355"/>
                <a:gd name="T78" fmla="*/ 368 w 461"/>
                <a:gd name="T79" fmla="*/ 115 h 355"/>
                <a:gd name="T80" fmla="*/ 322 w 461"/>
                <a:gd name="T81" fmla="*/ 109 h 355"/>
                <a:gd name="T82" fmla="*/ 280 w 461"/>
                <a:gd name="T83" fmla="*/ 100 h 355"/>
                <a:gd name="T84" fmla="*/ 241 w 461"/>
                <a:gd name="T85" fmla="*/ 86 h 355"/>
                <a:gd name="T86" fmla="*/ 204 w 461"/>
                <a:gd name="T87" fmla="*/ 68 h 355"/>
                <a:gd name="T88" fmla="*/ 171 w 461"/>
                <a:gd name="T89" fmla="*/ 46 h 355"/>
                <a:gd name="T90" fmla="*/ 142 w 461"/>
                <a:gd name="T91" fmla="*/ 21 h 355"/>
                <a:gd name="T92" fmla="*/ 124 w 461"/>
                <a:gd name="T93" fmla="*/ 2 h 355"/>
                <a:gd name="T94" fmla="*/ 116 w 461"/>
                <a:gd name="T95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61" h="355">
                  <a:moveTo>
                    <a:pt x="112" y="1"/>
                  </a:moveTo>
                  <a:lnTo>
                    <a:pt x="107" y="2"/>
                  </a:lnTo>
                  <a:lnTo>
                    <a:pt x="105" y="6"/>
                  </a:lnTo>
                  <a:lnTo>
                    <a:pt x="101" y="9"/>
                  </a:lnTo>
                  <a:lnTo>
                    <a:pt x="100" y="14"/>
                  </a:lnTo>
                  <a:lnTo>
                    <a:pt x="95" y="32"/>
                  </a:lnTo>
                  <a:lnTo>
                    <a:pt x="86" y="62"/>
                  </a:lnTo>
                  <a:lnTo>
                    <a:pt x="75" y="102"/>
                  </a:lnTo>
                  <a:lnTo>
                    <a:pt x="61" y="147"/>
                  </a:lnTo>
                  <a:lnTo>
                    <a:pt x="46" y="193"/>
                  </a:lnTo>
                  <a:lnTo>
                    <a:pt x="31" y="238"/>
                  </a:lnTo>
                  <a:lnTo>
                    <a:pt x="18" y="278"/>
                  </a:lnTo>
                  <a:lnTo>
                    <a:pt x="8" y="308"/>
                  </a:lnTo>
                  <a:lnTo>
                    <a:pt x="0" y="335"/>
                  </a:lnTo>
                  <a:lnTo>
                    <a:pt x="0" y="341"/>
                  </a:lnTo>
                  <a:lnTo>
                    <a:pt x="1" y="346"/>
                  </a:lnTo>
                  <a:lnTo>
                    <a:pt x="4" y="351"/>
                  </a:lnTo>
                  <a:lnTo>
                    <a:pt x="10" y="354"/>
                  </a:lnTo>
                  <a:lnTo>
                    <a:pt x="16" y="355"/>
                  </a:lnTo>
                  <a:lnTo>
                    <a:pt x="23" y="354"/>
                  </a:lnTo>
                  <a:lnTo>
                    <a:pt x="27" y="350"/>
                  </a:lnTo>
                  <a:lnTo>
                    <a:pt x="31" y="344"/>
                  </a:lnTo>
                  <a:lnTo>
                    <a:pt x="39" y="319"/>
                  </a:lnTo>
                  <a:lnTo>
                    <a:pt x="52" y="281"/>
                  </a:lnTo>
                  <a:lnTo>
                    <a:pt x="63" y="242"/>
                  </a:lnTo>
                  <a:lnTo>
                    <a:pt x="76" y="202"/>
                  </a:lnTo>
                  <a:lnTo>
                    <a:pt x="87" y="166"/>
                  </a:lnTo>
                  <a:lnTo>
                    <a:pt x="99" y="131"/>
                  </a:lnTo>
                  <a:lnTo>
                    <a:pt x="108" y="99"/>
                  </a:lnTo>
                  <a:lnTo>
                    <a:pt x="117" y="70"/>
                  </a:lnTo>
                  <a:lnTo>
                    <a:pt x="124" y="47"/>
                  </a:lnTo>
                  <a:lnTo>
                    <a:pt x="138" y="60"/>
                  </a:lnTo>
                  <a:lnTo>
                    <a:pt x="153" y="71"/>
                  </a:lnTo>
                  <a:lnTo>
                    <a:pt x="169" y="83"/>
                  </a:lnTo>
                  <a:lnTo>
                    <a:pt x="185" y="93"/>
                  </a:lnTo>
                  <a:lnTo>
                    <a:pt x="201" y="102"/>
                  </a:lnTo>
                  <a:lnTo>
                    <a:pt x="219" y="110"/>
                  </a:lnTo>
                  <a:lnTo>
                    <a:pt x="237" y="118"/>
                  </a:lnTo>
                  <a:lnTo>
                    <a:pt x="256" y="125"/>
                  </a:lnTo>
                  <a:lnTo>
                    <a:pt x="275" y="131"/>
                  </a:lnTo>
                  <a:lnTo>
                    <a:pt x="295" y="136"/>
                  </a:lnTo>
                  <a:lnTo>
                    <a:pt x="315" y="140"/>
                  </a:lnTo>
                  <a:lnTo>
                    <a:pt x="337" y="144"/>
                  </a:lnTo>
                  <a:lnTo>
                    <a:pt x="359" y="146"/>
                  </a:lnTo>
                  <a:lnTo>
                    <a:pt x="381" y="147"/>
                  </a:lnTo>
                  <a:lnTo>
                    <a:pt x="404" y="147"/>
                  </a:lnTo>
                  <a:lnTo>
                    <a:pt x="428" y="147"/>
                  </a:lnTo>
                  <a:lnTo>
                    <a:pt x="428" y="153"/>
                  </a:lnTo>
                  <a:lnTo>
                    <a:pt x="428" y="159"/>
                  </a:lnTo>
                  <a:lnTo>
                    <a:pt x="428" y="164"/>
                  </a:lnTo>
                  <a:lnTo>
                    <a:pt x="428" y="169"/>
                  </a:lnTo>
                  <a:lnTo>
                    <a:pt x="427" y="205"/>
                  </a:lnTo>
                  <a:lnTo>
                    <a:pt x="424" y="236"/>
                  </a:lnTo>
                  <a:lnTo>
                    <a:pt x="419" y="263"/>
                  </a:lnTo>
                  <a:lnTo>
                    <a:pt x="413" y="291"/>
                  </a:lnTo>
                  <a:lnTo>
                    <a:pt x="408" y="320"/>
                  </a:lnTo>
                  <a:lnTo>
                    <a:pt x="408" y="321"/>
                  </a:lnTo>
                  <a:lnTo>
                    <a:pt x="408" y="321"/>
                  </a:lnTo>
                  <a:lnTo>
                    <a:pt x="408" y="322"/>
                  </a:lnTo>
                  <a:lnTo>
                    <a:pt x="408" y="323"/>
                  </a:lnTo>
                  <a:lnTo>
                    <a:pt x="409" y="328"/>
                  </a:lnTo>
                  <a:lnTo>
                    <a:pt x="411" y="332"/>
                  </a:lnTo>
                  <a:lnTo>
                    <a:pt x="414" y="336"/>
                  </a:lnTo>
                  <a:lnTo>
                    <a:pt x="420" y="338"/>
                  </a:lnTo>
                  <a:lnTo>
                    <a:pt x="426" y="338"/>
                  </a:lnTo>
                  <a:lnTo>
                    <a:pt x="432" y="336"/>
                  </a:lnTo>
                  <a:lnTo>
                    <a:pt x="436" y="331"/>
                  </a:lnTo>
                  <a:lnTo>
                    <a:pt x="439" y="326"/>
                  </a:lnTo>
                  <a:lnTo>
                    <a:pt x="444" y="298"/>
                  </a:lnTo>
                  <a:lnTo>
                    <a:pt x="451" y="265"/>
                  </a:lnTo>
                  <a:lnTo>
                    <a:pt x="457" y="228"/>
                  </a:lnTo>
                  <a:lnTo>
                    <a:pt x="461" y="184"/>
                  </a:lnTo>
                  <a:lnTo>
                    <a:pt x="459" y="130"/>
                  </a:lnTo>
                  <a:lnTo>
                    <a:pt x="458" y="124"/>
                  </a:lnTo>
                  <a:lnTo>
                    <a:pt x="455" y="119"/>
                  </a:lnTo>
                  <a:lnTo>
                    <a:pt x="449" y="116"/>
                  </a:lnTo>
                  <a:lnTo>
                    <a:pt x="443" y="115"/>
                  </a:lnTo>
                  <a:lnTo>
                    <a:pt x="418" y="116"/>
                  </a:lnTo>
                  <a:lnTo>
                    <a:pt x="393" y="116"/>
                  </a:lnTo>
                  <a:lnTo>
                    <a:pt x="368" y="115"/>
                  </a:lnTo>
                  <a:lnTo>
                    <a:pt x="345" y="113"/>
                  </a:lnTo>
                  <a:lnTo>
                    <a:pt x="322" y="109"/>
                  </a:lnTo>
                  <a:lnTo>
                    <a:pt x="300" y="105"/>
                  </a:lnTo>
                  <a:lnTo>
                    <a:pt x="280" y="100"/>
                  </a:lnTo>
                  <a:lnTo>
                    <a:pt x="260" y="93"/>
                  </a:lnTo>
                  <a:lnTo>
                    <a:pt x="241" y="86"/>
                  </a:lnTo>
                  <a:lnTo>
                    <a:pt x="222" y="78"/>
                  </a:lnTo>
                  <a:lnTo>
                    <a:pt x="204" y="68"/>
                  </a:lnTo>
                  <a:lnTo>
                    <a:pt x="188" y="57"/>
                  </a:lnTo>
                  <a:lnTo>
                    <a:pt x="171" y="46"/>
                  </a:lnTo>
                  <a:lnTo>
                    <a:pt x="155" y="33"/>
                  </a:lnTo>
                  <a:lnTo>
                    <a:pt x="142" y="21"/>
                  </a:lnTo>
                  <a:lnTo>
                    <a:pt x="128" y="6"/>
                  </a:lnTo>
                  <a:lnTo>
                    <a:pt x="124" y="2"/>
                  </a:lnTo>
                  <a:lnTo>
                    <a:pt x="121" y="1"/>
                  </a:lnTo>
                  <a:lnTo>
                    <a:pt x="116" y="0"/>
                  </a:lnTo>
                  <a:lnTo>
                    <a:pt x="112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72"/>
            <p:cNvSpPr>
              <a:spLocks/>
            </p:cNvSpPr>
            <p:nvPr/>
          </p:nvSpPr>
          <p:spPr bwMode="auto">
            <a:xfrm>
              <a:off x="2843" y="2236"/>
              <a:ext cx="189" cy="385"/>
            </a:xfrm>
            <a:custGeom>
              <a:avLst/>
              <a:gdLst>
                <a:gd name="T0" fmla="*/ 344 w 377"/>
                <a:gd name="T1" fmla="*/ 2 h 772"/>
                <a:gd name="T2" fmla="*/ 0 w 377"/>
                <a:gd name="T3" fmla="*/ 20 h 772"/>
                <a:gd name="T4" fmla="*/ 10 w 377"/>
                <a:gd name="T5" fmla="*/ 41 h 772"/>
                <a:gd name="T6" fmla="*/ 42 w 377"/>
                <a:gd name="T7" fmla="*/ 120 h 772"/>
                <a:gd name="T8" fmla="*/ 63 w 377"/>
                <a:gd name="T9" fmla="*/ 195 h 772"/>
                <a:gd name="T10" fmla="*/ 75 w 377"/>
                <a:gd name="T11" fmla="*/ 266 h 772"/>
                <a:gd name="T12" fmla="*/ 77 w 377"/>
                <a:gd name="T13" fmla="*/ 334 h 772"/>
                <a:gd name="T14" fmla="*/ 73 w 377"/>
                <a:gd name="T15" fmla="*/ 399 h 772"/>
                <a:gd name="T16" fmla="*/ 67 w 377"/>
                <a:gd name="T17" fmla="*/ 458 h 772"/>
                <a:gd name="T18" fmla="*/ 56 w 377"/>
                <a:gd name="T19" fmla="*/ 514 h 772"/>
                <a:gd name="T20" fmla="*/ 45 w 377"/>
                <a:gd name="T21" fmla="*/ 566 h 772"/>
                <a:gd name="T22" fmla="*/ 29 w 377"/>
                <a:gd name="T23" fmla="*/ 643 h 772"/>
                <a:gd name="T24" fmla="*/ 34 w 377"/>
                <a:gd name="T25" fmla="*/ 648 h 772"/>
                <a:gd name="T26" fmla="*/ 49 w 377"/>
                <a:gd name="T27" fmla="*/ 666 h 772"/>
                <a:gd name="T28" fmla="*/ 65 w 377"/>
                <a:gd name="T29" fmla="*/ 681 h 772"/>
                <a:gd name="T30" fmla="*/ 81 w 377"/>
                <a:gd name="T31" fmla="*/ 694 h 772"/>
                <a:gd name="T32" fmla="*/ 98 w 377"/>
                <a:gd name="T33" fmla="*/ 708 h 772"/>
                <a:gd name="T34" fmla="*/ 115 w 377"/>
                <a:gd name="T35" fmla="*/ 720 h 772"/>
                <a:gd name="T36" fmla="*/ 132 w 377"/>
                <a:gd name="T37" fmla="*/ 730 h 772"/>
                <a:gd name="T38" fmla="*/ 151 w 377"/>
                <a:gd name="T39" fmla="*/ 739 h 772"/>
                <a:gd name="T40" fmla="*/ 169 w 377"/>
                <a:gd name="T41" fmla="*/ 747 h 772"/>
                <a:gd name="T42" fmla="*/ 189 w 377"/>
                <a:gd name="T43" fmla="*/ 754 h 772"/>
                <a:gd name="T44" fmla="*/ 208 w 377"/>
                <a:gd name="T45" fmla="*/ 760 h 772"/>
                <a:gd name="T46" fmla="*/ 229 w 377"/>
                <a:gd name="T47" fmla="*/ 765 h 772"/>
                <a:gd name="T48" fmla="*/ 251 w 377"/>
                <a:gd name="T49" fmla="*/ 768 h 772"/>
                <a:gd name="T50" fmla="*/ 273 w 377"/>
                <a:gd name="T51" fmla="*/ 770 h 772"/>
                <a:gd name="T52" fmla="*/ 297 w 377"/>
                <a:gd name="T53" fmla="*/ 772 h 772"/>
                <a:gd name="T54" fmla="*/ 321 w 377"/>
                <a:gd name="T55" fmla="*/ 772 h 772"/>
                <a:gd name="T56" fmla="*/ 346 w 377"/>
                <a:gd name="T57" fmla="*/ 770 h 772"/>
                <a:gd name="T58" fmla="*/ 359 w 377"/>
                <a:gd name="T59" fmla="*/ 770 h 772"/>
                <a:gd name="T60" fmla="*/ 367 w 377"/>
                <a:gd name="T61" fmla="*/ 714 h 772"/>
                <a:gd name="T62" fmla="*/ 373 w 377"/>
                <a:gd name="T63" fmla="*/ 671 h 772"/>
                <a:gd name="T64" fmla="*/ 377 w 377"/>
                <a:gd name="T65" fmla="*/ 624 h 772"/>
                <a:gd name="T66" fmla="*/ 377 w 377"/>
                <a:gd name="T67" fmla="*/ 574 h 772"/>
                <a:gd name="T68" fmla="*/ 373 w 377"/>
                <a:gd name="T69" fmla="*/ 521 h 772"/>
                <a:gd name="T70" fmla="*/ 359 w 377"/>
                <a:gd name="T71" fmla="*/ 414 h 772"/>
                <a:gd name="T72" fmla="*/ 356 w 377"/>
                <a:gd name="T73" fmla="*/ 310 h 772"/>
                <a:gd name="T74" fmla="*/ 357 w 377"/>
                <a:gd name="T75" fmla="*/ 217 h 772"/>
                <a:gd name="T76" fmla="*/ 361 w 377"/>
                <a:gd name="T77" fmla="*/ 136 h 772"/>
                <a:gd name="T78" fmla="*/ 364 w 377"/>
                <a:gd name="T79" fmla="*/ 95 h 772"/>
                <a:gd name="T80" fmla="*/ 365 w 377"/>
                <a:gd name="T81" fmla="*/ 60 h 772"/>
                <a:gd name="T82" fmla="*/ 364 w 377"/>
                <a:gd name="T83" fmla="*/ 33 h 772"/>
                <a:gd name="T84" fmla="*/ 360 w 377"/>
                <a:gd name="T85" fmla="*/ 13 h 772"/>
                <a:gd name="T86" fmla="*/ 358 w 377"/>
                <a:gd name="T87" fmla="*/ 0 h 772"/>
                <a:gd name="T88" fmla="*/ 344 w 377"/>
                <a:gd name="T89" fmla="*/ 2 h 7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77" h="772">
                  <a:moveTo>
                    <a:pt x="344" y="2"/>
                  </a:moveTo>
                  <a:lnTo>
                    <a:pt x="0" y="20"/>
                  </a:lnTo>
                  <a:lnTo>
                    <a:pt x="10" y="41"/>
                  </a:lnTo>
                  <a:lnTo>
                    <a:pt x="42" y="120"/>
                  </a:lnTo>
                  <a:lnTo>
                    <a:pt x="63" y="195"/>
                  </a:lnTo>
                  <a:lnTo>
                    <a:pt x="75" y="266"/>
                  </a:lnTo>
                  <a:lnTo>
                    <a:pt x="77" y="334"/>
                  </a:lnTo>
                  <a:lnTo>
                    <a:pt x="73" y="399"/>
                  </a:lnTo>
                  <a:lnTo>
                    <a:pt x="67" y="458"/>
                  </a:lnTo>
                  <a:lnTo>
                    <a:pt x="56" y="514"/>
                  </a:lnTo>
                  <a:lnTo>
                    <a:pt x="45" y="566"/>
                  </a:lnTo>
                  <a:lnTo>
                    <a:pt x="29" y="643"/>
                  </a:lnTo>
                  <a:lnTo>
                    <a:pt x="34" y="648"/>
                  </a:lnTo>
                  <a:lnTo>
                    <a:pt x="49" y="666"/>
                  </a:lnTo>
                  <a:lnTo>
                    <a:pt x="65" y="681"/>
                  </a:lnTo>
                  <a:lnTo>
                    <a:pt x="81" y="694"/>
                  </a:lnTo>
                  <a:lnTo>
                    <a:pt x="98" y="708"/>
                  </a:lnTo>
                  <a:lnTo>
                    <a:pt x="115" y="720"/>
                  </a:lnTo>
                  <a:lnTo>
                    <a:pt x="132" y="730"/>
                  </a:lnTo>
                  <a:lnTo>
                    <a:pt x="151" y="739"/>
                  </a:lnTo>
                  <a:lnTo>
                    <a:pt x="169" y="747"/>
                  </a:lnTo>
                  <a:lnTo>
                    <a:pt x="189" y="754"/>
                  </a:lnTo>
                  <a:lnTo>
                    <a:pt x="208" y="760"/>
                  </a:lnTo>
                  <a:lnTo>
                    <a:pt x="229" y="765"/>
                  </a:lnTo>
                  <a:lnTo>
                    <a:pt x="251" y="768"/>
                  </a:lnTo>
                  <a:lnTo>
                    <a:pt x="273" y="770"/>
                  </a:lnTo>
                  <a:lnTo>
                    <a:pt x="297" y="772"/>
                  </a:lnTo>
                  <a:lnTo>
                    <a:pt x="321" y="772"/>
                  </a:lnTo>
                  <a:lnTo>
                    <a:pt x="346" y="770"/>
                  </a:lnTo>
                  <a:lnTo>
                    <a:pt x="359" y="770"/>
                  </a:lnTo>
                  <a:lnTo>
                    <a:pt x="367" y="714"/>
                  </a:lnTo>
                  <a:lnTo>
                    <a:pt x="373" y="671"/>
                  </a:lnTo>
                  <a:lnTo>
                    <a:pt x="377" y="624"/>
                  </a:lnTo>
                  <a:lnTo>
                    <a:pt x="377" y="574"/>
                  </a:lnTo>
                  <a:lnTo>
                    <a:pt x="373" y="521"/>
                  </a:lnTo>
                  <a:lnTo>
                    <a:pt x="359" y="414"/>
                  </a:lnTo>
                  <a:lnTo>
                    <a:pt x="356" y="310"/>
                  </a:lnTo>
                  <a:lnTo>
                    <a:pt x="357" y="217"/>
                  </a:lnTo>
                  <a:lnTo>
                    <a:pt x="361" y="136"/>
                  </a:lnTo>
                  <a:lnTo>
                    <a:pt x="364" y="95"/>
                  </a:lnTo>
                  <a:lnTo>
                    <a:pt x="365" y="60"/>
                  </a:lnTo>
                  <a:lnTo>
                    <a:pt x="364" y="33"/>
                  </a:lnTo>
                  <a:lnTo>
                    <a:pt x="360" y="13"/>
                  </a:lnTo>
                  <a:lnTo>
                    <a:pt x="358" y="0"/>
                  </a:lnTo>
                  <a:lnTo>
                    <a:pt x="34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73"/>
            <p:cNvSpPr>
              <a:spLocks/>
            </p:cNvSpPr>
            <p:nvPr/>
          </p:nvSpPr>
          <p:spPr bwMode="auto">
            <a:xfrm>
              <a:off x="2867" y="2252"/>
              <a:ext cx="149" cy="353"/>
            </a:xfrm>
            <a:custGeom>
              <a:avLst/>
              <a:gdLst>
                <a:gd name="T0" fmla="*/ 285 w 298"/>
                <a:gd name="T1" fmla="*/ 4 h 705"/>
                <a:gd name="T2" fmla="*/ 285 w 298"/>
                <a:gd name="T3" fmla="*/ 14 h 705"/>
                <a:gd name="T4" fmla="*/ 285 w 298"/>
                <a:gd name="T5" fmla="*/ 37 h 705"/>
                <a:gd name="T6" fmla="*/ 282 w 298"/>
                <a:gd name="T7" fmla="*/ 77 h 705"/>
                <a:gd name="T8" fmla="*/ 279 w 298"/>
                <a:gd name="T9" fmla="*/ 137 h 705"/>
                <a:gd name="T10" fmla="*/ 277 w 298"/>
                <a:gd name="T11" fmla="*/ 218 h 705"/>
                <a:gd name="T12" fmla="*/ 277 w 298"/>
                <a:gd name="T13" fmla="*/ 319 h 705"/>
                <a:gd name="T14" fmla="*/ 285 w 298"/>
                <a:gd name="T15" fmla="*/ 434 h 705"/>
                <a:gd name="T16" fmla="*/ 295 w 298"/>
                <a:gd name="T17" fmla="*/ 510 h 705"/>
                <a:gd name="T18" fmla="*/ 298 w 298"/>
                <a:gd name="T19" fmla="*/ 543 h 705"/>
                <a:gd name="T20" fmla="*/ 297 w 298"/>
                <a:gd name="T21" fmla="*/ 590 h 705"/>
                <a:gd name="T22" fmla="*/ 291 w 298"/>
                <a:gd name="T23" fmla="*/ 648 h 705"/>
                <a:gd name="T24" fmla="*/ 287 w 298"/>
                <a:gd name="T25" fmla="*/ 679 h 705"/>
                <a:gd name="T26" fmla="*/ 285 w 298"/>
                <a:gd name="T27" fmla="*/ 695 h 705"/>
                <a:gd name="T28" fmla="*/ 262 w 298"/>
                <a:gd name="T29" fmla="*/ 705 h 705"/>
                <a:gd name="T30" fmla="*/ 221 w 298"/>
                <a:gd name="T31" fmla="*/ 703 h 705"/>
                <a:gd name="T32" fmla="*/ 183 w 298"/>
                <a:gd name="T33" fmla="*/ 698 h 705"/>
                <a:gd name="T34" fmla="*/ 149 w 298"/>
                <a:gd name="T35" fmla="*/ 689 h 705"/>
                <a:gd name="T36" fmla="*/ 116 w 298"/>
                <a:gd name="T37" fmla="*/ 677 h 705"/>
                <a:gd name="T38" fmla="*/ 85 w 298"/>
                <a:gd name="T39" fmla="*/ 659 h 705"/>
                <a:gd name="T40" fmla="*/ 57 w 298"/>
                <a:gd name="T41" fmla="*/ 639 h 705"/>
                <a:gd name="T42" fmla="*/ 29 w 298"/>
                <a:gd name="T43" fmla="*/ 613 h 705"/>
                <a:gd name="T44" fmla="*/ 19 w 298"/>
                <a:gd name="T45" fmla="*/ 584 h 705"/>
                <a:gd name="T46" fmla="*/ 27 w 298"/>
                <a:gd name="T47" fmla="*/ 547 h 705"/>
                <a:gd name="T48" fmla="*/ 39 w 298"/>
                <a:gd name="T49" fmla="*/ 487 h 705"/>
                <a:gd name="T50" fmla="*/ 58 w 298"/>
                <a:gd name="T51" fmla="*/ 365 h 705"/>
                <a:gd name="T52" fmla="*/ 60 w 298"/>
                <a:gd name="T53" fmla="*/ 263 h 705"/>
                <a:gd name="T54" fmla="*/ 54 w 298"/>
                <a:gd name="T55" fmla="*/ 197 h 705"/>
                <a:gd name="T56" fmla="*/ 39 w 298"/>
                <a:gd name="T57" fmla="*/ 126 h 705"/>
                <a:gd name="T58" fmla="*/ 15 w 298"/>
                <a:gd name="T59" fmla="*/ 53 h 705"/>
                <a:gd name="T60" fmla="*/ 9 w 298"/>
                <a:gd name="T61" fmla="*/ 15 h 705"/>
                <a:gd name="T62" fmla="*/ 38 w 298"/>
                <a:gd name="T63" fmla="*/ 12 h 705"/>
                <a:gd name="T64" fmla="*/ 77 w 298"/>
                <a:gd name="T65" fmla="*/ 10 h 705"/>
                <a:gd name="T66" fmla="*/ 123 w 298"/>
                <a:gd name="T67" fmla="*/ 8 h 705"/>
                <a:gd name="T68" fmla="*/ 171 w 298"/>
                <a:gd name="T69" fmla="*/ 6 h 705"/>
                <a:gd name="T70" fmla="*/ 214 w 298"/>
                <a:gd name="T71" fmla="*/ 3 h 705"/>
                <a:gd name="T72" fmla="*/ 251 w 298"/>
                <a:gd name="T73" fmla="*/ 1 h 705"/>
                <a:gd name="T74" fmla="*/ 277 w 298"/>
                <a:gd name="T75" fmla="*/ 0 h 7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98" h="705">
                  <a:moveTo>
                    <a:pt x="283" y="0"/>
                  </a:moveTo>
                  <a:lnTo>
                    <a:pt x="285" y="4"/>
                  </a:lnTo>
                  <a:lnTo>
                    <a:pt x="285" y="9"/>
                  </a:lnTo>
                  <a:lnTo>
                    <a:pt x="285" y="14"/>
                  </a:lnTo>
                  <a:lnTo>
                    <a:pt x="285" y="19"/>
                  </a:lnTo>
                  <a:lnTo>
                    <a:pt x="285" y="37"/>
                  </a:lnTo>
                  <a:lnTo>
                    <a:pt x="283" y="55"/>
                  </a:lnTo>
                  <a:lnTo>
                    <a:pt x="282" y="77"/>
                  </a:lnTo>
                  <a:lnTo>
                    <a:pt x="281" y="100"/>
                  </a:lnTo>
                  <a:lnTo>
                    <a:pt x="279" y="137"/>
                  </a:lnTo>
                  <a:lnTo>
                    <a:pt x="278" y="176"/>
                  </a:lnTo>
                  <a:lnTo>
                    <a:pt x="277" y="218"/>
                  </a:lnTo>
                  <a:lnTo>
                    <a:pt x="275" y="264"/>
                  </a:lnTo>
                  <a:lnTo>
                    <a:pt x="277" y="319"/>
                  </a:lnTo>
                  <a:lnTo>
                    <a:pt x="279" y="375"/>
                  </a:lnTo>
                  <a:lnTo>
                    <a:pt x="285" y="434"/>
                  </a:lnTo>
                  <a:lnTo>
                    <a:pt x="293" y="492"/>
                  </a:lnTo>
                  <a:lnTo>
                    <a:pt x="295" y="510"/>
                  </a:lnTo>
                  <a:lnTo>
                    <a:pt x="297" y="526"/>
                  </a:lnTo>
                  <a:lnTo>
                    <a:pt x="298" y="543"/>
                  </a:lnTo>
                  <a:lnTo>
                    <a:pt x="298" y="559"/>
                  </a:lnTo>
                  <a:lnTo>
                    <a:pt x="297" y="590"/>
                  </a:lnTo>
                  <a:lnTo>
                    <a:pt x="295" y="619"/>
                  </a:lnTo>
                  <a:lnTo>
                    <a:pt x="291" y="648"/>
                  </a:lnTo>
                  <a:lnTo>
                    <a:pt x="287" y="675"/>
                  </a:lnTo>
                  <a:lnTo>
                    <a:pt x="287" y="679"/>
                  </a:lnTo>
                  <a:lnTo>
                    <a:pt x="286" y="686"/>
                  </a:lnTo>
                  <a:lnTo>
                    <a:pt x="285" y="695"/>
                  </a:lnTo>
                  <a:lnTo>
                    <a:pt x="283" y="705"/>
                  </a:lnTo>
                  <a:lnTo>
                    <a:pt x="262" y="705"/>
                  </a:lnTo>
                  <a:lnTo>
                    <a:pt x="241" y="705"/>
                  </a:lnTo>
                  <a:lnTo>
                    <a:pt x="221" y="703"/>
                  </a:lnTo>
                  <a:lnTo>
                    <a:pt x="202" y="701"/>
                  </a:lnTo>
                  <a:lnTo>
                    <a:pt x="183" y="698"/>
                  </a:lnTo>
                  <a:lnTo>
                    <a:pt x="166" y="694"/>
                  </a:lnTo>
                  <a:lnTo>
                    <a:pt x="149" y="689"/>
                  </a:lnTo>
                  <a:lnTo>
                    <a:pt x="133" y="683"/>
                  </a:lnTo>
                  <a:lnTo>
                    <a:pt x="116" y="677"/>
                  </a:lnTo>
                  <a:lnTo>
                    <a:pt x="100" y="669"/>
                  </a:lnTo>
                  <a:lnTo>
                    <a:pt x="85" y="659"/>
                  </a:lnTo>
                  <a:lnTo>
                    <a:pt x="70" y="649"/>
                  </a:lnTo>
                  <a:lnTo>
                    <a:pt x="57" y="639"/>
                  </a:lnTo>
                  <a:lnTo>
                    <a:pt x="43" y="627"/>
                  </a:lnTo>
                  <a:lnTo>
                    <a:pt x="29" y="613"/>
                  </a:lnTo>
                  <a:lnTo>
                    <a:pt x="15" y="599"/>
                  </a:lnTo>
                  <a:lnTo>
                    <a:pt x="19" y="584"/>
                  </a:lnTo>
                  <a:lnTo>
                    <a:pt x="22" y="564"/>
                  </a:lnTo>
                  <a:lnTo>
                    <a:pt x="27" y="547"/>
                  </a:lnTo>
                  <a:lnTo>
                    <a:pt x="28" y="538"/>
                  </a:lnTo>
                  <a:lnTo>
                    <a:pt x="39" y="487"/>
                  </a:lnTo>
                  <a:lnTo>
                    <a:pt x="50" y="428"/>
                  </a:lnTo>
                  <a:lnTo>
                    <a:pt x="58" y="365"/>
                  </a:lnTo>
                  <a:lnTo>
                    <a:pt x="61" y="296"/>
                  </a:lnTo>
                  <a:lnTo>
                    <a:pt x="60" y="263"/>
                  </a:lnTo>
                  <a:lnTo>
                    <a:pt x="58" y="231"/>
                  </a:lnTo>
                  <a:lnTo>
                    <a:pt x="54" y="197"/>
                  </a:lnTo>
                  <a:lnTo>
                    <a:pt x="47" y="162"/>
                  </a:lnTo>
                  <a:lnTo>
                    <a:pt x="39" y="126"/>
                  </a:lnTo>
                  <a:lnTo>
                    <a:pt x="29" y="90"/>
                  </a:lnTo>
                  <a:lnTo>
                    <a:pt x="15" y="53"/>
                  </a:lnTo>
                  <a:lnTo>
                    <a:pt x="0" y="15"/>
                  </a:lnTo>
                  <a:lnTo>
                    <a:pt x="9" y="15"/>
                  </a:lnTo>
                  <a:lnTo>
                    <a:pt x="22" y="14"/>
                  </a:lnTo>
                  <a:lnTo>
                    <a:pt x="38" y="12"/>
                  </a:lnTo>
                  <a:lnTo>
                    <a:pt x="57" y="11"/>
                  </a:lnTo>
                  <a:lnTo>
                    <a:pt x="77" y="10"/>
                  </a:lnTo>
                  <a:lnTo>
                    <a:pt x="99" y="9"/>
                  </a:lnTo>
                  <a:lnTo>
                    <a:pt x="123" y="8"/>
                  </a:lnTo>
                  <a:lnTo>
                    <a:pt x="146" y="7"/>
                  </a:lnTo>
                  <a:lnTo>
                    <a:pt x="171" y="6"/>
                  </a:lnTo>
                  <a:lnTo>
                    <a:pt x="192" y="4"/>
                  </a:lnTo>
                  <a:lnTo>
                    <a:pt x="214" y="3"/>
                  </a:lnTo>
                  <a:lnTo>
                    <a:pt x="234" y="2"/>
                  </a:lnTo>
                  <a:lnTo>
                    <a:pt x="251" y="1"/>
                  </a:lnTo>
                  <a:lnTo>
                    <a:pt x="266" y="1"/>
                  </a:lnTo>
                  <a:lnTo>
                    <a:pt x="277" y="0"/>
                  </a:lnTo>
                  <a:lnTo>
                    <a:pt x="283" y="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74"/>
            <p:cNvSpPr>
              <a:spLocks/>
            </p:cNvSpPr>
            <p:nvPr/>
          </p:nvSpPr>
          <p:spPr bwMode="auto">
            <a:xfrm>
              <a:off x="2834" y="2236"/>
              <a:ext cx="208" cy="271"/>
            </a:xfrm>
            <a:custGeom>
              <a:avLst/>
              <a:gdLst>
                <a:gd name="T0" fmla="*/ 355 w 416"/>
                <a:gd name="T1" fmla="*/ 0 h 541"/>
                <a:gd name="T2" fmla="*/ 0 w 416"/>
                <a:gd name="T3" fmla="*/ 5 h 541"/>
                <a:gd name="T4" fmla="*/ 0 w 416"/>
                <a:gd name="T5" fmla="*/ 21 h 541"/>
                <a:gd name="T6" fmla="*/ 0 w 416"/>
                <a:gd name="T7" fmla="*/ 38 h 541"/>
                <a:gd name="T8" fmla="*/ 1 w 416"/>
                <a:gd name="T9" fmla="*/ 71 h 541"/>
                <a:gd name="T10" fmla="*/ 4 w 416"/>
                <a:gd name="T11" fmla="*/ 110 h 541"/>
                <a:gd name="T12" fmla="*/ 5 w 416"/>
                <a:gd name="T13" fmla="*/ 140 h 541"/>
                <a:gd name="T14" fmla="*/ 7 w 416"/>
                <a:gd name="T15" fmla="*/ 170 h 541"/>
                <a:gd name="T16" fmla="*/ 8 w 416"/>
                <a:gd name="T17" fmla="*/ 204 h 541"/>
                <a:gd name="T18" fmla="*/ 7 w 416"/>
                <a:gd name="T19" fmla="*/ 235 h 541"/>
                <a:gd name="T20" fmla="*/ 4 w 416"/>
                <a:gd name="T21" fmla="*/ 259 h 541"/>
                <a:gd name="T22" fmla="*/ 1 w 416"/>
                <a:gd name="T23" fmla="*/ 273 h 541"/>
                <a:gd name="T24" fmla="*/ 1 w 416"/>
                <a:gd name="T25" fmla="*/ 290 h 541"/>
                <a:gd name="T26" fmla="*/ 5 w 416"/>
                <a:gd name="T27" fmla="*/ 305 h 541"/>
                <a:gd name="T28" fmla="*/ 11 w 416"/>
                <a:gd name="T29" fmla="*/ 321 h 541"/>
                <a:gd name="T30" fmla="*/ 18 w 416"/>
                <a:gd name="T31" fmla="*/ 336 h 541"/>
                <a:gd name="T32" fmla="*/ 24 w 416"/>
                <a:gd name="T33" fmla="*/ 348 h 541"/>
                <a:gd name="T34" fmla="*/ 31 w 416"/>
                <a:gd name="T35" fmla="*/ 359 h 541"/>
                <a:gd name="T36" fmla="*/ 37 w 416"/>
                <a:gd name="T37" fmla="*/ 366 h 541"/>
                <a:gd name="T38" fmla="*/ 49 w 416"/>
                <a:gd name="T39" fmla="*/ 387 h 541"/>
                <a:gd name="T40" fmla="*/ 54 w 416"/>
                <a:gd name="T41" fmla="*/ 414 h 541"/>
                <a:gd name="T42" fmla="*/ 54 w 416"/>
                <a:gd name="T43" fmla="*/ 439 h 541"/>
                <a:gd name="T44" fmla="*/ 53 w 416"/>
                <a:gd name="T45" fmla="*/ 458 h 541"/>
                <a:gd name="T46" fmla="*/ 52 w 416"/>
                <a:gd name="T47" fmla="*/ 467 h 541"/>
                <a:gd name="T48" fmla="*/ 59 w 416"/>
                <a:gd name="T49" fmla="*/ 473 h 541"/>
                <a:gd name="T50" fmla="*/ 75 w 416"/>
                <a:gd name="T51" fmla="*/ 484 h 541"/>
                <a:gd name="T52" fmla="*/ 92 w 416"/>
                <a:gd name="T53" fmla="*/ 496 h 541"/>
                <a:gd name="T54" fmla="*/ 109 w 416"/>
                <a:gd name="T55" fmla="*/ 505 h 541"/>
                <a:gd name="T56" fmla="*/ 127 w 416"/>
                <a:gd name="T57" fmla="*/ 513 h 541"/>
                <a:gd name="T58" fmla="*/ 144 w 416"/>
                <a:gd name="T59" fmla="*/ 521 h 541"/>
                <a:gd name="T60" fmla="*/ 163 w 416"/>
                <a:gd name="T61" fmla="*/ 527 h 541"/>
                <a:gd name="T62" fmla="*/ 182 w 416"/>
                <a:gd name="T63" fmla="*/ 531 h 541"/>
                <a:gd name="T64" fmla="*/ 202 w 416"/>
                <a:gd name="T65" fmla="*/ 536 h 541"/>
                <a:gd name="T66" fmla="*/ 223 w 416"/>
                <a:gd name="T67" fmla="*/ 538 h 541"/>
                <a:gd name="T68" fmla="*/ 244 w 416"/>
                <a:gd name="T69" fmla="*/ 539 h 541"/>
                <a:gd name="T70" fmla="*/ 266 w 416"/>
                <a:gd name="T71" fmla="*/ 541 h 541"/>
                <a:gd name="T72" fmla="*/ 289 w 416"/>
                <a:gd name="T73" fmla="*/ 539 h 541"/>
                <a:gd name="T74" fmla="*/ 315 w 416"/>
                <a:gd name="T75" fmla="*/ 538 h 541"/>
                <a:gd name="T76" fmla="*/ 340 w 416"/>
                <a:gd name="T77" fmla="*/ 536 h 541"/>
                <a:gd name="T78" fmla="*/ 367 w 416"/>
                <a:gd name="T79" fmla="*/ 531 h 541"/>
                <a:gd name="T80" fmla="*/ 394 w 416"/>
                <a:gd name="T81" fmla="*/ 527 h 541"/>
                <a:gd name="T82" fmla="*/ 406 w 416"/>
                <a:gd name="T83" fmla="*/ 524 h 541"/>
                <a:gd name="T84" fmla="*/ 407 w 416"/>
                <a:gd name="T85" fmla="*/ 512 h 541"/>
                <a:gd name="T86" fmla="*/ 415 w 416"/>
                <a:gd name="T87" fmla="*/ 394 h 541"/>
                <a:gd name="T88" fmla="*/ 416 w 416"/>
                <a:gd name="T89" fmla="*/ 293 h 541"/>
                <a:gd name="T90" fmla="*/ 411 w 416"/>
                <a:gd name="T91" fmla="*/ 208 h 541"/>
                <a:gd name="T92" fmla="*/ 402 w 416"/>
                <a:gd name="T93" fmla="*/ 138 h 541"/>
                <a:gd name="T94" fmla="*/ 392 w 416"/>
                <a:gd name="T95" fmla="*/ 84 h 541"/>
                <a:gd name="T96" fmla="*/ 382 w 416"/>
                <a:gd name="T97" fmla="*/ 44 h 541"/>
                <a:gd name="T98" fmla="*/ 373 w 416"/>
                <a:gd name="T99" fmla="*/ 20 h 541"/>
                <a:gd name="T100" fmla="*/ 370 w 416"/>
                <a:gd name="T101" fmla="*/ 10 h 541"/>
                <a:gd name="T102" fmla="*/ 365 w 416"/>
                <a:gd name="T103" fmla="*/ 0 h 541"/>
                <a:gd name="T104" fmla="*/ 355 w 416"/>
                <a:gd name="T105" fmla="*/ 0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16" h="541">
                  <a:moveTo>
                    <a:pt x="355" y="0"/>
                  </a:moveTo>
                  <a:lnTo>
                    <a:pt x="0" y="5"/>
                  </a:lnTo>
                  <a:lnTo>
                    <a:pt x="0" y="21"/>
                  </a:lnTo>
                  <a:lnTo>
                    <a:pt x="0" y="38"/>
                  </a:lnTo>
                  <a:lnTo>
                    <a:pt x="1" y="71"/>
                  </a:lnTo>
                  <a:lnTo>
                    <a:pt x="4" y="110"/>
                  </a:lnTo>
                  <a:lnTo>
                    <a:pt x="5" y="140"/>
                  </a:lnTo>
                  <a:lnTo>
                    <a:pt x="7" y="170"/>
                  </a:lnTo>
                  <a:lnTo>
                    <a:pt x="8" y="204"/>
                  </a:lnTo>
                  <a:lnTo>
                    <a:pt x="7" y="235"/>
                  </a:lnTo>
                  <a:lnTo>
                    <a:pt x="4" y="259"/>
                  </a:lnTo>
                  <a:lnTo>
                    <a:pt x="1" y="273"/>
                  </a:lnTo>
                  <a:lnTo>
                    <a:pt x="1" y="290"/>
                  </a:lnTo>
                  <a:lnTo>
                    <a:pt x="5" y="305"/>
                  </a:lnTo>
                  <a:lnTo>
                    <a:pt x="11" y="321"/>
                  </a:lnTo>
                  <a:lnTo>
                    <a:pt x="18" y="336"/>
                  </a:lnTo>
                  <a:lnTo>
                    <a:pt x="24" y="348"/>
                  </a:lnTo>
                  <a:lnTo>
                    <a:pt x="31" y="359"/>
                  </a:lnTo>
                  <a:lnTo>
                    <a:pt x="37" y="366"/>
                  </a:lnTo>
                  <a:lnTo>
                    <a:pt x="49" y="387"/>
                  </a:lnTo>
                  <a:lnTo>
                    <a:pt x="54" y="414"/>
                  </a:lnTo>
                  <a:lnTo>
                    <a:pt x="54" y="439"/>
                  </a:lnTo>
                  <a:lnTo>
                    <a:pt x="53" y="458"/>
                  </a:lnTo>
                  <a:lnTo>
                    <a:pt x="52" y="467"/>
                  </a:lnTo>
                  <a:lnTo>
                    <a:pt x="59" y="473"/>
                  </a:lnTo>
                  <a:lnTo>
                    <a:pt x="75" y="484"/>
                  </a:lnTo>
                  <a:lnTo>
                    <a:pt x="92" y="496"/>
                  </a:lnTo>
                  <a:lnTo>
                    <a:pt x="109" y="505"/>
                  </a:lnTo>
                  <a:lnTo>
                    <a:pt x="127" y="513"/>
                  </a:lnTo>
                  <a:lnTo>
                    <a:pt x="144" y="521"/>
                  </a:lnTo>
                  <a:lnTo>
                    <a:pt x="163" y="527"/>
                  </a:lnTo>
                  <a:lnTo>
                    <a:pt x="182" y="531"/>
                  </a:lnTo>
                  <a:lnTo>
                    <a:pt x="202" y="536"/>
                  </a:lnTo>
                  <a:lnTo>
                    <a:pt x="223" y="538"/>
                  </a:lnTo>
                  <a:lnTo>
                    <a:pt x="244" y="539"/>
                  </a:lnTo>
                  <a:lnTo>
                    <a:pt x="266" y="541"/>
                  </a:lnTo>
                  <a:lnTo>
                    <a:pt x="289" y="539"/>
                  </a:lnTo>
                  <a:lnTo>
                    <a:pt x="315" y="538"/>
                  </a:lnTo>
                  <a:lnTo>
                    <a:pt x="340" y="536"/>
                  </a:lnTo>
                  <a:lnTo>
                    <a:pt x="367" y="531"/>
                  </a:lnTo>
                  <a:lnTo>
                    <a:pt x="394" y="527"/>
                  </a:lnTo>
                  <a:lnTo>
                    <a:pt x="406" y="524"/>
                  </a:lnTo>
                  <a:lnTo>
                    <a:pt x="407" y="512"/>
                  </a:lnTo>
                  <a:lnTo>
                    <a:pt x="415" y="394"/>
                  </a:lnTo>
                  <a:lnTo>
                    <a:pt x="416" y="293"/>
                  </a:lnTo>
                  <a:lnTo>
                    <a:pt x="411" y="208"/>
                  </a:lnTo>
                  <a:lnTo>
                    <a:pt x="402" y="138"/>
                  </a:lnTo>
                  <a:lnTo>
                    <a:pt x="392" y="84"/>
                  </a:lnTo>
                  <a:lnTo>
                    <a:pt x="382" y="44"/>
                  </a:lnTo>
                  <a:lnTo>
                    <a:pt x="373" y="20"/>
                  </a:lnTo>
                  <a:lnTo>
                    <a:pt x="370" y="10"/>
                  </a:lnTo>
                  <a:lnTo>
                    <a:pt x="365" y="0"/>
                  </a:lnTo>
                  <a:lnTo>
                    <a:pt x="35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75"/>
            <p:cNvSpPr>
              <a:spLocks/>
            </p:cNvSpPr>
            <p:nvPr/>
          </p:nvSpPr>
          <p:spPr bwMode="auto">
            <a:xfrm>
              <a:off x="2849" y="2252"/>
              <a:ext cx="177" cy="238"/>
            </a:xfrm>
            <a:custGeom>
              <a:avLst/>
              <a:gdLst>
                <a:gd name="T0" fmla="*/ 318 w 354"/>
                <a:gd name="T1" fmla="*/ 14 h 475"/>
                <a:gd name="T2" fmla="*/ 331 w 354"/>
                <a:gd name="T3" fmla="*/ 62 h 475"/>
                <a:gd name="T4" fmla="*/ 344 w 354"/>
                <a:gd name="T5" fmla="*/ 138 h 475"/>
                <a:gd name="T6" fmla="*/ 353 w 354"/>
                <a:gd name="T7" fmla="*/ 241 h 475"/>
                <a:gd name="T8" fmla="*/ 354 w 354"/>
                <a:gd name="T9" fmla="*/ 340 h 475"/>
                <a:gd name="T10" fmla="*/ 349 w 354"/>
                <a:gd name="T11" fmla="*/ 421 h 475"/>
                <a:gd name="T12" fmla="*/ 322 w 354"/>
                <a:gd name="T13" fmla="*/ 468 h 475"/>
                <a:gd name="T14" fmla="*/ 277 w 354"/>
                <a:gd name="T15" fmla="*/ 474 h 475"/>
                <a:gd name="T16" fmla="*/ 235 w 354"/>
                <a:gd name="T17" fmla="*/ 475 h 475"/>
                <a:gd name="T18" fmla="*/ 197 w 354"/>
                <a:gd name="T19" fmla="*/ 474 h 475"/>
                <a:gd name="T20" fmla="*/ 162 w 354"/>
                <a:gd name="T21" fmla="*/ 468 h 475"/>
                <a:gd name="T22" fmla="*/ 129 w 354"/>
                <a:gd name="T23" fmla="*/ 459 h 475"/>
                <a:gd name="T24" fmla="*/ 98 w 354"/>
                <a:gd name="T25" fmla="*/ 446 h 475"/>
                <a:gd name="T26" fmla="*/ 68 w 354"/>
                <a:gd name="T27" fmla="*/ 430 h 475"/>
                <a:gd name="T28" fmla="*/ 56 w 354"/>
                <a:gd name="T29" fmla="*/ 415 h 475"/>
                <a:gd name="T30" fmla="*/ 56 w 354"/>
                <a:gd name="T31" fmla="*/ 405 h 475"/>
                <a:gd name="T32" fmla="*/ 55 w 354"/>
                <a:gd name="T33" fmla="*/ 377 h 475"/>
                <a:gd name="T34" fmla="*/ 43 w 354"/>
                <a:gd name="T35" fmla="*/ 331 h 475"/>
                <a:gd name="T36" fmla="*/ 20 w 354"/>
                <a:gd name="T37" fmla="*/ 299 h 475"/>
                <a:gd name="T38" fmla="*/ 4 w 354"/>
                <a:gd name="T39" fmla="*/ 263 h 475"/>
                <a:gd name="T40" fmla="*/ 0 w 354"/>
                <a:gd name="T41" fmla="*/ 243 h 475"/>
                <a:gd name="T42" fmla="*/ 0 w 354"/>
                <a:gd name="T43" fmla="*/ 239 h 475"/>
                <a:gd name="T44" fmla="*/ 5 w 354"/>
                <a:gd name="T45" fmla="*/ 223 h 475"/>
                <a:gd name="T46" fmla="*/ 8 w 354"/>
                <a:gd name="T47" fmla="*/ 189 h 475"/>
                <a:gd name="T48" fmla="*/ 8 w 354"/>
                <a:gd name="T49" fmla="*/ 149 h 475"/>
                <a:gd name="T50" fmla="*/ 6 w 354"/>
                <a:gd name="T51" fmla="*/ 115 h 475"/>
                <a:gd name="T52" fmla="*/ 4 w 354"/>
                <a:gd name="T53" fmla="*/ 84 h 475"/>
                <a:gd name="T54" fmla="*/ 2 w 354"/>
                <a:gd name="T55" fmla="*/ 29 h 475"/>
                <a:gd name="T56" fmla="*/ 8 w 354"/>
                <a:gd name="T57" fmla="*/ 4 h 475"/>
                <a:gd name="T58" fmla="*/ 38 w 354"/>
                <a:gd name="T59" fmla="*/ 4 h 475"/>
                <a:gd name="T60" fmla="*/ 82 w 354"/>
                <a:gd name="T61" fmla="*/ 3 h 475"/>
                <a:gd name="T62" fmla="*/ 133 w 354"/>
                <a:gd name="T63" fmla="*/ 3 h 475"/>
                <a:gd name="T64" fmla="*/ 187 w 354"/>
                <a:gd name="T65" fmla="*/ 2 h 475"/>
                <a:gd name="T66" fmla="*/ 238 w 354"/>
                <a:gd name="T67" fmla="*/ 1 h 475"/>
                <a:gd name="T68" fmla="*/ 279 w 354"/>
                <a:gd name="T69" fmla="*/ 1 h 475"/>
                <a:gd name="T70" fmla="*/ 307 w 354"/>
                <a:gd name="T71" fmla="*/ 0 h 4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54" h="475">
                  <a:moveTo>
                    <a:pt x="314" y="0"/>
                  </a:moveTo>
                  <a:lnTo>
                    <a:pt x="318" y="14"/>
                  </a:lnTo>
                  <a:lnTo>
                    <a:pt x="324" y="34"/>
                  </a:lnTo>
                  <a:lnTo>
                    <a:pt x="331" y="62"/>
                  </a:lnTo>
                  <a:lnTo>
                    <a:pt x="338" y="96"/>
                  </a:lnTo>
                  <a:lnTo>
                    <a:pt x="344" y="138"/>
                  </a:lnTo>
                  <a:lnTo>
                    <a:pt x="349" y="186"/>
                  </a:lnTo>
                  <a:lnTo>
                    <a:pt x="353" y="241"/>
                  </a:lnTo>
                  <a:lnTo>
                    <a:pt x="354" y="304"/>
                  </a:lnTo>
                  <a:lnTo>
                    <a:pt x="354" y="340"/>
                  </a:lnTo>
                  <a:lnTo>
                    <a:pt x="352" y="380"/>
                  </a:lnTo>
                  <a:lnTo>
                    <a:pt x="349" y="421"/>
                  </a:lnTo>
                  <a:lnTo>
                    <a:pt x="346" y="465"/>
                  </a:lnTo>
                  <a:lnTo>
                    <a:pt x="322" y="468"/>
                  </a:lnTo>
                  <a:lnTo>
                    <a:pt x="299" y="472"/>
                  </a:lnTo>
                  <a:lnTo>
                    <a:pt x="277" y="474"/>
                  </a:lnTo>
                  <a:lnTo>
                    <a:pt x="256" y="475"/>
                  </a:lnTo>
                  <a:lnTo>
                    <a:pt x="235" y="475"/>
                  </a:lnTo>
                  <a:lnTo>
                    <a:pt x="216" y="475"/>
                  </a:lnTo>
                  <a:lnTo>
                    <a:pt x="197" y="474"/>
                  </a:lnTo>
                  <a:lnTo>
                    <a:pt x="179" y="472"/>
                  </a:lnTo>
                  <a:lnTo>
                    <a:pt x="162" y="468"/>
                  </a:lnTo>
                  <a:lnTo>
                    <a:pt x="146" y="465"/>
                  </a:lnTo>
                  <a:lnTo>
                    <a:pt x="129" y="459"/>
                  </a:lnTo>
                  <a:lnTo>
                    <a:pt x="113" y="453"/>
                  </a:lnTo>
                  <a:lnTo>
                    <a:pt x="98" y="446"/>
                  </a:lnTo>
                  <a:lnTo>
                    <a:pt x="83" y="438"/>
                  </a:lnTo>
                  <a:lnTo>
                    <a:pt x="68" y="430"/>
                  </a:lnTo>
                  <a:lnTo>
                    <a:pt x="55" y="420"/>
                  </a:lnTo>
                  <a:lnTo>
                    <a:pt x="56" y="415"/>
                  </a:lnTo>
                  <a:lnTo>
                    <a:pt x="56" y="411"/>
                  </a:lnTo>
                  <a:lnTo>
                    <a:pt x="56" y="405"/>
                  </a:lnTo>
                  <a:lnTo>
                    <a:pt x="56" y="399"/>
                  </a:lnTo>
                  <a:lnTo>
                    <a:pt x="55" y="377"/>
                  </a:lnTo>
                  <a:lnTo>
                    <a:pt x="51" y="354"/>
                  </a:lnTo>
                  <a:lnTo>
                    <a:pt x="43" y="331"/>
                  </a:lnTo>
                  <a:lnTo>
                    <a:pt x="29" y="312"/>
                  </a:lnTo>
                  <a:lnTo>
                    <a:pt x="20" y="299"/>
                  </a:lnTo>
                  <a:lnTo>
                    <a:pt x="11" y="282"/>
                  </a:lnTo>
                  <a:lnTo>
                    <a:pt x="4" y="263"/>
                  </a:lnTo>
                  <a:lnTo>
                    <a:pt x="0" y="245"/>
                  </a:lnTo>
                  <a:lnTo>
                    <a:pt x="0" y="243"/>
                  </a:lnTo>
                  <a:lnTo>
                    <a:pt x="0" y="240"/>
                  </a:lnTo>
                  <a:lnTo>
                    <a:pt x="0" y="239"/>
                  </a:lnTo>
                  <a:lnTo>
                    <a:pt x="2" y="237"/>
                  </a:lnTo>
                  <a:lnTo>
                    <a:pt x="5" y="223"/>
                  </a:lnTo>
                  <a:lnTo>
                    <a:pt x="7" y="207"/>
                  </a:lnTo>
                  <a:lnTo>
                    <a:pt x="8" y="189"/>
                  </a:lnTo>
                  <a:lnTo>
                    <a:pt x="8" y="170"/>
                  </a:lnTo>
                  <a:lnTo>
                    <a:pt x="8" y="149"/>
                  </a:lnTo>
                  <a:lnTo>
                    <a:pt x="7" y="130"/>
                  </a:lnTo>
                  <a:lnTo>
                    <a:pt x="6" y="115"/>
                  </a:lnTo>
                  <a:lnTo>
                    <a:pt x="5" y="104"/>
                  </a:lnTo>
                  <a:lnTo>
                    <a:pt x="4" y="84"/>
                  </a:lnTo>
                  <a:lnTo>
                    <a:pt x="3" y="57"/>
                  </a:lnTo>
                  <a:lnTo>
                    <a:pt x="2" y="29"/>
                  </a:lnTo>
                  <a:lnTo>
                    <a:pt x="0" y="4"/>
                  </a:lnTo>
                  <a:lnTo>
                    <a:pt x="8" y="4"/>
                  </a:lnTo>
                  <a:lnTo>
                    <a:pt x="21" y="4"/>
                  </a:lnTo>
                  <a:lnTo>
                    <a:pt x="38" y="4"/>
                  </a:lnTo>
                  <a:lnTo>
                    <a:pt x="59" y="4"/>
                  </a:lnTo>
                  <a:lnTo>
                    <a:pt x="82" y="3"/>
                  </a:lnTo>
                  <a:lnTo>
                    <a:pt x="106" y="3"/>
                  </a:lnTo>
                  <a:lnTo>
                    <a:pt x="133" y="3"/>
                  </a:lnTo>
                  <a:lnTo>
                    <a:pt x="160" y="2"/>
                  </a:lnTo>
                  <a:lnTo>
                    <a:pt x="187" y="2"/>
                  </a:lnTo>
                  <a:lnTo>
                    <a:pt x="213" y="2"/>
                  </a:lnTo>
                  <a:lnTo>
                    <a:pt x="238" y="1"/>
                  </a:lnTo>
                  <a:lnTo>
                    <a:pt x="260" y="1"/>
                  </a:lnTo>
                  <a:lnTo>
                    <a:pt x="279" y="1"/>
                  </a:lnTo>
                  <a:lnTo>
                    <a:pt x="295" y="0"/>
                  </a:lnTo>
                  <a:lnTo>
                    <a:pt x="307" y="0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AAD1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76"/>
            <p:cNvSpPr>
              <a:spLocks/>
            </p:cNvSpPr>
            <p:nvPr/>
          </p:nvSpPr>
          <p:spPr bwMode="auto">
            <a:xfrm>
              <a:off x="2523" y="1875"/>
              <a:ext cx="659" cy="339"/>
            </a:xfrm>
            <a:custGeom>
              <a:avLst/>
              <a:gdLst>
                <a:gd name="T0" fmla="*/ 500 w 1319"/>
                <a:gd name="T1" fmla="*/ 6 h 678"/>
                <a:gd name="T2" fmla="*/ 398 w 1319"/>
                <a:gd name="T3" fmla="*/ 25 h 678"/>
                <a:gd name="T4" fmla="*/ 302 w 1319"/>
                <a:gd name="T5" fmla="*/ 55 h 678"/>
                <a:gd name="T6" fmla="*/ 216 w 1319"/>
                <a:gd name="T7" fmla="*/ 96 h 678"/>
                <a:gd name="T8" fmla="*/ 142 w 1319"/>
                <a:gd name="T9" fmla="*/ 146 h 678"/>
                <a:gd name="T10" fmla="*/ 81 w 1319"/>
                <a:gd name="T11" fmla="*/ 204 h 678"/>
                <a:gd name="T12" fmla="*/ 35 w 1319"/>
                <a:gd name="T13" fmla="*/ 267 h 678"/>
                <a:gd name="T14" fmla="*/ 8 w 1319"/>
                <a:gd name="T15" fmla="*/ 335 h 678"/>
                <a:gd name="T16" fmla="*/ 0 w 1319"/>
                <a:gd name="T17" fmla="*/ 395 h 678"/>
                <a:gd name="T18" fmla="*/ 5 w 1319"/>
                <a:gd name="T19" fmla="*/ 441 h 678"/>
                <a:gd name="T20" fmla="*/ 19 w 1319"/>
                <a:gd name="T21" fmla="*/ 484 h 678"/>
                <a:gd name="T22" fmla="*/ 43 w 1319"/>
                <a:gd name="T23" fmla="*/ 525 h 678"/>
                <a:gd name="T24" fmla="*/ 74 w 1319"/>
                <a:gd name="T25" fmla="*/ 559 h 678"/>
                <a:gd name="T26" fmla="*/ 107 w 1319"/>
                <a:gd name="T27" fmla="*/ 588 h 678"/>
                <a:gd name="T28" fmla="*/ 147 w 1319"/>
                <a:gd name="T29" fmla="*/ 612 h 678"/>
                <a:gd name="T30" fmla="*/ 190 w 1319"/>
                <a:gd name="T31" fmla="*/ 633 h 678"/>
                <a:gd name="T32" fmla="*/ 239 w 1319"/>
                <a:gd name="T33" fmla="*/ 650 h 678"/>
                <a:gd name="T34" fmla="*/ 289 w 1319"/>
                <a:gd name="T35" fmla="*/ 664 h 678"/>
                <a:gd name="T36" fmla="*/ 345 w 1319"/>
                <a:gd name="T37" fmla="*/ 673 h 678"/>
                <a:gd name="T38" fmla="*/ 402 w 1319"/>
                <a:gd name="T39" fmla="*/ 677 h 678"/>
                <a:gd name="T40" fmla="*/ 474 w 1319"/>
                <a:gd name="T41" fmla="*/ 677 h 678"/>
                <a:gd name="T42" fmla="*/ 558 w 1319"/>
                <a:gd name="T43" fmla="*/ 670 h 678"/>
                <a:gd name="T44" fmla="*/ 640 w 1319"/>
                <a:gd name="T45" fmla="*/ 655 h 678"/>
                <a:gd name="T46" fmla="*/ 719 w 1319"/>
                <a:gd name="T47" fmla="*/ 632 h 678"/>
                <a:gd name="T48" fmla="*/ 796 w 1319"/>
                <a:gd name="T49" fmla="*/ 602 h 678"/>
                <a:gd name="T50" fmla="*/ 872 w 1319"/>
                <a:gd name="T51" fmla="*/ 564 h 678"/>
                <a:gd name="T52" fmla="*/ 946 w 1319"/>
                <a:gd name="T53" fmla="*/ 518 h 678"/>
                <a:gd name="T54" fmla="*/ 1017 w 1319"/>
                <a:gd name="T55" fmla="*/ 464 h 678"/>
                <a:gd name="T56" fmla="*/ 1062 w 1319"/>
                <a:gd name="T57" fmla="*/ 434 h 678"/>
                <a:gd name="T58" fmla="*/ 1106 w 1319"/>
                <a:gd name="T59" fmla="*/ 433 h 678"/>
                <a:gd name="T60" fmla="*/ 1161 w 1319"/>
                <a:gd name="T61" fmla="*/ 431 h 678"/>
                <a:gd name="T62" fmla="*/ 1203 w 1319"/>
                <a:gd name="T63" fmla="*/ 430 h 678"/>
                <a:gd name="T64" fmla="*/ 1229 w 1319"/>
                <a:gd name="T65" fmla="*/ 428 h 678"/>
                <a:gd name="T66" fmla="*/ 1267 w 1319"/>
                <a:gd name="T67" fmla="*/ 414 h 678"/>
                <a:gd name="T68" fmla="*/ 1297 w 1319"/>
                <a:gd name="T69" fmla="*/ 390 h 678"/>
                <a:gd name="T70" fmla="*/ 1316 w 1319"/>
                <a:gd name="T71" fmla="*/ 358 h 678"/>
                <a:gd name="T72" fmla="*/ 1319 w 1319"/>
                <a:gd name="T73" fmla="*/ 338 h 678"/>
                <a:gd name="T74" fmla="*/ 1319 w 1319"/>
                <a:gd name="T75" fmla="*/ 335 h 678"/>
                <a:gd name="T76" fmla="*/ 1318 w 1319"/>
                <a:gd name="T77" fmla="*/ 321 h 678"/>
                <a:gd name="T78" fmla="*/ 1309 w 1319"/>
                <a:gd name="T79" fmla="*/ 297 h 678"/>
                <a:gd name="T80" fmla="*/ 1294 w 1319"/>
                <a:gd name="T81" fmla="*/ 278 h 678"/>
                <a:gd name="T82" fmla="*/ 1278 w 1319"/>
                <a:gd name="T83" fmla="*/ 267 h 678"/>
                <a:gd name="T84" fmla="*/ 1260 w 1319"/>
                <a:gd name="T85" fmla="*/ 259 h 678"/>
                <a:gd name="T86" fmla="*/ 1240 w 1319"/>
                <a:gd name="T87" fmla="*/ 254 h 678"/>
                <a:gd name="T88" fmla="*/ 1228 w 1319"/>
                <a:gd name="T89" fmla="*/ 253 h 678"/>
                <a:gd name="T90" fmla="*/ 1222 w 1319"/>
                <a:gd name="T91" fmla="*/ 252 h 678"/>
                <a:gd name="T92" fmla="*/ 1184 w 1319"/>
                <a:gd name="T93" fmla="*/ 253 h 678"/>
                <a:gd name="T94" fmla="*/ 1131 w 1319"/>
                <a:gd name="T95" fmla="*/ 255 h 678"/>
                <a:gd name="T96" fmla="*/ 1086 w 1319"/>
                <a:gd name="T97" fmla="*/ 256 h 678"/>
                <a:gd name="T98" fmla="*/ 1063 w 1319"/>
                <a:gd name="T99" fmla="*/ 228 h 678"/>
                <a:gd name="T100" fmla="*/ 1031 w 1319"/>
                <a:gd name="T101" fmla="*/ 172 h 678"/>
                <a:gd name="T102" fmla="*/ 985 w 1319"/>
                <a:gd name="T103" fmla="*/ 123 h 678"/>
                <a:gd name="T104" fmla="*/ 926 w 1319"/>
                <a:gd name="T105" fmla="*/ 80 h 678"/>
                <a:gd name="T106" fmla="*/ 858 w 1319"/>
                <a:gd name="T107" fmla="*/ 47 h 678"/>
                <a:gd name="T108" fmla="*/ 780 w 1319"/>
                <a:gd name="T109" fmla="*/ 22 h 678"/>
                <a:gd name="T110" fmla="*/ 694 w 1319"/>
                <a:gd name="T111" fmla="*/ 6 h 678"/>
                <a:gd name="T112" fmla="*/ 603 w 1319"/>
                <a:gd name="T113" fmla="*/ 0 h 6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19" h="678">
                  <a:moveTo>
                    <a:pt x="554" y="1"/>
                  </a:moveTo>
                  <a:lnTo>
                    <a:pt x="500" y="6"/>
                  </a:lnTo>
                  <a:lnTo>
                    <a:pt x="448" y="14"/>
                  </a:lnTo>
                  <a:lnTo>
                    <a:pt x="398" y="25"/>
                  </a:lnTo>
                  <a:lnTo>
                    <a:pt x="349" y="39"/>
                  </a:lnTo>
                  <a:lnTo>
                    <a:pt x="302" y="55"/>
                  </a:lnTo>
                  <a:lnTo>
                    <a:pt x="258" y="75"/>
                  </a:lnTo>
                  <a:lnTo>
                    <a:pt x="216" y="96"/>
                  </a:lnTo>
                  <a:lnTo>
                    <a:pt x="178" y="120"/>
                  </a:lnTo>
                  <a:lnTo>
                    <a:pt x="142" y="146"/>
                  </a:lnTo>
                  <a:lnTo>
                    <a:pt x="110" y="174"/>
                  </a:lnTo>
                  <a:lnTo>
                    <a:pt x="81" y="204"/>
                  </a:lnTo>
                  <a:lnTo>
                    <a:pt x="56" y="235"/>
                  </a:lnTo>
                  <a:lnTo>
                    <a:pt x="35" y="267"/>
                  </a:lnTo>
                  <a:lnTo>
                    <a:pt x="19" y="300"/>
                  </a:lnTo>
                  <a:lnTo>
                    <a:pt x="8" y="335"/>
                  </a:lnTo>
                  <a:lnTo>
                    <a:pt x="2" y="370"/>
                  </a:lnTo>
                  <a:lnTo>
                    <a:pt x="0" y="395"/>
                  </a:lnTo>
                  <a:lnTo>
                    <a:pt x="2" y="418"/>
                  </a:lnTo>
                  <a:lnTo>
                    <a:pt x="5" y="441"/>
                  </a:lnTo>
                  <a:lnTo>
                    <a:pt x="11" y="463"/>
                  </a:lnTo>
                  <a:lnTo>
                    <a:pt x="19" y="484"/>
                  </a:lnTo>
                  <a:lnTo>
                    <a:pt x="30" y="505"/>
                  </a:lnTo>
                  <a:lnTo>
                    <a:pt x="43" y="525"/>
                  </a:lnTo>
                  <a:lnTo>
                    <a:pt x="59" y="544"/>
                  </a:lnTo>
                  <a:lnTo>
                    <a:pt x="74" y="559"/>
                  </a:lnTo>
                  <a:lnTo>
                    <a:pt x="90" y="574"/>
                  </a:lnTo>
                  <a:lnTo>
                    <a:pt x="107" y="588"/>
                  </a:lnTo>
                  <a:lnTo>
                    <a:pt x="127" y="601"/>
                  </a:lnTo>
                  <a:lnTo>
                    <a:pt x="147" y="612"/>
                  </a:lnTo>
                  <a:lnTo>
                    <a:pt x="169" y="624"/>
                  </a:lnTo>
                  <a:lnTo>
                    <a:pt x="190" y="633"/>
                  </a:lnTo>
                  <a:lnTo>
                    <a:pt x="215" y="642"/>
                  </a:lnTo>
                  <a:lnTo>
                    <a:pt x="239" y="650"/>
                  </a:lnTo>
                  <a:lnTo>
                    <a:pt x="264" y="658"/>
                  </a:lnTo>
                  <a:lnTo>
                    <a:pt x="289" y="664"/>
                  </a:lnTo>
                  <a:lnTo>
                    <a:pt x="317" y="669"/>
                  </a:lnTo>
                  <a:lnTo>
                    <a:pt x="345" y="673"/>
                  </a:lnTo>
                  <a:lnTo>
                    <a:pt x="372" y="675"/>
                  </a:lnTo>
                  <a:lnTo>
                    <a:pt x="402" y="677"/>
                  </a:lnTo>
                  <a:lnTo>
                    <a:pt x="431" y="678"/>
                  </a:lnTo>
                  <a:lnTo>
                    <a:pt x="474" y="677"/>
                  </a:lnTo>
                  <a:lnTo>
                    <a:pt x="516" y="674"/>
                  </a:lnTo>
                  <a:lnTo>
                    <a:pt x="558" y="670"/>
                  </a:lnTo>
                  <a:lnTo>
                    <a:pt x="599" y="663"/>
                  </a:lnTo>
                  <a:lnTo>
                    <a:pt x="640" y="655"/>
                  </a:lnTo>
                  <a:lnTo>
                    <a:pt x="680" y="644"/>
                  </a:lnTo>
                  <a:lnTo>
                    <a:pt x="719" y="632"/>
                  </a:lnTo>
                  <a:lnTo>
                    <a:pt x="758" y="618"/>
                  </a:lnTo>
                  <a:lnTo>
                    <a:pt x="796" y="602"/>
                  </a:lnTo>
                  <a:lnTo>
                    <a:pt x="834" y="583"/>
                  </a:lnTo>
                  <a:lnTo>
                    <a:pt x="872" y="564"/>
                  </a:lnTo>
                  <a:lnTo>
                    <a:pt x="909" y="542"/>
                  </a:lnTo>
                  <a:lnTo>
                    <a:pt x="946" y="518"/>
                  </a:lnTo>
                  <a:lnTo>
                    <a:pt x="982" y="491"/>
                  </a:lnTo>
                  <a:lnTo>
                    <a:pt x="1017" y="464"/>
                  </a:lnTo>
                  <a:lnTo>
                    <a:pt x="1053" y="434"/>
                  </a:lnTo>
                  <a:lnTo>
                    <a:pt x="1062" y="434"/>
                  </a:lnTo>
                  <a:lnTo>
                    <a:pt x="1081" y="434"/>
                  </a:lnTo>
                  <a:lnTo>
                    <a:pt x="1106" y="433"/>
                  </a:lnTo>
                  <a:lnTo>
                    <a:pt x="1135" y="431"/>
                  </a:lnTo>
                  <a:lnTo>
                    <a:pt x="1161" y="431"/>
                  </a:lnTo>
                  <a:lnTo>
                    <a:pt x="1185" y="430"/>
                  </a:lnTo>
                  <a:lnTo>
                    <a:pt x="1203" y="430"/>
                  </a:lnTo>
                  <a:lnTo>
                    <a:pt x="1209" y="430"/>
                  </a:lnTo>
                  <a:lnTo>
                    <a:pt x="1229" y="428"/>
                  </a:lnTo>
                  <a:lnTo>
                    <a:pt x="1249" y="422"/>
                  </a:lnTo>
                  <a:lnTo>
                    <a:pt x="1267" y="414"/>
                  </a:lnTo>
                  <a:lnTo>
                    <a:pt x="1283" y="403"/>
                  </a:lnTo>
                  <a:lnTo>
                    <a:pt x="1297" y="390"/>
                  </a:lnTo>
                  <a:lnTo>
                    <a:pt x="1308" y="375"/>
                  </a:lnTo>
                  <a:lnTo>
                    <a:pt x="1316" y="358"/>
                  </a:lnTo>
                  <a:lnTo>
                    <a:pt x="1319" y="341"/>
                  </a:lnTo>
                  <a:lnTo>
                    <a:pt x="1319" y="338"/>
                  </a:lnTo>
                  <a:lnTo>
                    <a:pt x="1319" y="337"/>
                  </a:lnTo>
                  <a:lnTo>
                    <a:pt x="1319" y="335"/>
                  </a:lnTo>
                  <a:lnTo>
                    <a:pt x="1319" y="334"/>
                  </a:lnTo>
                  <a:lnTo>
                    <a:pt x="1318" y="321"/>
                  </a:lnTo>
                  <a:lnTo>
                    <a:pt x="1314" y="308"/>
                  </a:lnTo>
                  <a:lnTo>
                    <a:pt x="1309" y="297"/>
                  </a:lnTo>
                  <a:lnTo>
                    <a:pt x="1301" y="285"/>
                  </a:lnTo>
                  <a:lnTo>
                    <a:pt x="1294" y="278"/>
                  </a:lnTo>
                  <a:lnTo>
                    <a:pt x="1287" y="273"/>
                  </a:lnTo>
                  <a:lnTo>
                    <a:pt x="1278" y="267"/>
                  </a:lnTo>
                  <a:lnTo>
                    <a:pt x="1270" y="262"/>
                  </a:lnTo>
                  <a:lnTo>
                    <a:pt x="1260" y="259"/>
                  </a:lnTo>
                  <a:lnTo>
                    <a:pt x="1250" y="255"/>
                  </a:lnTo>
                  <a:lnTo>
                    <a:pt x="1240" y="254"/>
                  </a:lnTo>
                  <a:lnTo>
                    <a:pt x="1229" y="253"/>
                  </a:lnTo>
                  <a:lnTo>
                    <a:pt x="1228" y="253"/>
                  </a:lnTo>
                  <a:lnTo>
                    <a:pt x="1228" y="252"/>
                  </a:lnTo>
                  <a:lnTo>
                    <a:pt x="1222" y="252"/>
                  </a:lnTo>
                  <a:lnTo>
                    <a:pt x="1206" y="253"/>
                  </a:lnTo>
                  <a:lnTo>
                    <a:pt x="1184" y="253"/>
                  </a:lnTo>
                  <a:lnTo>
                    <a:pt x="1158" y="254"/>
                  </a:lnTo>
                  <a:lnTo>
                    <a:pt x="1131" y="255"/>
                  </a:lnTo>
                  <a:lnTo>
                    <a:pt x="1106" y="256"/>
                  </a:lnTo>
                  <a:lnTo>
                    <a:pt x="1086" y="256"/>
                  </a:lnTo>
                  <a:lnTo>
                    <a:pt x="1074" y="258"/>
                  </a:lnTo>
                  <a:lnTo>
                    <a:pt x="1063" y="228"/>
                  </a:lnTo>
                  <a:lnTo>
                    <a:pt x="1048" y="199"/>
                  </a:lnTo>
                  <a:lnTo>
                    <a:pt x="1031" y="172"/>
                  </a:lnTo>
                  <a:lnTo>
                    <a:pt x="1009" y="147"/>
                  </a:lnTo>
                  <a:lnTo>
                    <a:pt x="985" y="123"/>
                  </a:lnTo>
                  <a:lnTo>
                    <a:pt x="957" y="101"/>
                  </a:lnTo>
                  <a:lnTo>
                    <a:pt x="926" y="80"/>
                  </a:lnTo>
                  <a:lnTo>
                    <a:pt x="894" y="63"/>
                  </a:lnTo>
                  <a:lnTo>
                    <a:pt x="858" y="47"/>
                  </a:lnTo>
                  <a:lnTo>
                    <a:pt x="820" y="33"/>
                  </a:lnTo>
                  <a:lnTo>
                    <a:pt x="780" y="22"/>
                  </a:lnTo>
                  <a:lnTo>
                    <a:pt x="737" y="12"/>
                  </a:lnTo>
                  <a:lnTo>
                    <a:pt x="694" y="6"/>
                  </a:lnTo>
                  <a:lnTo>
                    <a:pt x="649" y="1"/>
                  </a:lnTo>
                  <a:lnTo>
                    <a:pt x="603" y="0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77"/>
            <p:cNvSpPr>
              <a:spLocks/>
            </p:cNvSpPr>
            <p:nvPr/>
          </p:nvSpPr>
          <p:spPr bwMode="auto">
            <a:xfrm>
              <a:off x="2538" y="1892"/>
              <a:ext cx="628" cy="307"/>
            </a:xfrm>
            <a:custGeom>
              <a:avLst/>
              <a:gdLst>
                <a:gd name="T0" fmla="*/ 372 w 1256"/>
                <a:gd name="T1" fmla="*/ 614 h 615"/>
                <a:gd name="T2" fmla="*/ 319 w 1256"/>
                <a:gd name="T3" fmla="*/ 609 h 615"/>
                <a:gd name="T4" fmla="*/ 268 w 1256"/>
                <a:gd name="T5" fmla="*/ 601 h 615"/>
                <a:gd name="T6" fmla="*/ 219 w 1256"/>
                <a:gd name="T7" fmla="*/ 588 h 615"/>
                <a:gd name="T8" fmla="*/ 173 w 1256"/>
                <a:gd name="T9" fmla="*/ 572 h 615"/>
                <a:gd name="T10" fmla="*/ 133 w 1256"/>
                <a:gd name="T11" fmla="*/ 553 h 615"/>
                <a:gd name="T12" fmla="*/ 96 w 1256"/>
                <a:gd name="T13" fmla="*/ 531 h 615"/>
                <a:gd name="T14" fmla="*/ 65 w 1256"/>
                <a:gd name="T15" fmla="*/ 505 h 615"/>
                <a:gd name="T16" fmla="*/ 37 w 1256"/>
                <a:gd name="T17" fmla="*/ 475 h 615"/>
                <a:gd name="T18" fmla="*/ 18 w 1256"/>
                <a:gd name="T19" fmla="*/ 441 h 615"/>
                <a:gd name="T20" fmla="*/ 5 w 1256"/>
                <a:gd name="T21" fmla="*/ 403 h 615"/>
                <a:gd name="T22" fmla="*/ 0 w 1256"/>
                <a:gd name="T23" fmla="*/ 363 h 615"/>
                <a:gd name="T24" fmla="*/ 7 w 1256"/>
                <a:gd name="T25" fmla="*/ 310 h 615"/>
                <a:gd name="T26" fmla="*/ 34 w 1256"/>
                <a:gd name="T27" fmla="*/ 248 h 615"/>
                <a:gd name="T28" fmla="*/ 78 w 1256"/>
                <a:gd name="T29" fmla="*/ 189 h 615"/>
                <a:gd name="T30" fmla="*/ 135 w 1256"/>
                <a:gd name="T31" fmla="*/ 137 h 615"/>
                <a:gd name="T32" fmla="*/ 207 w 1256"/>
                <a:gd name="T33" fmla="*/ 90 h 615"/>
                <a:gd name="T34" fmla="*/ 287 w 1256"/>
                <a:gd name="T35" fmla="*/ 52 h 615"/>
                <a:gd name="T36" fmla="*/ 378 w 1256"/>
                <a:gd name="T37" fmla="*/ 23 h 615"/>
                <a:gd name="T38" fmla="*/ 475 w 1256"/>
                <a:gd name="T39" fmla="*/ 6 h 615"/>
                <a:gd name="T40" fmla="*/ 571 w 1256"/>
                <a:gd name="T41" fmla="*/ 0 h 615"/>
                <a:gd name="T42" fmla="*/ 659 w 1256"/>
                <a:gd name="T43" fmla="*/ 6 h 615"/>
                <a:gd name="T44" fmla="*/ 742 w 1256"/>
                <a:gd name="T45" fmla="*/ 21 h 615"/>
                <a:gd name="T46" fmla="*/ 817 w 1256"/>
                <a:gd name="T47" fmla="*/ 45 h 615"/>
                <a:gd name="T48" fmla="*/ 883 w 1256"/>
                <a:gd name="T49" fmla="*/ 77 h 615"/>
                <a:gd name="T50" fmla="*/ 937 w 1256"/>
                <a:gd name="T51" fmla="*/ 117 h 615"/>
                <a:gd name="T52" fmla="*/ 979 w 1256"/>
                <a:gd name="T53" fmla="*/ 163 h 615"/>
                <a:gd name="T54" fmla="*/ 1007 w 1256"/>
                <a:gd name="T55" fmla="*/ 216 h 615"/>
                <a:gd name="T56" fmla="*/ 1019 w 1256"/>
                <a:gd name="T57" fmla="*/ 258 h 615"/>
                <a:gd name="T58" fmla="*/ 1197 w 1256"/>
                <a:gd name="T59" fmla="*/ 253 h 615"/>
                <a:gd name="T60" fmla="*/ 1211 w 1256"/>
                <a:gd name="T61" fmla="*/ 256 h 615"/>
                <a:gd name="T62" fmla="*/ 1225 w 1256"/>
                <a:gd name="T63" fmla="*/ 259 h 615"/>
                <a:gd name="T64" fmla="*/ 1236 w 1256"/>
                <a:gd name="T65" fmla="*/ 266 h 615"/>
                <a:gd name="T66" fmla="*/ 1245 w 1256"/>
                <a:gd name="T67" fmla="*/ 274 h 615"/>
                <a:gd name="T68" fmla="*/ 1255 w 1256"/>
                <a:gd name="T69" fmla="*/ 289 h 615"/>
                <a:gd name="T70" fmla="*/ 1256 w 1256"/>
                <a:gd name="T71" fmla="*/ 306 h 615"/>
                <a:gd name="T72" fmla="*/ 1248 w 1256"/>
                <a:gd name="T73" fmla="*/ 329 h 615"/>
                <a:gd name="T74" fmla="*/ 1230 w 1256"/>
                <a:gd name="T75" fmla="*/ 348 h 615"/>
                <a:gd name="T76" fmla="*/ 1205 w 1256"/>
                <a:gd name="T77" fmla="*/ 361 h 615"/>
                <a:gd name="T78" fmla="*/ 1176 w 1256"/>
                <a:gd name="T79" fmla="*/ 366 h 615"/>
                <a:gd name="T80" fmla="*/ 1167 w 1256"/>
                <a:gd name="T81" fmla="*/ 366 h 615"/>
                <a:gd name="T82" fmla="*/ 1145 w 1256"/>
                <a:gd name="T83" fmla="*/ 366 h 615"/>
                <a:gd name="T84" fmla="*/ 1123 w 1256"/>
                <a:gd name="T85" fmla="*/ 367 h 615"/>
                <a:gd name="T86" fmla="*/ 1114 w 1256"/>
                <a:gd name="T87" fmla="*/ 367 h 615"/>
                <a:gd name="T88" fmla="*/ 1005 w 1256"/>
                <a:gd name="T89" fmla="*/ 374 h 615"/>
                <a:gd name="T90" fmla="*/ 936 w 1256"/>
                <a:gd name="T91" fmla="*/ 431 h 615"/>
                <a:gd name="T92" fmla="*/ 865 w 1256"/>
                <a:gd name="T93" fmla="*/ 480 h 615"/>
                <a:gd name="T94" fmla="*/ 793 w 1256"/>
                <a:gd name="T95" fmla="*/ 521 h 615"/>
                <a:gd name="T96" fmla="*/ 718 w 1256"/>
                <a:gd name="T97" fmla="*/ 555 h 615"/>
                <a:gd name="T98" fmla="*/ 642 w 1256"/>
                <a:gd name="T99" fmla="*/ 581 h 615"/>
                <a:gd name="T100" fmla="*/ 564 w 1256"/>
                <a:gd name="T101" fmla="*/ 600 h 615"/>
                <a:gd name="T102" fmla="*/ 483 w 1256"/>
                <a:gd name="T103" fmla="*/ 611 h 615"/>
                <a:gd name="T104" fmla="*/ 400 w 1256"/>
                <a:gd name="T105" fmla="*/ 615 h 6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256" h="615">
                  <a:moveTo>
                    <a:pt x="400" y="615"/>
                  </a:moveTo>
                  <a:lnTo>
                    <a:pt x="372" y="614"/>
                  </a:lnTo>
                  <a:lnTo>
                    <a:pt x="346" y="612"/>
                  </a:lnTo>
                  <a:lnTo>
                    <a:pt x="319" y="609"/>
                  </a:lnTo>
                  <a:lnTo>
                    <a:pt x="293" y="605"/>
                  </a:lnTo>
                  <a:lnTo>
                    <a:pt x="268" y="601"/>
                  </a:lnTo>
                  <a:lnTo>
                    <a:pt x="242" y="595"/>
                  </a:lnTo>
                  <a:lnTo>
                    <a:pt x="219" y="588"/>
                  </a:lnTo>
                  <a:lnTo>
                    <a:pt x="196" y="580"/>
                  </a:lnTo>
                  <a:lnTo>
                    <a:pt x="173" y="572"/>
                  </a:lnTo>
                  <a:lnTo>
                    <a:pt x="152" y="563"/>
                  </a:lnTo>
                  <a:lnTo>
                    <a:pt x="133" y="553"/>
                  </a:lnTo>
                  <a:lnTo>
                    <a:pt x="113" y="542"/>
                  </a:lnTo>
                  <a:lnTo>
                    <a:pt x="96" y="531"/>
                  </a:lnTo>
                  <a:lnTo>
                    <a:pt x="80" y="518"/>
                  </a:lnTo>
                  <a:lnTo>
                    <a:pt x="65" y="505"/>
                  </a:lnTo>
                  <a:lnTo>
                    <a:pt x="51" y="492"/>
                  </a:lnTo>
                  <a:lnTo>
                    <a:pt x="37" y="475"/>
                  </a:lnTo>
                  <a:lnTo>
                    <a:pt x="27" y="458"/>
                  </a:lnTo>
                  <a:lnTo>
                    <a:pt x="18" y="441"/>
                  </a:lnTo>
                  <a:lnTo>
                    <a:pt x="10" y="421"/>
                  </a:lnTo>
                  <a:lnTo>
                    <a:pt x="5" y="403"/>
                  </a:lnTo>
                  <a:lnTo>
                    <a:pt x="2" y="383"/>
                  </a:lnTo>
                  <a:lnTo>
                    <a:pt x="0" y="363"/>
                  </a:lnTo>
                  <a:lnTo>
                    <a:pt x="2" y="342"/>
                  </a:lnTo>
                  <a:lnTo>
                    <a:pt x="7" y="310"/>
                  </a:lnTo>
                  <a:lnTo>
                    <a:pt x="19" y="279"/>
                  </a:lnTo>
                  <a:lnTo>
                    <a:pt x="34" y="248"/>
                  </a:lnTo>
                  <a:lnTo>
                    <a:pt x="53" y="218"/>
                  </a:lnTo>
                  <a:lnTo>
                    <a:pt x="78" y="189"/>
                  </a:lnTo>
                  <a:lnTo>
                    <a:pt x="104" y="162"/>
                  </a:lnTo>
                  <a:lnTo>
                    <a:pt x="135" y="137"/>
                  </a:lnTo>
                  <a:lnTo>
                    <a:pt x="170" y="113"/>
                  </a:lnTo>
                  <a:lnTo>
                    <a:pt x="207" y="90"/>
                  </a:lnTo>
                  <a:lnTo>
                    <a:pt x="246" y="70"/>
                  </a:lnTo>
                  <a:lnTo>
                    <a:pt x="287" y="52"/>
                  </a:lnTo>
                  <a:lnTo>
                    <a:pt x="332" y="37"/>
                  </a:lnTo>
                  <a:lnTo>
                    <a:pt x="378" y="23"/>
                  </a:lnTo>
                  <a:lnTo>
                    <a:pt x="425" y="13"/>
                  </a:lnTo>
                  <a:lnTo>
                    <a:pt x="475" y="6"/>
                  </a:lnTo>
                  <a:lnTo>
                    <a:pt x="524" y="1"/>
                  </a:lnTo>
                  <a:lnTo>
                    <a:pt x="571" y="0"/>
                  </a:lnTo>
                  <a:lnTo>
                    <a:pt x="615" y="1"/>
                  </a:lnTo>
                  <a:lnTo>
                    <a:pt x="659" y="6"/>
                  </a:lnTo>
                  <a:lnTo>
                    <a:pt x="702" y="12"/>
                  </a:lnTo>
                  <a:lnTo>
                    <a:pt x="742" y="21"/>
                  </a:lnTo>
                  <a:lnTo>
                    <a:pt x="781" y="31"/>
                  </a:lnTo>
                  <a:lnTo>
                    <a:pt x="817" y="45"/>
                  </a:lnTo>
                  <a:lnTo>
                    <a:pt x="852" y="60"/>
                  </a:lnTo>
                  <a:lnTo>
                    <a:pt x="883" y="77"/>
                  </a:lnTo>
                  <a:lnTo>
                    <a:pt x="911" y="96"/>
                  </a:lnTo>
                  <a:lnTo>
                    <a:pt x="937" y="117"/>
                  </a:lnTo>
                  <a:lnTo>
                    <a:pt x="960" y="139"/>
                  </a:lnTo>
                  <a:lnTo>
                    <a:pt x="979" y="163"/>
                  </a:lnTo>
                  <a:lnTo>
                    <a:pt x="994" y="190"/>
                  </a:lnTo>
                  <a:lnTo>
                    <a:pt x="1007" y="216"/>
                  </a:lnTo>
                  <a:lnTo>
                    <a:pt x="1015" y="245"/>
                  </a:lnTo>
                  <a:lnTo>
                    <a:pt x="1019" y="258"/>
                  </a:lnTo>
                  <a:lnTo>
                    <a:pt x="1198" y="252"/>
                  </a:lnTo>
                  <a:lnTo>
                    <a:pt x="1197" y="253"/>
                  </a:lnTo>
                  <a:lnTo>
                    <a:pt x="1204" y="254"/>
                  </a:lnTo>
                  <a:lnTo>
                    <a:pt x="1211" y="256"/>
                  </a:lnTo>
                  <a:lnTo>
                    <a:pt x="1218" y="257"/>
                  </a:lnTo>
                  <a:lnTo>
                    <a:pt x="1225" y="259"/>
                  </a:lnTo>
                  <a:lnTo>
                    <a:pt x="1230" y="262"/>
                  </a:lnTo>
                  <a:lnTo>
                    <a:pt x="1236" y="266"/>
                  </a:lnTo>
                  <a:lnTo>
                    <a:pt x="1241" y="269"/>
                  </a:lnTo>
                  <a:lnTo>
                    <a:pt x="1245" y="274"/>
                  </a:lnTo>
                  <a:lnTo>
                    <a:pt x="1251" y="281"/>
                  </a:lnTo>
                  <a:lnTo>
                    <a:pt x="1255" y="289"/>
                  </a:lnTo>
                  <a:lnTo>
                    <a:pt x="1256" y="297"/>
                  </a:lnTo>
                  <a:lnTo>
                    <a:pt x="1256" y="306"/>
                  </a:lnTo>
                  <a:lnTo>
                    <a:pt x="1254" y="318"/>
                  </a:lnTo>
                  <a:lnTo>
                    <a:pt x="1248" y="329"/>
                  </a:lnTo>
                  <a:lnTo>
                    <a:pt x="1241" y="338"/>
                  </a:lnTo>
                  <a:lnTo>
                    <a:pt x="1230" y="348"/>
                  </a:lnTo>
                  <a:lnTo>
                    <a:pt x="1219" y="356"/>
                  </a:lnTo>
                  <a:lnTo>
                    <a:pt x="1205" y="361"/>
                  </a:lnTo>
                  <a:lnTo>
                    <a:pt x="1191" y="365"/>
                  </a:lnTo>
                  <a:lnTo>
                    <a:pt x="1176" y="366"/>
                  </a:lnTo>
                  <a:lnTo>
                    <a:pt x="1174" y="366"/>
                  </a:lnTo>
                  <a:lnTo>
                    <a:pt x="1167" y="366"/>
                  </a:lnTo>
                  <a:lnTo>
                    <a:pt x="1157" y="366"/>
                  </a:lnTo>
                  <a:lnTo>
                    <a:pt x="1145" y="366"/>
                  </a:lnTo>
                  <a:lnTo>
                    <a:pt x="1134" y="367"/>
                  </a:lnTo>
                  <a:lnTo>
                    <a:pt x="1123" y="367"/>
                  </a:lnTo>
                  <a:lnTo>
                    <a:pt x="1116" y="367"/>
                  </a:lnTo>
                  <a:lnTo>
                    <a:pt x="1114" y="367"/>
                  </a:lnTo>
                  <a:lnTo>
                    <a:pt x="1009" y="370"/>
                  </a:lnTo>
                  <a:lnTo>
                    <a:pt x="1005" y="374"/>
                  </a:lnTo>
                  <a:lnTo>
                    <a:pt x="970" y="403"/>
                  </a:lnTo>
                  <a:lnTo>
                    <a:pt x="936" y="431"/>
                  </a:lnTo>
                  <a:lnTo>
                    <a:pt x="901" y="456"/>
                  </a:lnTo>
                  <a:lnTo>
                    <a:pt x="865" y="480"/>
                  </a:lnTo>
                  <a:lnTo>
                    <a:pt x="829" y="502"/>
                  </a:lnTo>
                  <a:lnTo>
                    <a:pt x="793" y="521"/>
                  </a:lnTo>
                  <a:lnTo>
                    <a:pt x="756" y="539"/>
                  </a:lnTo>
                  <a:lnTo>
                    <a:pt x="718" y="555"/>
                  </a:lnTo>
                  <a:lnTo>
                    <a:pt x="680" y="569"/>
                  </a:lnTo>
                  <a:lnTo>
                    <a:pt x="642" y="581"/>
                  </a:lnTo>
                  <a:lnTo>
                    <a:pt x="603" y="592"/>
                  </a:lnTo>
                  <a:lnTo>
                    <a:pt x="564" y="600"/>
                  </a:lnTo>
                  <a:lnTo>
                    <a:pt x="523" y="607"/>
                  </a:lnTo>
                  <a:lnTo>
                    <a:pt x="483" y="611"/>
                  </a:lnTo>
                  <a:lnTo>
                    <a:pt x="442" y="614"/>
                  </a:lnTo>
                  <a:lnTo>
                    <a:pt x="400" y="615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78"/>
            <p:cNvSpPr>
              <a:spLocks/>
            </p:cNvSpPr>
            <p:nvPr/>
          </p:nvSpPr>
          <p:spPr bwMode="auto">
            <a:xfrm>
              <a:off x="3061" y="2049"/>
              <a:ext cx="74" cy="21"/>
            </a:xfrm>
            <a:custGeom>
              <a:avLst/>
              <a:gdLst>
                <a:gd name="T0" fmla="*/ 140 w 148"/>
                <a:gd name="T1" fmla="*/ 0 h 42"/>
                <a:gd name="T2" fmla="*/ 8 w 148"/>
                <a:gd name="T3" fmla="*/ 0 h 42"/>
                <a:gd name="T4" fmla="*/ 6 w 148"/>
                <a:gd name="T5" fmla="*/ 2 h 42"/>
                <a:gd name="T6" fmla="*/ 4 w 148"/>
                <a:gd name="T7" fmla="*/ 3 h 42"/>
                <a:gd name="T8" fmla="*/ 1 w 148"/>
                <a:gd name="T9" fmla="*/ 5 h 42"/>
                <a:gd name="T10" fmla="*/ 0 w 148"/>
                <a:gd name="T11" fmla="*/ 7 h 42"/>
                <a:gd name="T12" fmla="*/ 0 w 148"/>
                <a:gd name="T13" fmla="*/ 10 h 42"/>
                <a:gd name="T14" fmla="*/ 1 w 148"/>
                <a:gd name="T15" fmla="*/ 12 h 42"/>
                <a:gd name="T16" fmla="*/ 3 w 148"/>
                <a:gd name="T17" fmla="*/ 14 h 42"/>
                <a:gd name="T18" fmla="*/ 5 w 148"/>
                <a:gd name="T19" fmla="*/ 15 h 42"/>
                <a:gd name="T20" fmla="*/ 62 w 148"/>
                <a:gd name="T21" fmla="*/ 41 h 42"/>
                <a:gd name="T22" fmla="*/ 66 w 148"/>
                <a:gd name="T23" fmla="*/ 42 h 42"/>
                <a:gd name="T24" fmla="*/ 69 w 148"/>
                <a:gd name="T25" fmla="*/ 41 h 42"/>
                <a:gd name="T26" fmla="*/ 72 w 148"/>
                <a:gd name="T27" fmla="*/ 40 h 42"/>
                <a:gd name="T28" fmla="*/ 73 w 148"/>
                <a:gd name="T29" fmla="*/ 37 h 42"/>
                <a:gd name="T30" fmla="*/ 74 w 148"/>
                <a:gd name="T31" fmla="*/ 36 h 42"/>
                <a:gd name="T32" fmla="*/ 74 w 148"/>
                <a:gd name="T33" fmla="*/ 35 h 42"/>
                <a:gd name="T34" fmla="*/ 74 w 148"/>
                <a:gd name="T35" fmla="*/ 35 h 42"/>
                <a:gd name="T36" fmla="*/ 74 w 148"/>
                <a:gd name="T37" fmla="*/ 34 h 42"/>
                <a:gd name="T38" fmla="*/ 74 w 148"/>
                <a:gd name="T39" fmla="*/ 31 h 42"/>
                <a:gd name="T40" fmla="*/ 73 w 148"/>
                <a:gd name="T41" fmla="*/ 29 h 42"/>
                <a:gd name="T42" fmla="*/ 70 w 148"/>
                <a:gd name="T43" fmla="*/ 28 h 42"/>
                <a:gd name="T44" fmla="*/ 69 w 148"/>
                <a:gd name="T45" fmla="*/ 27 h 42"/>
                <a:gd name="T46" fmla="*/ 67 w 148"/>
                <a:gd name="T47" fmla="*/ 26 h 42"/>
                <a:gd name="T48" fmla="*/ 62 w 148"/>
                <a:gd name="T49" fmla="*/ 23 h 42"/>
                <a:gd name="T50" fmla="*/ 54 w 148"/>
                <a:gd name="T51" fmla="*/ 20 h 42"/>
                <a:gd name="T52" fmla="*/ 46 w 148"/>
                <a:gd name="T53" fmla="*/ 17 h 42"/>
                <a:gd name="T54" fmla="*/ 61 w 148"/>
                <a:gd name="T55" fmla="*/ 17 h 42"/>
                <a:gd name="T56" fmla="*/ 77 w 148"/>
                <a:gd name="T57" fmla="*/ 17 h 42"/>
                <a:gd name="T58" fmla="*/ 92 w 148"/>
                <a:gd name="T59" fmla="*/ 17 h 42"/>
                <a:gd name="T60" fmla="*/ 107 w 148"/>
                <a:gd name="T61" fmla="*/ 17 h 42"/>
                <a:gd name="T62" fmla="*/ 120 w 148"/>
                <a:gd name="T63" fmla="*/ 17 h 42"/>
                <a:gd name="T64" fmla="*/ 130 w 148"/>
                <a:gd name="T65" fmla="*/ 17 h 42"/>
                <a:gd name="T66" fmla="*/ 137 w 148"/>
                <a:gd name="T67" fmla="*/ 17 h 42"/>
                <a:gd name="T68" fmla="*/ 140 w 148"/>
                <a:gd name="T69" fmla="*/ 17 h 42"/>
                <a:gd name="T70" fmla="*/ 143 w 148"/>
                <a:gd name="T71" fmla="*/ 15 h 42"/>
                <a:gd name="T72" fmla="*/ 145 w 148"/>
                <a:gd name="T73" fmla="*/ 14 h 42"/>
                <a:gd name="T74" fmla="*/ 146 w 148"/>
                <a:gd name="T75" fmla="*/ 12 h 42"/>
                <a:gd name="T76" fmla="*/ 148 w 148"/>
                <a:gd name="T77" fmla="*/ 8 h 42"/>
                <a:gd name="T78" fmla="*/ 148 w 148"/>
                <a:gd name="T79" fmla="*/ 8 h 42"/>
                <a:gd name="T80" fmla="*/ 148 w 148"/>
                <a:gd name="T81" fmla="*/ 8 h 42"/>
                <a:gd name="T82" fmla="*/ 148 w 148"/>
                <a:gd name="T83" fmla="*/ 8 h 42"/>
                <a:gd name="T84" fmla="*/ 148 w 148"/>
                <a:gd name="T85" fmla="*/ 8 h 42"/>
                <a:gd name="T86" fmla="*/ 146 w 148"/>
                <a:gd name="T87" fmla="*/ 5 h 42"/>
                <a:gd name="T88" fmla="*/ 145 w 148"/>
                <a:gd name="T89" fmla="*/ 3 h 42"/>
                <a:gd name="T90" fmla="*/ 143 w 148"/>
                <a:gd name="T91" fmla="*/ 2 h 42"/>
                <a:gd name="T92" fmla="*/ 140 w 148"/>
                <a:gd name="T9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48" h="42">
                  <a:moveTo>
                    <a:pt x="140" y="0"/>
                  </a:moveTo>
                  <a:lnTo>
                    <a:pt x="8" y="0"/>
                  </a:lnTo>
                  <a:lnTo>
                    <a:pt x="6" y="2"/>
                  </a:lnTo>
                  <a:lnTo>
                    <a:pt x="4" y="3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2"/>
                  </a:lnTo>
                  <a:lnTo>
                    <a:pt x="3" y="14"/>
                  </a:lnTo>
                  <a:lnTo>
                    <a:pt x="5" y="15"/>
                  </a:lnTo>
                  <a:lnTo>
                    <a:pt x="62" y="41"/>
                  </a:lnTo>
                  <a:lnTo>
                    <a:pt x="66" y="42"/>
                  </a:lnTo>
                  <a:lnTo>
                    <a:pt x="69" y="41"/>
                  </a:lnTo>
                  <a:lnTo>
                    <a:pt x="72" y="40"/>
                  </a:lnTo>
                  <a:lnTo>
                    <a:pt x="73" y="37"/>
                  </a:lnTo>
                  <a:lnTo>
                    <a:pt x="74" y="36"/>
                  </a:lnTo>
                  <a:lnTo>
                    <a:pt x="74" y="35"/>
                  </a:lnTo>
                  <a:lnTo>
                    <a:pt x="74" y="35"/>
                  </a:lnTo>
                  <a:lnTo>
                    <a:pt x="74" y="34"/>
                  </a:lnTo>
                  <a:lnTo>
                    <a:pt x="74" y="31"/>
                  </a:lnTo>
                  <a:lnTo>
                    <a:pt x="73" y="29"/>
                  </a:lnTo>
                  <a:lnTo>
                    <a:pt x="70" y="28"/>
                  </a:lnTo>
                  <a:lnTo>
                    <a:pt x="69" y="27"/>
                  </a:lnTo>
                  <a:lnTo>
                    <a:pt x="67" y="26"/>
                  </a:lnTo>
                  <a:lnTo>
                    <a:pt x="62" y="23"/>
                  </a:lnTo>
                  <a:lnTo>
                    <a:pt x="54" y="20"/>
                  </a:lnTo>
                  <a:lnTo>
                    <a:pt x="46" y="17"/>
                  </a:lnTo>
                  <a:lnTo>
                    <a:pt x="61" y="17"/>
                  </a:lnTo>
                  <a:lnTo>
                    <a:pt x="77" y="17"/>
                  </a:lnTo>
                  <a:lnTo>
                    <a:pt x="92" y="17"/>
                  </a:lnTo>
                  <a:lnTo>
                    <a:pt x="107" y="17"/>
                  </a:lnTo>
                  <a:lnTo>
                    <a:pt x="120" y="17"/>
                  </a:lnTo>
                  <a:lnTo>
                    <a:pt x="130" y="17"/>
                  </a:lnTo>
                  <a:lnTo>
                    <a:pt x="137" y="17"/>
                  </a:lnTo>
                  <a:lnTo>
                    <a:pt x="140" y="17"/>
                  </a:lnTo>
                  <a:lnTo>
                    <a:pt x="143" y="15"/>
                  </a:lnTo>
                  <a:lnTo>
                    <a:pt x="145" y="14"/>
                  </a:lnTo>
                  <a:lnTo>
                    <a:pt x="146" y="12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8" y="8"/>
                  </a:lnTo>
                  <a:lnTo>
                    <a:pt x="146" y="5"/>
                  </a:lnTo>
                  <a:lnTo>
                    <a:pt x="145" y="3"/>
                  </a:lnTo>
                  <a:lnTo>
                    <a:pt x="143" y="2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79"/>
            <p:cNvSpPr>
              <a:spLocks/>
            </p:cNvSpPr>
            <p:nvPr/>
          </p:nvSpPr>
          <p:spPr bwMode="auto">
            <a:xfrm>
              <a:off x="2486" y="1768"/>
              <a:ext cx="648" cy="364"/>
            </a:xfrm>
            <a:custGeom>
              <a:avLst/>
              <a:gdLst>
                <a:gd name="T0" fmla="*/ 59 w 1294"/>
                <a:gd name="T1" fmla="*/ 278 h 727"/>
                <a:gd name="T2" fmla="*/ 12 w 1294"/>
                <a:gd name="T3" fmla="*/ 370 h 727"/>
                <a:gd name="T4" fmla="*/ 0 w 1294"/>
                <a:gd name="T5" fmla="*/ 459 h 727"/>
                <a:gd name="T6" fmla="*/ 31 w 1294"/>
                <a:gd name="T7" fmla="*/ 604 h 727"/>
                <a:gd name="T8" fmla="*/ 85 w 1294"/>
                <a:gd name="T9" fmla="*/ 698 h 727"/>
                <a:gd name="T10" fmla="*/ 102 w 1294"/>
                <a:gd name="T11" fmla="*/ 720 h 727"/>
                <a:gd name="T12" fmla="*/ 102 w 1294"/>
                <a:gd name="T13" fmla="*/ 721 h 727"/>
                <a:gd name="T14" fmla="*/ 102 w 1294"/>
                <a:gd name="T15" fmla="*/ 721 h 727"/>
                <a:gd name="T16" fmla="*/ 102 w 1294"/>
                <a:gd name="T17" fmla="*/ 721 h 727"/>
                <a:gd name="T18" fmla="*/ 107 w 1294"/>
                <a:gd name="T19" fmla="*/ 725 h 727"/>
                <a:gd name="T20" fmla="*/ 125 w 1294"/>
                <a:gd name="T21" fmla="*/ 723 h 727"/>
                <a:gd name="T22" fmla="*/ 131 w 1294"/>
                <a:gd name="T23" fmla="*/ 713 h 727"/>
                <a:gd name="T24" fmla="*/ 130 w 1294"/>
                <a:gd name="T25" fmla="*/ 705 h 727"/>
                <a:gd name="T26" fmla="*/ 114 w 1294"/>
                <a:gd name="T27" fmla="*/ 683 h 727"/>
                <a:gd name="T28" fmla="*/ 98 w 1294"/>
                <a:gd name="T29" fmla="*/ 633 h 727"/>
                <a:gd name="T30" fmla="*/ 100 w 1294"/>
                <a:gd name="T31" fmla="*/ 614 h 727"/>
                <a:gd name="T32" fmla="*/ 122 w 1294"/>
                <a:gd name="T33" fmla="*/ 571 h 727"/>
                <a:gd name="T34" fmla="*/ 176 w 1294"/>
                <a:gd name="T35" fmla="*/ 521 h 727"/>
                <a:gd name="T36" fmla="*/ 246 w 1294"/>
                <a:gd name="T37" fmla="*/ 480 h 727"/>
                <a:gd name="T38" fmla="*/ 318 w 1294"/>
                <a:gd name="T39" fmla="*/ 447 h 727"/>
                <a:gd name="T40" fmla="*/ 373 w 1294"/>
                <a:gd name="T41" fmla="*/ 428 h 727"/>
                <a:gd name="T42" fmla="*/ 441 w 1294"/>
                <a:gd name="T43" fmla="*/ 439 h 727"/>
                <a:gd name="T44" fmla="*/ 606 w 1294"/>
                <a:gd name="T45" fmla="*/ 477 h 727"/>
                <a:gd name="T46" fmla="*/ 785 w 1294"/>
                <a:gd name="T47" fmla="*/ 498 h 727"/>
                <a:gd name="T48" fmla="*/ 952 w 1294"/>
                <a:gd name="T49" fmla="*/ 505 h 727"/>
                <a:gd name="T50" fmla="*/ 1079 w 1294"/>
                <a:gd name="T51" fmla="*/ 505 h 727"/>
                <a:gd name="T52" fmla="*/ 1135 w 1294"/>
                <a:gd name="T53" fmla="*/ 504 h 727"/>
                <a:gd name="T54" fmla="*/ 1180 w 1294"/>
                <a:gd name="T55" fmla="*/ 498 h 727"/>
                <a:gd name="T56" fmla="*/ 1255 w 1294"/>
                <a:gd name="T57" fmla="*/ 488 h 727"/>
                <a:gd name="T58" fmla="*/ 1282 w 1294"/>
                <a:gd name="T59" fmla="*/ 484 h 727"/>
                <a:gd name="T60" fmla="*/ 1291 w 1294"/>
                <a:gd name="T61" fmla="*/ 470 h 727"/>
                <a:gd name="T62" fmla="*/ 1289 w 1294"/>
                <a:gd name="T63" fmla="*/ 339 h 727"/>
                <a:gd name="T64" fmla="*/ 1253 w 1294"/>
                <a:gd name="T65" fmla="*/ 228 h 727"/>
                <a:gd name="T66" fmla="*/ 1187 w 1294"/>
                <a:gd name="T67" fmla="*/ 140 h 727"/>
                <a:gd name="T68" fmla="*/ 1110 w 1294"/>
                <a:gd name="T69" fmla="*/ 81 h 727"/>
                <a:gd name="T70" fmla="*/ 1026 w 1294"/>
                <a:gd name="T71" fmla="*/ 42 h 727"/>
                <a:gd name="T72" fmla="*/ 943 w 1294"/>
                <a:gd name="T73" fmla="*/ 18 h 727"/>
                <a:gd name="T74" fmla="*/ 869 w 1294"/>
                <a:gd name="T75" fmla="*/ 5 h 727"/>
                <a:gd name="T76" fmla="*/ 812 w 1294"/>
                <a:gd name="T77" fmla="*/ 1 h 727"/>
                <a:gd name="T78" fmla="*/ 649 w 1294"/>
                <a:gd name="T79" fmla="*/ 2 h 727"/>
                <a:gd name="T80" fmla="*/ 502 w 1294"/>
                <a:gd name="T81" fmla="*/ 22 h 727"/>
                <a:gd name="T82" fmla="*/ 368 w 1294"/>
                <a:gd name="T83" fmla="*/ 58 h 727"/>
                <a:gd name="T84" fmla="*/ 250 w 1294"/>
                <a:gd name="T85" fmla="*/ 114 h 727"/>
                <a:gd name="T86" fmla="*/ 145 w 1294"/>
                <a:gd name="T87" fmla="*/ 188 h 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294" h="727">
                  <a:moveTo>
                    <a:pt x="113" y="217"/>
                  </a:moveTo>
                  <a:lnTo>
                    <a:pt x="84" y="247"/>
                  </a:lnTo>
                  <a:lnTo>
                    <a:pt x="59" y="278"/>
                  </a:lnTo>
                  <a:lnTo>
                    <a:pt x="39" y="309"/>
                  </a:lnTo>
                  <a:lnTo>
                    <a:pt x="24" y="339"/>
                  </a:lnTo>
                  <a:lnTo>
                    <a:pt x="12" y="370"/>
                  </a:lnTo>
                  <a:lnTo>
                    <a:pt x="6" y="400"/>
                  </a:lnTo>
                  <a:lnTo>
                    <a:pt x="1" y="430"/>
                  </a:lnTo>
                  <a:lnTo>
                    <a:pt x="0" y="459"/>
                  </a:lnTo>
                  <a:lnTo>
                    <a:pt x="4" y="512"/>
                  </a:lnTo>
                  <a:lnTo>
                    <a:pt x="15" y="560"/>
                  </a:lnTo>
                  <a:lnTo>
                    <a:pt x="31" y="604"/>
                  </a:lnTo>
                  <a:lnTo>
                    <a:pt x="49" y="643"/>
                  </a:lnTo>
                  <a:lnTo>
                    <a:pt x="69" y="674"/>
                  </a:lnTo>
                  <a:lnTo>
                    <a:pt x="85" y="698"/>
                  </a:lnTo>
                  <a:lnTo>
                    <a:pt x="97" y="715"/>
                  </a:lnTo>
                  <a:lnTo>
                    <a:pt x="102" y="720"/>
                  </a:lnTo>
                  <a:lnTo>
                    <a:pt x="102" y="720"/>
                  </a:lnTo>
                  <a:lnTo>
                    <a:pt x="102" y="720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2" y="721"/>
                  </a:lnTo>
                  <a:lnTo>
                    <a:pt x="107" y="725"/>
                  </a:lnTo>
                  <a:lnTo>
                    <a:pt x="114" y="727"/>
                  </a:lnTo>
                  <a:lnTo>
                    <a:pt x="120" y="726"/>
                  </a:lnTo>
                  <a:lnTo>
                    <a:pt x="125" y="723"/>
                  </a:lnTo>
                  <a:lnTo>
                    <a:pt x="128" y="720"/>
                  </a:lnTo>
                  <a:lnTo>
                    <a:pt x="130" y="717"/>
                  </a:lnTo>
                  <a:lnTo>
                    <a:pt x="131" y="713"/>
                  </a:lnTo>
                  <a:lnTo>
                    <a:pt x="131" y="711"/>
                  </a:lnTo>
                  <a:lnTo>
                    <a:pt x="131" y="708"/>
                  </a:lnTo>
                  <a:lnTo>
                    <a:pt x="130" y="705"/>
                  </a:lnTo>
                  <a:lnTo>
                    <a:pt x="129" y="704"/>
                  </a:lnTo>
                  <a:lnTo>
                    <a:pt x="126" y="702"/>
                  </a:lnTo>
                  <a:lnTo>
                    <a:pt x="114" y="683"/>
                  </a:lnTo>
                  <a:lnTo>
                    <a:pt x="105" y="666"/>
                  </a:lnTo>
                  <a:lnTo>
                    <a:pt x="100" y="649"/>
                  </a:lnTo>
                  <a:lnTo>
                    <a:pt x="98" y="633"/>
                  </a:lnTo>
                  <a:lnTo>
                    <a:pt x="98" y="627"/>
                  </a:lnTo>
                  <a:lnTo>
                    <a:pt x="99" y="620"/>
                  </a:lnTo>
                  <a:lnTo>
                    <a:pt x="100" y="614"/>
                  </a:lnTo>
                  <a:lnTo>
                    <a:pt x="101" y="609"/>
                  </a:lnTo>
                  <a:lnTo>
                    <a:pt x="109" y="589"/>
                  </a:lnTo>
                  <a:lnTo>
                    <a:pt x="122" y="571"/>
                  </a:lnTo>
                  <a:lnTo>
                    <a:pt x="137" y="553"/>
                  </a:lnTo>
                  <a:lnTo>
                    <a:pt x="155" y="536"/>
                  </a:lnTo>
                  <a:lnTo>
                    <a:pt x="176" y="521"/>
                  </a:lnTo>
                  <a:lnTo>
                    <a:pt x="199" y="506"/>
                  </a:lnTo>
                  <a:lnTo>
                    <a:pt x="222" y="492"/>
                  </a:lnTo>
                  <a:lnTo>
                    <a:pt x="246" y="480"/>
                  </a:lnTo>
                  <a:lnTo>
                    <a:pt x="270" y="468"/>
                  </a:lnTo>
                  <a:lnTo>
                    <a:pt x="295" y="458"/>
                  </a:lnTo>
                  <a:lnTo>
                    <a:pt x="318" y="447"/>
                  </a:lnTo>
                  <a:lnTo>
                    <a:pt x="338" y="439"/>
                  </a:lnTo>
                  <a:lnTo>
                    <a:pt x="357" y="434"/>
                  </a:lnTo>
                  <a:lnTo>
                    <a:pt x="373" y="428"/>
                  </a:lnTo>
                  <a:lnTo>
                    <a:pt x="386" y="423"/>
                  </a:lnTo>
                  <a:lnTo>
                    <a:pt x="395" y="421"/>
                  </a:lnTo>
                  <a:lnTo>
                    <a:pt x="441" y="439"/>
                  </a:lnTo>
                  <a:lnTo>
                    <a:pt x="493" y="454"/>
                  </a:lnTo>
                  <a:lnTo>
                    <a:pt x="547" y="467"/>
                  </a:lnTo>
                  <a:lnTo>
                    <a:pt x="606" y="477"/>
                  </a:lnTo>
                  <a:lnTo>
                    <a:pt x="664" y="487"/>
                  </a:lnTo>
                  <a:lnTo>
                    <a:pt x="725" y="494"/>
                  </a:lnTo>
                  <a:lnTo>
                    <a:pt x="785" y="498"/>
                  </a:lnTo>
                  <a:lnTo>
                    <a:pt x="844" y="502"/>
                  </a:lnTo>
                  <a:lnTo>
                    <a:pt x="899" y="504"/>
                  </a:lnTo>
                  <a:lnTo>
                    <a:pt x="952" y="505"/>
                  </a:lnTo>
                  <a:lnTo>
                    <a:pt x="1001" y="506"/>
                  </a:lnTo>
                  <a:lnTo>
                    <a:pt x="1043" y="506"/>
                  </a:lnTo>
                  <a:lnTo>
                    <a:pt x="1079" y="505"/>
                  </a:lnTo>
                  <a:lnTo>
                    <a:pt x="1107" y="505"/>
                  </a:lnTo>
                  <a:lnTo>
                    <a:pt x="1126" y="504"/>
                  </a:lnTo>
                  <a:lnTo>
                    <a:pt x="1135" y="504"/>
                  </a:lnTo>
                  <a:lnTo>
                    <a:pt x="1142" y="503"/>
                  </a:lnTo>
                  <a:lnTo>
                    <a:pt x="1158" y="500"/>
                  </a:lnTo>
                  <a:lnTo>
                    <a:pt x="1180" y="498"/>
                  </a:lnTo>
                  <a:lnTo>
                    <a:pt x="1207" y="495"/>
                  </a:lnTo>
                  <a:lnTo>
                    <a:pt x="1232" y="491"/>
                  </a:lnTo>
                  <a:lnTo>
                    <a:pt x="1255" y="488"/>
                  </a:lnTo>
                  <a:lnTo>
                    <a:pt x="1271" y="487"/>
                  </a:lnTo>
                  <a:lnTo>
                    <a:pt x="1277" y="485"/>
                  </a:lnTo>
                  <a:lnTo>
                    <a:pt x="1282" y="484"/>
                  </a:lnTo>
                  <a:lnTo>
                    <a:pt x="1286" y="481"/>
                  </a:lnTo>
                  <a:lnTo>
                    <a:pt x="1290" y="476"/>
                  </a:lnTo>
                  <a:lnTo>
                    <a:pt x="1291" y="470"/>
                  </a:lnTo>
                  <a:lnTo>
                    <a:pt x="1294" y="424"/>
                  </a:lnTo>
                  <a:lnTo>
                    <a:pt x="1293" y="381"/>
                  </a:lnTo>
                  <a:lnTo>
                    <a:pt x="1289" y="339"/>
                  </a:lnTo>
                  <a:lnTo>
                    <a:pt x="1281" y="300"/>
                  </a:lnTo>
                  <a:lnTo>
                    <a:pt x="1269" y="263"/>
                  </a:lnTo>
                  <a:lnTo>
                    <a:pt x="1253" y="228"/>
                  </a:lnTo>
                  <a:lnTo>
                    <a:pt x="1233" y="195"/>
                  </a:lnTo>
                  <a:lnTo>
                    <a:pt x="1210" y="164"/>
                  </a:lnTo>
                  <a:lnTo>
                    <a:pt x="1187" y="140"/>
                  </a:lnTo>
                  <a:lnTo>
                    <a:pt x="1163" y="118"/>
                  </a:lnTo>
                  <a:lnTo>
                    <a:pt x="1138" y="99"/>
                  </a:lnTo>
                  <a:lnTo>
                    <a:pt x="1110" y="81"/>
                  </a:lnTo>
                  <a:lnTo>
                    <a:pt x="1082" y="66"/>
                  </a:lnTo>
                  <a:lnTo>
                    <a:pt x="1055" y="54"/>
                  </a:lnTo>
                  <a:lnTo>
                    <a:pt x="1026" y="42"/>
                  </a:lnTo>
                  <a:lnTo>
                    <a:pt x="998" y="33"/>
                  </a:lnTo>
                  <a:lnTo>
                    <a:pt x="971" y="25"/>
                  </a:lnTo>
                  <a:lnTo>
                    <a:pt x="943" y="18"/>
                  </a:lnTo>
                  <a:lnTo>
                    <a:pt x="917" y="12"/>
                  </a:lnTo>
                  <a:lnTo>
                    <a:pt x="892" y="9"/>
                  </a:lnTo>
                  <a:lnTo>
                    <a:pt x="869" y="5"/>
                  </a:lnTo>
                  <a:lnTo>
                    <a:pt x="847" y="3"/>
                  </a:lnTo>
                  <a:lnTo>
                    <a:pt x="828" y="2"/>
                  </a:lnTo>
                  <a:lnTo>
                    <a:pt x="812" y="1"/>
                  </a:lnTo>
                  <a:lnTo>
                    <a:pt x="755" y="0"/>
                  </a:lnTo>
                  <a:lnTo>
                    <a:pt x="701" y="0"/>
                  </a:lnTo>
                  <a:lnTo>
                    <a:pt x="649" y="2"/>
                  </a:lnTo>
                  <a:lnTo>
                    <a:pt x="599" y="7"/>
                  </a:lnTo>
                  <a:lnTo>
                    <a:pt x="549" y="12"/>
                  </a:lnTo>
                  <a:lnTo>
                    <a:pt x="502" y="22"/>
                  </a:lnTo>
                  <a:lnTo>
                    <a:pt x="456" y="32"/>
                  </a:lnTo>
                  <a:lnTo>
                    <a:pt x="411" y="43"/>
                  </a:lnTo>
                  <a:lnTo>
                    <a:pt x="368" y="58"/>
                  </a:lnTo>
                  <a:lnTo>
                    <a:pt x="327" y="75"/>
                  </a:lnTo>
                  <a:lnTo>
                    <a:pt x="288" y="93"/>
                  </a:lnTo>
                  <a:lnTo>
                    <a:pt x="250" y="114"/>
                  </a:lnTo>
                  <a:lnTo>
                    <a:pt x="213" y="137"/>
                  </a:lnTo>
                  <a:lnTo>
                    <a:pt x="178" y="162"/>
                  </a:lnTo>
                  <a:lnTo>
                    <a:pt x="145" y="188"/>
                  </a:lnTo>
                  <a:lnTo>
                    <a:pt x="113" y="2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80"/>
            <p:cNvSpPr>
              <a:spLocks/>
            </p:cNvSpPr>
            <p:nvPr/>
          </p:nvSpPr>
          <p:spPr bwMode="auto">
            <a:xfrm>
              <a:off x="2502" y="1784"/>
              <a:ext cx="616" cy="290"/>
            </a:xfrm>
            <a:custGeom>
              <a:avLst/>
              <a:gdLst>
                <a:gd name="T0" fmla="*/ 1 w 1231"/>
                <a:gd name="T1" fmla="*/ 403 h 579"/>
                <a:gd name="T2" fmla="*/ 13 w 1231"/>
                <a:gd name="T3" fmla="*/ 349 h 579"/>
                <a:gd name="T4" fmla="*/ 37 w 1231"/>
                <a:gd name="T5" fmla="*/ 292 h 579"/>
                <a:gd name="T6" fmla="*/ 77 w 1231"/>
                <a:gd name="T7" fmla="*/ 236 h 579"/>
                <a:gd name="T8" fmla="*/ 135 w 1231"/>
                <a:gd name="T9" fmla="*/ 181 h 579"/>
                <a:gd name="T10" fmla="*/ 200 w 1231"/>
                <a:gd name="T11" fmla="*/ 131 h 579"/>
                <a:gd name="T12" fmla="*/ 272 w 1231"/>
                <a:gd name="T13" fmla="*/ 90 h 579"/>
                <a:gd name="T14" fmla="*/ 350 w 1231"/>
                <a:gd name="T15" fmla="*/ 56 h 579"/>
                <a:gd name="T16" fmla="*/ 434 w 1231"/>
                <a:gd name="T17" fmla="*/ 30 h 579"/>
                <a:gd name="T18" fmla="*/ 524 w 1231"/>
                <a:gd name="T19" fmla="*/ 13 h 579"/>
                <a:gd name="T20" fmla="*/ 622 w 1231"/>
                <a:gd name="T21" fmla="*/ 2 h 579"/>
                <a:gd name="T22" fmla="*/ 725 w 1231"/>
                <a:gd name="T23" fmla="*/ 0 h 579"/>
                <a:gd name="T24" fmla="*/ 796 w 1231"/>
                <a:gd name="T25" fmla="*/ 2 h 579"/>
                <a:gd name="T26" fmla="*/ 834 w 1231"/>
                <a:gd name="T27" fmla="*/ 6 h 579"/>
                <a:gd name="T28" fmla="*/ 879 w 1231"/>
                <a:gd name="T29" fmla="*/ 13 h 579"/>
                <a:gd name="T30" fmla="*/ 929 w 1231"/>
                <a:gd name="T31" fmla="*/ 23 h 579"/>
                <a:gd name="T32" fmla="*/ 982 w 1231"/>
                <a:gd name="T33" fmla="*/ 40 h 579"/>
                <a:gd name="T34" fmla="*/ 1035 w 1231"/>
                <a:gd name="T35" fmla="*/ 62 h 579"/>
                <a:gd name="T36" fmla="*/ 1087 w 1231"/>
                <a:gd name="T37" fmla="*/ 92 h 579"/>
                <a:gd name="T38" fmla="*/ 1134 w 1231"/>
                <a:gd name="T39" fmla="*/ 130 h 579"/>
                <a:gd name="T40" fmla="*/ 1172 w 1231"/>
                <a:gd name="T41" fmla="*/ 176 h 579"/>
                <a:gd name="T42" fmla="*/ 1201 w 1231"/>
                <a:gd name="T43" fmla="*/ 227 h 579"/>
                <a:gd name="T44" fmla="*/ 1221 w 1231"/>
                <a:gd name="T45" fmla="*/ 282 h 579"/>
                <a:gd name="T46" fmla="*/ 1230 w 1231"/>
                <a:gd name="T47" fmla="*/ 344 h 579"/>
                <a:gd name="T48" fmla="*/ 1231 w 1231"/>
                <a:gd name="T49" fmla="*/ 389 h 579"/>
                <a:gd name="T50" fmla="*/ 1230 w 1231"/>
                <a:gd name="T51" fmla="*/ 412 h 579"/>
                <a:gd name="T52" fmla="*/ 1217 w 1231"/>
                <a:gd name="T53" fmla="*/ 425 h 579"/>
                <a:gd name="T54" fmla="*/ 1179 w 1231"/>
                <a:gd name="T55" fmla="*/ 429 h 579"/>
                <a:gd name="T56" fmla="*/ 1135 w 1231"/>
                <a:gd name="T57" fmla="*/ 435 h 579"/>
                <a:gd name="T58" fmla="*/ 1106 w 1231"/>
                <a:gd name="T59" fmla="*/ 438 h 579"/>
                <a:gd name="T60" fmla="*/ 1095 w 1231"/>
                <a:gd name="T61" fmla="*/ 440 h 579"/>
                <a:gd name="T62" fmla="*/ 1051 w 1231"/>
                <a:gd name="T63" fmla="*/ 442 h 579"/>
                <a:gd name="T64" fmla="*/ 975 w 1231"/>
                <a:gd name="T65" fmla="*/ 442 h 579"/>
                <a:gd name="T66" fmla="*/ 875 w 1231"/>
                <a:gd name="T67" fmla="*/ 441 h 579"/>
                <a:gd name="T68" fmla="*/ 759 w 1231"/>
                <a:gd name="T69" fmla="*/ 434 h 579"/>
                <a:gd name="T70" fmla="*/ 638 w 1231"/>
                <a:gd name="T71" fmla="*/ 422 h 579"/>
                <a:gd name="T72" fmla="*/ 520 w 1231"/>
                <a:gd name="T73" fmla="*/ 404 h 579"/>
                <a:gd name="T74" fmla="*/ 416 w 1231"/>
                <a:gd name="T75" fmla="*/ 375 h 579"/>
                <a:gd name="T76" fmla="*/ 368 w 1231"/>
                <a:gd name="T77" fmla="*/ 356 h 579"/>
                <a:gd name="T78" fmla="*/ 363 w 1231"/>
                <a:gd name="T79" fmla="*/ 356 h 579"/>
                <a:gd name="T80" fmla="*/ 356 w 1231"/>
                <a:gd name="T81" fmla="*/ 358 h 579"/>
                <a:gd name="T82" fmla="*/ 330 w 1231"/>
                <a:gd name="T83" fmla="*/ 366 h 579"/>
                <a:gd name="T84" fmla="*/ 289 w 1231"/>
                <a:gd name="T85" fmla="*/ 381 h 579"/>
                <a:gd name="T86" fmla="*/ 238 w 1231"/>
                <a:gd name="T87" fmla="*/ 402 h 579"/>
                <a:gd name="T88" fmla="*/ 183 w 1231"/>
                <a:gd name="T89" fmla="*/ 428 h 579"/>
                <a:gd name="T90" fmla="*/ 129 w 1231"/>
                <a:gd name="T91" fmla="*/ 462 h 579"/>
                <a:gd name="T92" fmla="*/ 83 w 1231"/>
                <a:gd name="T93" fmla="*/ 499 h 579"/>
                <a:gd name="T94" fmla="*/ 49 w 1231"/>
                <a:gd name="T95" fmla="*/ 543 h 579"/>
                <a:gd name="T96" fmla="*/ 38 w 1231"/>
                <a:gd name="T97" fmla="*/ 571 h 579"/>
                <a:gd name="T98" fmla="*/ 38 w 1231"/>
                <a:gd name="T99" fmla="*/ 577 h 579"/>
                <a:gd name="T100" fmla="*/ 30 w 1231"/>
                <a:gd name="T101" fmla="*/ 563 h 579"/>
                <a:gd name="T102" fmla="*/ 17 w 1231"/>
                <a:gd name="T103" fmla="*/ 529 h 579"/>
                <a:gd name="T104" fmla="*/ 7 w 1231"/>
                <a:gd name="T105" fmla="*/ 491 h 579"/>
                <a:gd name="T106" fmla="*/ 1 w 1231"/>
                <a:gd name="T107" fmla="*/ 451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31" h="579">
                  <a:moveTo>
                    <a:pt x="0" y="429"/>
                  </a:moveTo>
                  <a:lnTo>
                    <a:pt x="1" y="403"/>
                  </a:lnTo>
                  <a:lnTo>
                    <a:pt x="6" y="376"/>
                  </a:lnTo>
                  <a:lnTo>
                    <a:pt x="13" y="349"/>
                  </a:lnTo>
                  <a:lnTo>
                    <a:pt x="23" y="321"/>
                  </a:lnTo>
                  <a:lnTo>
                    <a:pt x="37" y="292"/>
                  </a:lnTo>
                  <a:lnTo>
                    <a:pt x="54" y="265"/>
                  </a:lnTo>
                  <a:lnTo>
                    <a:pt x="77" y="236"/>
                  </a:lnTo>
                  <a:lnTo>
                    <a:pt x="104" y="208"/>
                  </a:lnTo>
                  <a:lnTo>
                    <a:pt x="135" y="181"/>
                  </a:lnTo>
                  <a:lnTo>
                    <a:pt x="167" y="155"/>
                  </a:lnTo>
                  <a:lnTo>
                    <a:pt x="200" y="131"/>
                  </a:lnTo>
                  <a:lnTo>
                    <a:pt x="235" y="109"/>
                  </a:lnTo>
                  <a:lnTo>
                    <a:pt x="272" y="90"/>
                  </a:lnTo>
                  <a:lnTo>
                    <a:pt x="310" y="71"/>
                  </a:lnTo>
                  <a:lnTo>
                    <a:pt x="350" y="56"/>
                  </a:lnTo>
                  <a:lnTo>
                    <a:pt x="391" y="43"/>
                  </a:lnTo>
                  <a:lnTo>
                    <a:pt x="434" y="30"/>
                  </a:lnTo>
                  <a:lnTo>
                    <a:pt x="478" y="21"/>
                  </a:lnTo>
                  <a:lnTo>
                    <a:pt x="524" y="13"/>
                  </a:lnTo>
                  <a:lnTo>
                    <a:pt x="572" y="6"/>
                  </a:lnTo>
                  <a:lnTo>
                    <a:pt x="622" y="2"/>
                  </a:lnTo>
                  <a:lnTo>
                    <a:pt x="672" y="0"/>
                  </a:lnTo>
                  <a:lnTo>
                    <a:pt x="725" y="0"/>
                  </a:lnTo>
                  <a:lnTo>
                    <a:pt x="780" y="1"/>
                  </a:lnTo>
                  <a:lnTo>
                    <a:pt x="796" y="2"/>
                  </a:lnTo>
                  <a:lnTo>
                    <a:pt x="813" y="3"/>
                  </a:lnTo>
                  <a:lnTo>
                    <a:pt x="834" y="6"/>
                  </a:lnTo>
                  <a:lnTo>
                    <a:pt x="856" y="8"/>
                  </a:lnTo>
                  <a:lnTo>
                    <a:pt x="879" y="13"/>
                  </a:lnTo>
                  <a:lnTo>
                    <a:pt x="904" y="17"/>
                  </a:lnTo>
                  <a:lnTo>
                    <a:pt x="929" y="23"/>
                  </a:lnTo>
                  <a:lnTo>
                    <a:pt x="956" y="31"/>
                  </a:lnTo>
                  <a:lnTo>
                    <a:pt x="982" y="40"/>
                  </a:lnTo>
                  <a:lnTo>
                    <a:pt x="1009" y="51"/>
                  </a:lnTo>
                  <a:lnTo>
                    <a:pt x="1035" y="62"/>
                  </a:lnTo>
                  <a:lnTo>
                    <a:pt x="1062" y="76"/>
                  </a:lnTo>
                  <a:lnTo>
                    <a:pt x="1087" y="92"/>
                  </a:lnTo>
                  <a:lnTo>
                    <a:pt x="1111" y="110"/>
                  </a:lnTo>
                  <a:lnTo>
                    <a:pt x="1134" y="130"/>
                  </a:lnTo>
                  <a:lnTo>
                    <a:pt x="1155" y="153"/>
                  </a:lnTo>
                  <a:lnTo>
                    <a:pt x="1172" y="176"/>
                  </a:lnTo>
                  <a:lnTo>
                    <a:pt x="1188" y="200"/>
                  </a:lnTo>
                  <a:lnTo>
                    <a:pt x="1201" y="227"/>
                  </a:lnTo>
                  <a:lnTo>
                    <a:pt x="1213" y="253"/>
                  </a:lnTo>
                  <a:lnTo>
                    <a:pt x="1221" y="282"/>
                  </a:lnTo>
                  <a:lnTo>
                    <a:pt x="1226" y="313"/>
                  </a:lnTo>
                  <a:lnTo>
                    <a:pt x="1230" y="344"/>
                  </a:lnTo>
                  <a:lnTo>
                    <a:pt x="1231" y="377"/>
                  </a:lnTo>
                  <a:lnTo>
                    <a:pt x="1231" y="389"/>
                  </a:lnTo>
                  <a:lnTo>
                    <a:pt x="1230" y="401"/>
                  </a:lnTo>
                  <a:lnTo>
                    <a:pt x="1230" y="412"/>
                  </a:lnTo>
                  <a:lnTo>
                    <a:pt x="1229" y="424"/>
                  </a:lnTo>
                  <a:lnTo>
                    <a:pt x="1217" y="425"/>
                  </a:lnTo>
                  <a:lnTo>
                    <a:pt x="1200" y="427"/>
                  </a:lnTo>
                  <a:lnTo>
                    <a:pt x="1179" y="429"/>
                  </a:lnTo>
                  <a:lnTo>
                    <a:pt x="1156" y="433"/>
                  </a:lnTo>
                  <a:lnTo>
                    <a:pt x="1135" y="435"/>
                  </a:lnTo>
                  <a:lnTo>
                    <a:pt x="1118" y="437"/>
                  </a:lnTo>
                  <a:lnTo>
                    <a:pt x="1106" y="438"/>
                  </a:lnTo>
                  <a:lnTo>
                    <a:pt x="1101" y="440"/>
                  </a:lnTo>
                  <a:lnTo>
                    <a:pt x="1095" y="440"/>
                  </a:lnTo>
                  <a:lnTo>
                    <a:pt x="1078" y="441"/>
                  </a:lnTo>
                  <a:lnTo>
                    <a:pt x="1051" y="442"/>
                  </a:lnTo>
                  <a:lnTo>
                    <a:pt x="1017" y="442"/>
                  </a:lnTo>
                  <a:lnTo>
                    <a:pt x="975" y="442"/>
                  </a:lnTo>
                  <a:lnTo>
                    <a:pt x="927" y="442"/>
                  </a:lnTo>
                  <a:lnTo>
                    <a:pt x="875" y="441"/>
                  </a:lnTo>
                  <a:lnTo>
                    <a:pt x="819" y="437"/>
                  </a:lnTo>
                  <a:lnTo>
                    <a:pt x="759" y="434"/>
                  </a:lnTo>
                  <a:lnTo>
                    <a:pt x="699" y="429"/>
                  </a:lnTo>
                  <a:lnTo>
                    <a:pt x="638" y="422"/>
                  </a:lnTo>
                  <a:lnTo>
                    <a:pt x="578" y="414"/>
                  </a:lnTo>
                  <a:lnTo>
                    <a:pt x="520" y="404"/>
                  </a:lnTo>
                  <a:lnTo>
                    <a:pt x="466" y="390"/>
                  </a:lnTo>
                  <a:lnTo>
                    <a:pt x="416" y="375"/>
                  </a:lnTo>
                  <a:lnTo>
                    <a:pt x="371" y="357"/>
                  </a:lnTo>
                  <a:lnTo>
                    <a:pt x="368" y="356"/>
                  </a:lnTo>
                  <a:lnTo>
                    <a:pt x="366" y="356"/>
                  </a:lnTo>
                  <a:lnTo>
                    <a:pt x="363" y="356"/>
                  </a:lnTo>
                  <a:lnTo>
                    <a:pt x="360" y="357"/>
                  </a:lnTo>
                  <a:lnTo>
                    <a:pt x="356" y="358"/>
                  </a:lnTo>
                  <a:lnTo>
                    <a:pt x="345" y="361"/>
                  </a:lnTo>
                  <a:lnTo>
                    <a:pt x="330" y="366"/>
                  </a:lnTo>
                  <a:lnTo>
                    <a:pt x="311" y="373"/>
                  </a:lnTo>
                  <a:lnTo>
                    <a:pt x="289" y="381"/>
                  </a:lnTo>
                  <a:lnTo>
                    <a:pt x="265" y="390"/>
                  </a:lnTo>
                  <a:lnTo>
                    <a:pt x="238" y="402"/>
                  </a:lnTo>
                  <a:lnTo>
                    <a:pt x="211" y="414"/>
                  </a:lnTo>
                  <a:lnTo>
                    <a:pt x="183" y="428"/>
                  </a:lnTo>
                  <a:lnTo>
                    <a:pt x="155" y="444"/>
                  </a:lnTo>
                  <a:lnTo>
                    <a:pt x="129" y="462"/>
                  </a:lnTo>
                  <a:lnTo>
                    <a:pt x="105" y="480"/>
                  </a:lnTo>
                  <a:lnTo>
                    <a:pt x="83" y="499"/>
                  </a:lnTo>
                  <a:lnTo>
                    <a:pt x="64" y="521"/>
                  </a:lnTo>
                  <a:lnTo>
                    <a:pt x="49" y="543"/>
                  </a:lnTo>
                  <a:lnTo>
                    <a:pt x="39" y="567"/>
                  </a:lnTo>
                  <a:lnTo>
                    <a:pt x="38" y="571"/>
                  </a:lnTo>
                  <a:lnTo>
                    <a:pt x="38" y="573"/>
                  </a:lnTo>
                  <a:lnTo>
                    <a:pt x="38" y="577"/>
                  </a:lnTo>
                  <a:lnTo>
                    <a:pt x="38" y="579"/>
                  </a:lnTo>
                  <a:lnTo>
                    <a:pt x="30" y="563"/>
                  </a:lnTo>
                  <a:lnTo>
                    <a:pt x="23" y="547"/>
                  </a:lnTo>
                  <a:lnTo>
                    <a:pt x="17" y="529"/>
                  </a:lnTo>
                  <a:lnTo>
                    <a:pt x="11" y="511"/>
                  </a:lnTo>
                  <a:lnTo>
                    <a:pt x="7" y="491"/>
                  </a:lnTo>
                  <a:lnTo>
                    <a:pt x="3" y="471"/>
                  </a:lnTo>
                  <a:lnTo>
                    <a:pt x="1" y="451"/>
                  </a:lnTo>
                  <a:lnTo>
                    <a:pt x="0" y="429"/>
                  </a:lnTo>
                  <a:close/>
                </a:path>
              </a:pathLst>
            </a:custGeom>
            <a:solidFill>
              <a:srgbClr val="96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81"/>
            <p:cNvSpPr>
              <a:spLocks/>
            </p:cNvSpPr>
            <p:nvPr/>
          </p:nvSpPr>
          <p:spPr bwMode="auto">
            <a:xfrm>
              <a:off x="2682" y="2085"/>
              <a:ext cx="41" cy="52"/>
            </a:xfrm>
            <a:custGeom>
              <a:avLst/>
              <a:gdLst>
                <a:gd name="T0" fmla="*/ 27 w 82"/>
                <a:gd name="T1" fmla="*/ 9 h 105"/>
                <a:gd name="T2" fmla="*/ 1 w 82"/>
                <a:gd name="T3" fmla="*/ 68 h 105"/>
                <a:gd name="T4" fmla="*/ 0 w 82"/>
                <a:gd name="T5" fmla="*/ 70 h 105"/>
                <a:gd name="T6" fmla="*/ 0 w 82"/>
                <a:gd name="T7" fmla="*/ 73 h 105"/>
                <a:gd name="T8" fmla="*/ 0 w 82"/>
                <a:gd name="T9" fmla="*/ 76 h 105"/>
                <a:gd name="T10" fmla="*/ 1 w 82"/>
                <a:gd name="T11" fmla="*/ 79 h 105"/>
                <a:gd name="T12" fmla="*/ 4 w 82"/>
                <a:gd name="T13" fmla="*/ 82 h 105"/>
                <a:gd name="T14" fmla="*/ 6 w 82"/>
                <a:gd name="T15" fmla="*/ 84 h 105"/>
                <a:gd name="T16" fmla="*/ 8 w 82"/>
                <a:gd name="T17" fmla="*/ 86 h 105"/>
                <a:gd name="T18" fmla="*/ 11 w 82"/>
                <a:gd name="T19" fmla="*/ 87 h 105"/>
                <a:gd name="T20" fmla="*/ 61 w 82"/>
                <a:gd name="T21" fmla="*/ 105 h 105"/>
                <a:gd name="T22" fmla="*/ 67 w 82"/>
                <a:gd name="T23" fmla="*/ 105 h 105"/>
                <a:gd name="T24" fmla="*/ 73 w 82"/>
                <a:gd name="T25" fmla="*/ 103 h 105"/>
                <a:gd name="T26" fmla="*/ 77 w 82"/>
                <a:gd name="T27" fmla="*/ 100 h 105"/>
                <a:gd name="T28" fmla="*/ 81 w 82"/>
                <a:gd name="T29" fmla="*/ 94 h 105"/>
                <a:gd name="T30" fmla="*/ 82 w 82"/>
                <a:gd name="T31" fmla="*/ 93 h 105"/>
                <a:gd name="T32" fmla="*/ 82 w 82"/>
                <a:gd name="T33" fmla="*/ 92 h 105"/>
                <a:gd name="T34" fmla="*/ 82 w 82"/>
                <a:gd name="T35" fmla="*/ 91 h 105"/>
                <a:gd name="T36" fmla="*/ 82 w 82"/>
                <a:gd name="T37" fmla="*/ 90 h 105"/>
                <a:gd name="T38" fmla="*/ 81 w 82"/>
                <a:gd name="T39" fmla="*/ 85 h 105"/>
                <a:gd name="T40" fmla="*/ 80 w 82"/>
                <a:gd name="T41" fmla="*/ 80 h 105"/>
                <a:gd name="T42" fmla="*/ 76 w 82"/>
                <a:gd name="T43" fmla="*/ 77 h 105"/>
                <a:gd name="T44" fmla="*/ 72 w 82"/>
                <a:gd name="T45" fmla="*/ 75 h 105"/>
                <a:gd name="T46" fmla="*/ 70 w 82"/>
                <a:gd name="T47" fmla="*/ 75 h 105"/>
                <a:gd name="T48" fmla="*/ 68 w 82"/>
                <a:gd name="T49" fmla="*/ 73 h 105"/>
                <a:gd name="T50" fmla="*/ 65 w 82"/>
                <a:gd name="T51" fmla="*/ 72 h 105"/>
                <a:gd name="T52" fmla="*/ 60 w 82"/>
                <a:gd name="T53" fmla="*/ 71 h 105"/>
                <a:gd name="T54" fmla="*/ 54 w 82"/>
                <a:gd name="T55" fmla="*/ 70 h 105"/>
                <a:gd name="T56" fmla="*/ 49 w 82"/>
                <a:gd name="T57" fmla="*/ 68 h 105"/>
                <a:gd name="T58" fmla="*/ 43 w 82"/>
                <a:gd name="T59" fmla="*/ 67 h 105"/>
                <a:gd name="T60" fmla="*/ 37 w 82"/>
                <a:gd name="T61" fmla="*/ 64 h 105"/>
                <a:gd name="T62" fmla="*/ 43 w 82"/>
                <a:gd name="T63" fmla="*/ 50 h 105"/>
                <a:gd name="T64" fmla="*/ 50 w 82"/>
                <a:gd name="T65" fmla="*/ 37 h 105"/>
                <a:gd name="T66" fmla="*/ 53 w 82"/>
                <a:gd name="T67" fmla="*/ 26 h 105"/>
                <a:gd name="T68" fmla="*/ 56 w 82"/>
                <a:gd name="T69" fmla="*/ 22 h 105"/>
                <a:gd name="T70" fmla="*/ 57 w 82"/>
                <a:gd name="T71" fmla="*/ 19 h 105"/>
                <a:gd name="T72" fmla="*/ 57 w 82"/>
                <a:gd name="T73" fmla="*/ 18 h 105"/>
                <a:gd name="T74" fmla="*/ 57 w 82"/>
                <a:gd name="T75" fmla="*/ 16 h 105"/>
                <a:gd name="T76" fmla="*/ 57 w 82"/>
                <a:gd name="T77" fmla="*/ 15 h 105"/>
                <a:gd name="T78" fmla="*/ 56 w 82"/>
                <a:gd name="T79" fmla="*/ 10 h 105"/>
                <a:gd name="T80" fmla="*/ 54 w 82"/>
                <a:gd name="T81" fmla="*/ 7 h 105"/>
                <a:gd name="T82" fmla="*/ 51 w 82"/>
                <a:gd name="T83" fmla="*/ 3 h 105"/>
                <a:gd name="T84" fmla="*/ 47 w 82"/>
                <a:gd name="T85" fmla="*/ 1 h 105"/>
                <a:gd name="T86" fmla="*/ 42 w 82"/>
                <a:gd name="T87" fmla="*/ 0 h 105"/>
                <a:gd name="T88" fmla="*/ 36 w 82"/>
                <a:gd name="T89" fmla="*/ 1 h 105"/>
                <a:gd name="T90" fmla="*/ 30 w 82"/>
                <a:gd name="T91" fmla="*/ 4 h 105"/>
                <a:gd name="T92" fmla="*/ 27 w 82"/>
                <a:gd name="T93" fmla="*/ 9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82" h="105">
                  <a:moveTo>
                    <a:pt x="27" y="9"/>
                  </a:moveTo>
                  <a:lnTo>
                    <a:pt x="1" y="68"/>
                  </a:lnTo>
                  <a:lnTo>
                    <a:pt x="0" y="70"/>
                  </a:lnTo>
                  <a:lnTo>
                    <a:pt x="0" y="73"/>
                  </a:lnTo>
                  <a:lnTo>
                    <a:pt x="0" y="76"/>
                  </a:lnTo>
                  <a:lnTo>
                    <a:pt x="1" y="79"/>
                  </a:lnTo>
                  <a:lnTo>
                    <a:pt x="4" y="82"/>
                  </a:lnTo>
                  <a:lnTo>
                    <a:pt x="6" y="84"/>
                  </a:lnTo>
                  <a:lnTo>
                    <a:pt x="8" y="86"/>
                  </a:lnTo>
                  <a:lnTo>
                    <a:pt x="11" y="87"/>
                  </a:lnTo>
                  <a:lnTo>
                    <a:pt x="61" y="105"/>
                  </a:lnTo>
                  <a:lnTo>
                    <a:pt x="67" y="105"/>
                  </a:lnTo>
                  <a:lnTo>
                    <a:pt x="73" y="103"/>
                  </a:lnTo>
                  <a:lnTo>
                    <a:pt x="77" y="100"/>
                  </a:lnTo>
                  <a:lnTo>
                    <a:pt x="81" y="94"/>
                  </a:lnTo>
                  <a:lnTo>
                    <a:pt x="82" y="93"/>
                  </a:lnTo>
                  <a:lnTo>
                    <a:pt x="82" y="92"/>
                  </a:lnTo>
                  <a:lnTo>
                    <a:pt x="82" y="91"/>
                  </a:lnTo>
                  <a:lnTo>
                    <a:pt x="82" y="90"/>
                  </a:lnTo>
                  <a:lnTo>
                    <a:pt x="81" y="85"/>
                  </a:lnTo>
                  <a:lnTo>
                    <a:pt x="80" y="80"/>
                  </a:lnTo>
                  <a:lnTo>
                    <a:pt x="76" y="77"/>
                  </a:lnTo>
                  <a:lnTo>
                    <a:pt x="72" y="75"/>
                  </a:lnTo>
                  <a:lnTo>
                    <a:pt x="70" y="75"/>
                  </a:lnTo>
                  <a:lnTo>
                    <a:pt x="68" y="73"/>
                  </a:lnTo>
                  <a:lnTo>
                    <a:pt x="65" y="72"/>
                  </a:lnTo>
                  <a:lnTo>
                    <a:pt x="60" y="71"/>
                  </a:lnTo>
                  <a:lnTo>
                    <a:pt x="54" y="70"/>
                  </a:lnTo>
                  <a:lnTo>
                    <a:pt x="49" y="68"/>
                  </a:lnTo>
                  <a:lnTo>
                    <a:pt x="43" y="67"/>
                  </a:lnTo>
                  <a:lnTo>
                    <a:pt x="37" y="64"/>
                  </a:lnTo>
                  <a:lnTo>
                    <a:pt x="43" y="50"/>
                  </a:lnTo>
                  <a:lnTo>
                    <a:pt x="50" y="37"/>
                  </a:lnTo>
                  <a:lnTo>
                    <a:pt x="53" y="26"/>
                  </a:lnTo>
                  <a:lnTo>
                    <a:pt x="56" y="22"/>
                  </a:lnTo>
                  <a:lnTo>
                    <a:pt x="57" y="19"/>
                  </a:lnTo>
                  <a:lnTo>
                    <a:pt x="57" y="18"/>
                  </a:lnTo>
                  <a:lnTo>
                    <a:pt x="57" y="16"/>
                  </a:lnTo>
                  <a:lnTo>
                    <a:pt x="57" y="15"/>
                  </a:lnTo>
                  <a:lnTo>
                    <a:pt x="56" y="10"/>
                  </a:lnTo>
                  <a:lnTo>
                    <a:pt x="54" y="7"/>
                  </a:lnTo>
                  <a:lnTo>
                    <a:pt x="51" y="3"/>
                  </a:lnTo>
                  <a:lnTo>
                    <a:pt x="47" y="1"/>
                  </a:lnTo>
                  <a:lnTo>
                    <a:pt x="42" y="0"/>
                  </a:lnTo>
                  <a:lnTo>
                    <a:pt x="36" y="1"/>
                  </a:lnTo>
                  <a:lnTo>
                    <a:pt x="30" y="4"/>
                  </a:lnTo>
                  <a:lnTo>
                    <a:pt x="27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82"/>
            <p:cNvSpPr>
              <a:spLocks/>
            </p:cNvSpPr>
            <p:nvPr/>
          </p:nvSpPr>
          <p:spPr bwMode="auto">
            <a:xfrm>
              <a:off x="2675" y="1774"/>
              <a:ext cx="143" cy="198"/>
            </a:xfrm>
            <a:custGeom>
              <a:avLst/>
              <a:gdLst>
                <a:gd name="T0" fmla="*/ 4 w 286"/>
                <a:gd name="T1" fmla="*/ 396 h 396"/>
                <a:gd name="T2" fmla="*/ 35 w 286"/>
                <a:gd name="T3" fmla="*/ 391 h 396"/>
                <a:gd name="T4" fmla="*/ 34 w 286"/>
                <a:gd name="T5" fmla="*/ 386 h 396"/>
                <a:gd name="T6" fmla="*/ 34 w 286"/>
                <a:gd name="T7" fmla="*/ 375 h 396"/>
                <a:gd name="T8" fmla="*/ 33 w 286"/>
                <a:gd name="T9" fmla="*/ 359 h 396"/>
                <a:gd name="T10" fmla="*/ 33 w 286"/>
                <a:gd name="T11" fmla="*/ 340 h 396"/>
                <a:gd name="T12" fmla="*/ 33 w 286"/>
                <a:gd name="T13" fmla="*/ 317 h 396"/>
                <a:gd name="T14" fmla="*/ 36 w 286"/>
                <a:gd name="T15" fmla="*/ 290 h 396"/>
                <a:gd name="T16" fmla="*/ 41 w 286"/>
                <a:gd name="T17" fmla="*/ 263 h 396"/>
                <a:gd name="T18" fmla="*/ 49 w 286"/>
                <a:gd name="T19" fmla="*/ 233 h 396"/>
                <a:gd name="T20" fmla="*/ 60 w 286"/>
                <a:gd name="T21" fmla="*/ 203 h 396"/>
                <a:gd name="T22" fmla="*/ 76 w 286"/>
                <a:gd name="T23" fmla="*/ 173 h 396"/>
                <a:gd name="T24" fmla="*/ 96 w 286"/>
                <a:gd name="T25" fmla="*/ 143 h 396"/>
                <a:gd name="T26" fmla="*/ 121 w 286"/>
                <a:gd name="T27" fmla="*/ 115 h 396"/>
                <a:gd name="T28" fmla="*/ 152 w 286"/>
                <a:gd name="T29" fmla="*/ 90 h 396"/>
                <a:gd name="T30" fmla="*/ 190 w 286"/>
                <a:gd name="T31" fmla="*/ 67 h 396"/>
                <a:gd name="T32" fmla="*/ 234 w 286"/>
                <a:gd name="T33" fmla="*/ 46 h 396"/>
                <a:gd name="T34" fmla="*/ 286 w 286"/>
                <a:gd name="T35" fmla="*/ 31 h 396"/>
                <a:gd name="T36" fmla="*/ 279 w 286"/>
                <a:gd name="T37" fmla="*/ 0 h 396"/>
                <a:gd name="T38" fmla="*/ 223 w 286"/>
                <a:gd name="T39" fmla="*/ 17 h 396"/>
                <a:gd name="T40" fmla="*/ 173 w 286"/>
                <a:gd name="T41" fmla="*/ 39 h 396"/>
                <a:gd name="T42" fmla="*/ 133 w 286"/>
                <a:gd name="T43" fmla="*/ 65 h 396"/>
                <a:gd name="T44" fmla="*/ 98 w 286"/>
                <a:gd name="T45" fmla="*/ 94 h 396"/>
                <a:gd name="T46" fmla="*/ 71 w 286"/>
                <a:gd name="T47" fmla="*/ 126 h 396"/>
                <a:gd name="T48" fmla="*/ 49 w 286"/>
                <a:gd name="T49" fmla="*/ 158 h 396"/>
                <a:gd name="T50" fmla="*/ 32 w 286"/>
                <a:gd name="T51" fmla="*/ 192 h 396"/>
                <a:gd name="T52" fmla="*/ 19 w 286"/>
                <a:gd name="T53" fmla="*/ 226 h 396"/>
                <a:gd name="T54" fmla="*/ 10 w 286"/>
                <a:gd name="T55" fmla="*/ 258 h 396"/>
                <a:gd name="T56" fmla="*/ 5 w 286"/>
                <a:gd name="T57" fmla="*/ 290 h 396"/>
                <a:gd name="T58" fmla="*/ 2 w 286"/>
                <a:gd name="T59" fmla="*/ 318 h 396"/>
                <a:gd name="T60" fmla="*/ 0 w 286"/>
                <a:gd name="T61" fmla="*/ 343 h 396"/>
                <a:gd name="T62" fmla="*/ 0 w 286"/>
                <a:gd name="T63" fmla="*/ 365 h 396"/>
                <a:gd name="T64" fmla="*/ 2 w 286"/>
                <a:gd name="T65" fmla="*/ 381 h 396"/>
                <a:gd name="T66" fmla="*/ 3 w 286"/>
                <a:gd name="T67" fmla="*/ 391 h 396"/>
                <a:gd name="T68" fmla="*/ 4 w 286"/>
                <a:gd name="T69" fmla="*/ 396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86" h="396">
                  <a:moveTo>
                    <a:pt x="4" y="396"/>
                  </a:moveTo>
                  <a:lnTo>
                    <a:pt x="35" y="391"/>
                  </a:lnTo>
                  <a:lnTo>
                    <a:pt x="34" y="386"/>
                  </a:lnTo>
                  <a:lnTo>
                    <a:pt x="34" y="375"/>
                  </a:lnTo>
                  <a:lnTo>
                    <a:pt x="33" y="359"/>
                  </a:lnTo>
                  <a:lnTo>
                    <a:pt x="33" y="340"/>
                  </a:lnTo>
                  <a:lnTo>
                    <a:pt x="33" y="317"/>
                  </a:lnTo>
                  <a:lnTo>
                    <a:pt x="36" y="290"/>
                  </a:lnTo>
                  <a:lnTo>
                    <a:pt x="41" y="263"/>
                  </a:lnTo>
                  <a:lnTo>
                    <a:pt x="49" y="233"/>
                  </a:lnTo>
                  <a:lnTo>
                    <a:pt x="60" y="203"/>
                  </a:lnTo>
                  <a:lnTo>
                    <a:pt x="76" y="173"/>
                  </a:lnTo>
                  <a:lnTo>
                    <a:pt x="96" y="143"/>
                  </a:lnTo>
                  <a:lnTo>
                    <a:pt x="121" y="115"/>
                  </a:lnTo>
                  <a:lnTo>
                    <a:pt x="152" y="90"/>
                  </a:lnTo>
                  <a:lnTo>
                    <a:pt x="190" y="67"/>
                  </a:lnTo>
                  <a:lnTo>
                    <a:pt x="234" y="46"/>
                  </a:lnTo>
                  <a:lnTo>
                    <a:pt x="286" y="31"/>
                  </a:lnTo>
                  <a:lnTo>
                    <a:pt x="279" y="0"/>
                  </a:lnTo>
                  <a:lnTo>
                    <a:pt x="223" y="17"/>
                  </a:lnTo>
                  <a:lnTo>
                    <a:pt x="173" y="39"/>
                  </a:lnTo>
                  <a:lnTo>
                    <a:pt x="133" y="65"/>
                  </a:lnTo>
                  <a:lnTo>
                    <a:pt x="98" y="94"/>
                  </a:lnTo>
                  <a:lnTo>
                    <a:pt x="71" y="126"/>
                  </a:lnTo>
                  <a:lnTo>
                    <a:pt x="49" y="158"/>
                  </a:lnTo>
                  <a:lnTo>
                    <a:pt x="32" y="192"/>
                  </a:lnTo>
                  <a:lnTo>
                    <a:pt x="19" y="226"/>
                  </a:lnTo>
                  <a:lnTo>
                    <a:pt x="10" y="258"/>
                  </a:lnTo>
                  <a:lnTo>
                    <a:pt x="5" y="290"/>
                  </a:lnTo>
                  <a:lnTo>
                    <a:pt x="2" y="318"/>
                  </a:lnTo>
                  <a:lnTo>
                    <a:pt x="0" y="343"/>
                  </a:lnTo>
                  <a:lnTo>
                    <a:pt x="0" y="365"/>
                  </a:lnTo>
                  <a:lnTo>
                    <a:pt x="2" y="381"/>
                  </a:lnTo>
                  <a:lnTo>
                    <a:pt x="3" y="391"/>
                  </a:lnTo>
                  <a:lnTo>
                    <a:pt x="4" y="3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83"/>
            <p:cNvSpPr>
              <a:spLocks/>
            </p:cNvSpPr>
            <p:nvPr/>
          </p:nvSpPr>
          <p:spPr bwMode="auto">
            <a:xfrm>
              <a:off x="2518" y="1853"/>
              <a:ext cx="552" cy="227"/>
            </a:xfrm>
            <a:custGeom>
              <a:avLst/>
              <a:gdLst>
                <a:gd name="T0" fmla="*/ 377 w 1103"/>
                <a:gd name="T1" fmla="*/ 2 h 455"/>
                <a:gd name="T2" fmla="*/ 340 w 1103"/>
                <a:gd name="T3" fmla="*/ 13 h 455"/>
                <a:gd name="T4" fmla="*/ 279 w 1103"/>
                <a:gd name="T5" fmla="*/ 34 h 455"/>
                <a:gd name="T6" fmla="*/ 205 w 1103"/>
                <a:gd name="T7" fmla="*/ 70 h 455"/>
                <a:gd name="T8" fmla="*/ 129 w 1103"/>
                <a:gd name="T9" fmla="*/ 121 h 455"/>
                <a:gd name="T10" fmla="*/ 62 w 1103"/>
                <a:gd name="T11" fmla="*/ 190 h 455"/>
                <a:gd name="T12" fmla="*/ 16 w 1103"/>
                <a:gd name="T13" fmla="*/ 278 h 455"/>
                <a:gd name="T14" fmla="*/ 0 w 1103"/>
                <a:gd name="T15" fmla="*/ 390 h 455"/>
                <a:gd name="T16" fmla="*/ 39 w 1103"/>
                <a:gd name="T17" fmla="*/ 449 h 455"/>
                <a:gd name="T18" fmla="*/ 35 w 1103"/>
                <a:gd name="T19" fmla="*/ 336 h 455"/>
                <a:gd name="T20" fmla="*/ 63 w 1103"/>
                <a:gd name="T21" fmla="*/ 245 h 455"/>
                <a:gd name="T22" fmla="*/ 116 w 1103"/>
                <a:gd name="T23" fmla="*/ 174 h 455"/>
                <a:gd name="T24" fmla="*/ 182 w 1103"/>
                <a:gd name="T25" fmla="*/ 118 h 455"/>
                <a:gd name="T26" fmla="*/ 252 w 1103"/>
                <a:gd name="T27" fmla="*/ 78 h 455"/>
                <a:gd name="T28" fmla="*/ 317 w 1103"/>
                <a:gd name="T29" fmla="*/ 53 h 455"/>
                <a:gd name="T30" fmla="*/ 364 w 1103"/>
                <a:gd name="T31" fmla="*/ 38 h 455"/>
                <a:gd name="T32" fmla="*/ 387 w 1103"/>
                <a:gd name="T33" fmla="*/ 32 h 455"/>
                <a:gd name="T34" fmla="*/ 404 w 1103"/>
                <a:gd name="T35" fmla="*/ 31 h 455"/>
                <a:gd name="T36" fmla="*/ 450 w 1103"/>
                <a:gd name="T37" fmla="*/ 32 h 455"/>
                <a:gd name="T38" fmla="*/ 522 w 1103"/>
                <a:gd name="T39" fmla="*/ 39 h 455"/>
                <a:gd name="T40" fmla="*/ 612 w 1103"/>
                <a:gd name="T41" fmla="*/ 56 h 455"/>
                <a:gd name="T42" fmla="*/ 718 w 1103"/>
                <a:gd name="T43" fmla="*/ 89 h 455"/>
                <a:gd name="T44" fmla="*/ 835 w 1103"/>
                <a:gd name="T45" fmla="*/ 141 h 455"/>
                <a:gd name="T46" fmla="*/ 957 w 1103"/>
                <a:gd name="T47" fmla="*/ 219 h 455"/>
                <a:gd name="T48" fmla="*/ 1082 w 1103"/>
                <a:gd name="T49" fmla="*/ 326 h 455"/>
                <a:gd name="T50" fmla="*/ 1040 w 1103"/>
                <a:gd name="T51" fmla="*/ 244 h 455"/>
                <a:gd name="T52" fmla="*/ 911 w 1103"/>
                <a:gd name="T53" fmla="*/ 150 h 455"/>
                <a:gd name="T54" fmla="*/ 787 w 1103"/>
                <a:gd name="T55" fmla="*/ 83 h 455"/>
                <a:gd name="T56" fmla="*/ 670 w 1103"/>
                <a:gd name="T57" fmla="*/ 39 h 455"/>
                <a:gd name="T58" fmla="*/ 568 w 1103"/>
                <a:gd name="T59" fmla="*/ 14 h 455"/>
                <a:gd name="T60" fmla="*/ 483 w 1103"/>
                <a:gd name="T61" fmla="*/ 2 h 455"/>
                <a:gd name="T62" fmla="*/ 422 w 1103"/>
                <a:gd name="T63" fmla="*/ 0 h 455"/>
                <a:gd name="T64" fmla="*/ 387 w 1103"/>
                <a:gd name="T65" fmla="*/ 1 h 4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03" h="455">
                  <a:moveTo>
                    <a:pt x="383" y="1"/>
                  </a:moveTo>
                  <a:lnTo>
                    <a:pt x="377" y="2"/>
                  </a:lnTo>
                  <a:lnTo>
                    <a:pt x="362" y="6"/>
                  </a:lnTo>
                  <a:lnTo>
                    <a:pt x="340" y="13"/>
                  </a:lnTo>
                  <a:lnTo>
                    <a:pt x="311" y="22"/>
                  </a:lnTo>
                  <a:lnTo>
                    <a:pt x="279" y="34"/>
                  </a:lnTo>
                  <a:lnTo>
                    <a:pt x="243" y="51"/>
                  </a:lnTo>
                  <a:lnTo>
                    <a:pt x="205" y="70"/>
                  </a:lnTo>
                  <a:lnTo>
                    <a:pt x="166" y="93"/>
                  </a:lnTo>
                  <a:lnTo>
                    <a:pt x="129" y="121"/>
                  </a:lnTo>
                  <a:lnTo>
                    <a:pt x="93" y="153"/>
                  </a:lnTo>
                  <a:lnTo>
                    <a:pt x="62" y="190"/>
                  </a:lnTo>
                  <a:lnTo>
                    <a:pt x="36" y="232"/>
                  </a:lnTo>
                  <a:lnTo>
                    <a:pt x="16" y="278"/>
                  </a:lnTo>
                  <a:lnTo>
                    <a:pt x="4" y="331"/>
                  </a:lnTo>
                  <a:lnTo>
                    <a:pt x="0" y="390"/>
                  </a:lnTo>
                  <a:lnTo>
                    <a:pt x="8" y="455"/>
                  </a:lnTo>
                  <a:lnTo>
                    <a:pt x="39" y="449"/>
                  </a:lnTo>
                  <a:lnTo>
                    <a:pt x="32" y="390"/>
                  </a:lnTo>
                  <a:lnTo>
                    <a:pt x="35" y="336"/>
                  </a:lnTo>
                  <a:lnTo>
                    <a:pt x="46" y="289"/>
                  </a:lnTo>
                  <a:lnTo>
                    <a:pt x="63" y="245"/>
                  </a:lnTo>
                  <a:lnTo>
                    <a:pt x="88" y="207"/>
                  </a:lnTo>
                  <a:lnTo>
                    <a:pt x="116" y="174"/>
                  </a:lnTo>
                  <a:lnTo>
                    <a:pt x="149" y="144"/>
                  </a:lnTo>
                  <a:lnTo>
                    <a:pt x="182" y="118"/>
                  </a:lnTo>
                  <a:lnTo>
                    <a:pt x="218" y="97"/>
                  </a:lnTo>
                  <a:lnTo>
                    <a:pt x="252" y="78"/>
                  </a:lnTo>
                  <a:lnTo>
                    <a:pt x="286" y="64"/>
                  </a:lnTo>
                  <a:lnTo>
                    <a:pt x="317" y="53"/>
                  </a:lnTo>
                  <a:lnTo>
                    <a:pt x="343" y="44"/>
                  </a:lnTo>
                  <a:lnTo>
                    <a:pt x="364" y="38"/>
                  </a:lnTo>
                  <a:lnTo>
                    <a:pt x="380" y="33"/>
                  </a:lnTo>
                  <a:lnTo>
                    <a:pt x="387" y="32"/>
                  </a:lnTo>
                  <a:lnTo>
                    <a:pt x="392" y="32"/>
                  </a:lnTo>
                  <a:lnTo>
                    <a:pt x="404" y="31"/>
                  </a:lnTo>
                  <a:lnTo>
                    <a:pt x="424" y="31"/>
                  </a:lnTo>
                  <a:lnTo>
                    <a:pt x="450" y="32"/>
                  </a:lnTo>
                  <a:lnTo>
                    <a:pt x="483" y="34"/>
                  </a:lnTo>
                  <a:lnTo>
                    <a:pt x="522" y="39"/>
                  </a:lnTo>
                  <a:lnTo>
                    <a:pt x="564" y="46"/>
                  </a:lnTo>
                  <a:lnTo>
                    <a:pt x="612" y="56"/>
                  </a:lnTo>
                  <a:lnTo>
                    <a:pt x="664" y="70"/>
                  </a:lnTo>
                  <a:lnTo>
                    <a:pt x="718" y="89"/>
                  </a:lnTo>
                  <a:lnTo>
                    <a:pt x="775" y="113"/>
                  </a:lnTo>
                  <a:lnTo>
                    <a:pt x="835" y="141"/>
                  </a:lnTo>
                  <a:lnTo>
                    <a:pt x="896" y="177"/>
                  </a:lnTo>
                  <a:lnTo>
                    <a:pt x="957" y="219"/>
                  </a:lnTo>
                  <a:lnTo>
                    <a:pt x="1019" y="268"/>
                  </a:lnTo>
                  <a:lnTo>
                    <a:pt x="1082" y="326"/>
                  </a:lnTo>
                  <a:lnTo>
                    <a:pt x="1103" y="303"/>
                  </a:lnTo>
                  <a:lnTo>
                    <a:pt x="1040" y="244"/>
                  </a:lnTo>
                  <a:lnTo>
                    <a:pt x="976" y="192"/>
                  </a:lnTo>
                  <a:lnTo>
                    <a:pt x="911" y="150"/>
                  </a:lnTo>
                  <a:lnTo>
                    <a:pt x="849" y="113"/>
                  </a:lnTo>
                  <a:lnTo>
                    <a:pt x="787" y="83"/>
                  </a:lnTo>
                  <a:lnTo>
                    <a:pt x="728" y="59"/>
                  </a:lnTo>
                  <a:lnTo>
                    <a:pt x="670" y="39"/>
                  </a:lnTo>
                  <a:lnTo>
                    <a:pt x="617" y="24"/>
                  </a:lnTo>
                  <a:lnTo>
                    <a:pt x="568" y="14"/>
                  </a:lnTo>
                  <a:lnTo>
                    <a:pt x="523" y="7"/>
                  </a:lnTo>
                  <a:lnTo>
                    <a:pt x="483" y="2"/>
                  </a:lnTo>
                  <a:lnTo>
                    <a:pt x="449" y="0"/>
                  </a:lnTo>
                  <a:lnTo>
                    <a:pt x="422" y="0"/>
                  </a:lnTo>
                  <a:lnTo>
                    <a:pt x="401" y="0"/>
                  </a:lnTo>
                  <a:lnTo>
                    <a:pt x="387" y="1"/>
                  </a:lnTo>
                  <a:lnTo>
                    <a:pt x="38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84"/>
            <p:cNvSpPr>
              <a:spLocks/>
            </p:cNvSpPr>
            <p:nvPr/>
          </p:nvSpPr>
          <p:spPr bwMode="auto">
            <a:xfrm>
              <a:off x="2790" y="2044"/>
              <a:ext cx="80" cy="25"/>
            </a:xfrm>
            <a:custGeom>
              <a:avLst/>
              <a:gdLst>
                <a:gd name="T0" fmla="*/ 138 w 161"/>
                <a:gd name="T1" fmla="*/ 1 h 51"/>
                <a:gd name="T2" fmla="*/ 120 w 161"/>
                <a:gd name="T3" fmla="*/ 8 h 51"/>
                <a:gd name="T4" fmla="*/ 99 w 161"/>
                <a:gd name="T5" fmla="*/ 13 h 51"/>
                <a:gd name="T6" fmla="*/ 79 w 161"/>
                <a:gd name="T7" fmla="*/ 16 h 51"/>
                <a:gd name="T8" fmla="*/ 60 w 161"/>
                <a:gd name="T9" fmla="*/ 18 h 51"/>
                <a:gd name="T10" fmla="*/ 42 w 161"/>
                <a:gd name="T11" fmla="*/ 18 h 51"/>
                <a:gd name="T12" fmla="*/ 29 w 161"/>
                <a:gd name="T13" fmla="*/ 18 h 51"/>
                <a:gd name="T14" fmla="*/ 19 w 161"/>
                <a:gd name="T15" fmla="*/ 18 h 51"/>
                <a:gd name="T16" fmla="*/ 16 w 161"/>
                <a:gd name="T17" fmla="*/ 18 h 51"/>
                <a:gd name="T18" fmla="*/ 10 w 161"/>
                <a:gd name="T19" fmla="*/ 18 h 51"/>
                <a:gd name="T20" fmla="*/ 4 w 161"/>
                <a:gd name="T21" fmla="*/ 22 h 51"/>
                <a:gd name="T22" fmla="*/ 1 w 161"/>
                <a:gd name="T23" fmla="*/ 27 h 51"/>
                <a:gd name="T24" fmla="*/ 0 w 161"/>
                <a:gd name="T25" fmla="*/ 33 h 51"/>
                <a:gd name="T26" fmla="*/ 0 w 161"/>
                <a:gd name="T27" fmla="*/ 39 h 51"/>
                <a:gd name="T28" fmla="*/ 3 w 161"/>
                <a:gd name="T29" fmla="*/ 45 h 51"/>
                <a:gd name="T30" fmla="*/ 8 w 161"/>
                <a:gd name="T31" fmla="*/ 48 h 51"/>
                <a:gd name="T32" fmla="*/ 14 w 161"/>
                <a:gd name="T33" fmla="*/ 50 h 51"/>
                <a:gd name="T34" fmla="*/ 18 w 161"/>
                <a:gd name="T35" fmla="*/ 51 h 51"/>
                <a:gd name="T36" fmla="*/ 29 w 161"/>
                <a:gd name="T37" fmla="*/ 51 h 51"/>
                <a:gd name="T38" fmla="*/ 44 w 161"/>
                <a:gd name="T39" fmla="*/ 51 h 51"/>
                <a:gd name="T40" fmla="*/ 62 w 161"/>
                <a:gd name="T41" fmla="*/ 51 h 51"/>
                <a:gd name="T42" fmla="*/ 84 w 161"/>
                <a:gd name="T43" fmla="*/ 48 h 51"/>
                <a:gd name="T44" fmla="*/ 107 w 161"/>
                <a:gd name="T45" fmla="*/ 45 h 51"/>
                <a:gd name="T46" fmla="*/ 130 w 161"/>
                <a:gd name="T47" fmla="*/ 39 h 51"/>
                <a:gd name="T48" fmla="*/ 152 w 161"/>
                <a:gd name="T49" fmla="*/ 31 h 51"/>
                <a:gd name="T50" fmla="*/ 156 w 161"/>
                <a:gd name="T51" fmla="*/ 28 h 51"/>
                <a:gd name="T52" fmla="*/ 160 w 161"/>
                <a:gd name="T53" fmla="*/ 22 h 51"/>
                <a:gd name="T54" fmla="*/ 161 w 161"/>
                <a:gd name="T55" fmla="*/ 16 h 51"/>
                <a:gd name="T56" fmla="*/ 160 w 161"/>
                <a:gd name="T57" fmla="*/ 9 h 51"/>
                <a:gd name="T58" fmla="*/ 155 w 161"/>
                <a:gd name="T59" fmla="*/ 5 h 51"/>
                <a:gd name="T60" fmla="*/ 151 w 161"/>
                <a:gd name="T61" fmla="*/ 1 h 51"/>
                <a:gd name="T62" fmla="*/ 144 w 161"/>
                <a:gd name="T63" fmla="*/ 0 h 51"/>
                <a:gd name="T64" fmla="*/ 138 w 161"/>
                <a:gd name="T65" fmla="*/ 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1" h="51">
                  <a:moveTo>
                    <a:pt x="138" y="1"/>
                  </a:moveTo>
                  <a:lnTo>
                    <a:pt x="120" y="8"/>
                  </a:lnTo>
                  <a:lnTo>
                    <a:pt x="99" y="13"/>
                  </a:lnTo>
                  <a:lnTo>
                    <a:pt x="79" y="16"/>
                  </a:lnTo>
                  <a:lnTo>
                    <a:pt x="60" y="18"/>
                  </a:lnTo>
                  <a:lnTo>
                    <a:pt x="42" y="18"/>
                  </a:lnTo>
                  <a:lnTo>
                    <a:pt x="29" y="18"/>
                  </a:lnTo>
                  <a:lnTo>
                    <a:pt x="19" y="18"/>
                  </a:lnTo>
                  <a:lnTo>
                    <a:pt x="16" y="18"/>
                  </a:lnTo>
                  <a:lnTo>
                    <a:pt x="10" y="18"/>
                  </a:lnTo>
                  <a:lnTo>
                    <a:pt x="4" y="22"/>
                  </a:lnTo>
                  <a:lnTo>
                    <a:pt x="1" y="27"/>
                  </a:lnTo>
                  <a:lnTo>
                    <a:pt x="0" y="33"/>
                  </a:lnTo>
                  <a:lnTo>
                    <a:pt x="0" y="39"/>
                  </a:lnTo>
                  <a:lnTo>
                    <a:pt x="3" y="45"/>
                  </a:lnTo>
                  <a:lnTo>
                    <a:pt x="8" y="48"/>
                  </a:lnTo>
                  <a:lnTo>
                    <a:pt x="14" y="50"/>
                  </a:lnTo>
                  <a:lnTo>
                    <a:pt x="18" y="51"/>
                  </a:lnTo>
                  <a:lnTo>
                    <a:pt x="29" y="51"/>
                  </a:lnTo>
                  <a:lnTo>
                    <a:pt x="44" y="51"/>
                  </a:lnTo>
                  <a:lnTo>
                    <a:pt x="62" y="51"/>
                  </a:lnTo>
                  <a:lnTo>
                    <a:pt x="84" y="48"/>
                  </a:lnTo>
                  <a:lnTo>
                    <a:pt x="107" y="45"/>
                  </a:lnTo>
                  <a:lnTo>
                    <a:pt x="130" y="39"/>
                  </a:lnTo>
                  <a:lnTo>
                    <a:pt x="152" y="31"/>
                  </a:lnTo>
                  <a:lnTo>
                    <a:pt x="156" y="28"/>
                  </a:lnTo>
                  <a:lnTo>
                    <a:pt x="160" y="22"/>
                  </a:lnTo>
                  <a:lnTo>
                    <a:pt x="161" y="16"/>
                  </a:lnTo>
                  <a:lnTo>
                    <a:pt x="160" y="9"/>
                  </a:lnTo>
                  <a:lnTo>
                    <a:pt x="155" y="5"/>
                  </a:lnTo>
                  <a:lnTo>
                    <a:pt x="151" y="1"/>
                  </a:lnTo>
                  <a:lnTo>
                    <a:pt x="144" y="0"/>
                  </a:lnTo>
                  <a:lnTo>
                    <a:pt x="13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85"/>
            <p:cNvSpPr>
              <a:spLocks/>
            </p:cNvSpPr>
            <p:nvPr/>
          </p:nvSpPr>
          <p:spPr bwMode="auto">
            <a:xfrm>
              <a:off x="2578" y="2069"/>
              <a:ext cx="75" cy="23"/>
            </a:xfrm>
            <a:custGeom>
              <a:avLst/>
              <a:gdLst>
                <a:gd name="T0" fmla="*/ 128 w 151"/>
                <a:gd name="T1" fmla="*/ 1 h 46"/>
                <a:gd name="T2" fmla="*/ 125 w 151"/>
                <a:gd name="T3" fmla="*/ 2 h 46"/>
                <a:gd name="T4" fmla="*/ 119 w 151"/>
                <a:gd name="T5" fmla="*/ 4 h 46"/>
                <a:gd name="T6" fmla="*/ 107 w 151"/>
                <a:gd name="T7" fmla="*/ 8 h 46"/>
                <a:gd name="T8" fmla="*/ 94 w 151"/>
                <a:gd name="T9" fmla="*/ 11 h 46"/>
                <a:gd name="T10" fmla="*/ 78 w 151"/>
                <a:gd name="T11" fmla="*/ 13 h 46"/>
                <a:gd name="T12" fmla="*/ 60 w 151"/>
                <a:gd name="T13" fmla="*/ 15 h 46"/>
                <a:gd name="T14" fmla="*/ 41 w 151"/>
                <a:gd name="T15" fmla="*/ 12 h 46"/>
                <a:gd name="T16" fmla="*/ 22 w 151"/>
                <a:gd name="T17" fmla="*/ 6 h 46"/>
                <a:gd name="T18" fmla="*/ 16 w 151"/>
                <a:gd name="T19" fmla="*/ 5 h 46"/>
                <a:gd name="T20" fmla="*/ 10 w 151"/>
                <a:gd name="T21" fmla="*/ 6 h 46"/>
                <a:gd name="T22" fmla="*/ 5 w 151"/>
                <a:gd name="T23" fmla="*/ 10 h 46"/>
                <a:gd name="T24" fmla="*/ 1 w 151"/>
                <a:gd name="T25" fmla="*/ 15 h 46"/>
                <a:gd name="T26" fmla="*/ 0 w 151"/>
                <a:gd name="T27" fmla="*/ 21 h 46"/>
                <a:gd name="T28" fmla="*/ 1 w 151"/>
                <a:gd name="T29" fmla="*/ 27 h 46"/>
                <a:gd name="T30" fmla="*/ 5 w 151"/>
                <a:gd name="T31" fmla="*/ 33 h 46"/>
                <a:gd name="T32" fmla="*/ 10 w 151"/>
                <a:gd name="T33" fmla="*/ 36 h 46"/>
                <a:gd name="T34" fmla="*/ 34 w 151"/>
                <a:gd name="T35" fmla="*/ 43 h 46"/>
                <a:gd name="T36" fmla="*/ 58 w 151"/>
                <a:gd name="T37" fmla="*/ 46 h 46"/>
                <a:gd name="T38" fmla="*/ 79 w 151"/>
                <a:gd name="T39" fmla="*/ 46 h 46"/>
                <a:gd name="T40" fmla="*/ 99 w 151"/>
                <a:gd name="T41" fmla="*/ 43 h 46"/>
                <a:gd name="T42" fmla="*/ 116 w 151"/>
                <a:gd name="T43" fmla="*/ 39 h 46"/>
                <a:gd name="T44" fmla="*/ 129 w 151"/>
                <a:gd name="T45" fmla="*/ 34 h 46"/>
                <a:gd name="T46" fmla="*/ 138 w 151"/>
                <a:gd name="T47" fmla="*/ 31 h 46"/>
                <a:gd name="T48" fmla="*/ 142 w 151"/>
                <a:gd name="T49" fmla="*/ 29 h 46"/>
                <a:gd name="T50" fmla="*/ 146 w 151"/>
                <a:gd name="T51" fmla="*/ 25 h 46"/>
                <a:gd name="T52" fmla="*/ 150 w 151"/>
                <a:gd name="T53" fmla="*/ 20 h 46"/>
                <a:gd name="T54" fmla="*/ 151 w 151"/>
                <a:gd name="T55" fmla="*/ 13 h 46"/>
                <a:gd name="T56" fmla="*/ 148 w 151"/>
                <a:gd name="T57" fmla="*/ 8 h 46"/>
                <a:gd name="T58" fmla="*/ 145 w 151"/>
                <a:gd name="T59" fmla="*/ 3 h 46"/>
                <a:gd name="T60" fmla="*/ 140 w 151"/>
                <a:gd name="T61" fmla="*/ 0 h 46"/>
                <a:gd name="T62" fmla="*/ 134 w 151"/>
                <a:gd name="T63" fmla="*/ 0 h 46"/>
                <a:gd name="T64" fmla="*/ 128 w 151"/>
                <a:gd name="T65" fmla="*/ 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51" h="46">
                  <a:moveTo>
                    <a:pt x="128" y="1"/>
                  </a:moveTo>
                  <a:lnTo>
                    <a:pt x="125" y="2"/>
                  </a:lnTo>
                  <a:lnTo>
                    <a:pt x="119" y="4"/>
                  </a:lnTo>
                  <a:lnTo>
                    <a:pt x="107" y="8"/>
                  </a:lnTo>
                  <a:lnTo>
                    <a:pt x="94" y="11"/>
                  </a:lnTo>
                  <a:lnTo>
                    <a:pt x="78" y="13"/>
                  </a:lnTo>
                  <a:lnTo>
                    <a:pt x="60" y="15"/>
                  </a:lnTo>
                  <a:lnTo>
                    <a:pt x="41" y="12"/>
                  </a:lnTo>
                  <a:lnTo>
                    <a:pt x="22" y="6"/>
                  </a:lnTo>
                  <a:lnTo>
                    <a:pt x="16" y="5"/>
                  </a:lnTo>
                  <a:lnTo>
                    <a:pt x="10" y="6"/>
                  </a:lnTo>
                  <a:lnTo>
                    <a:pt x="5" y="10"/>
                  </a:lnTo>
                  <a:lnTo>
                    <a:pt x="1" y="15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5" y="33"/>
                  </a:lnTo>
                  <a:lnTo>
                    <a:pt x="10" y="36"/>
                  </a:lnTo>
                  <a:lnTo>
                    <a:pt x="34" y="43"/>
                  </a:lnTo>
                  <a:lnTo>
                    <a:pt x="58" y="46"/>
                  </a:lnTo>
                  <a:lnTo>
                    <a:pt x="79" y="46"/>
                  </a:lnTo>
                  <a:lnTo>
                    <a:pt x="99" y="43"/>
                  </a:lnTo>
                  <a:lnTo>
                    <a:pt x="116" y="39"/>
                  </a:lnTo>
                  <a:lnTo>
                    <a:pt x="129" y="34"/>
                  </a:lnTo>
                  <a:lnTo>
                    <a:pt x="138" y="31"/>
                  </a:lnTo>
                  <a:lnTo>
                    <a:pt x="142" y="29"/>
                  </a:lnTo>
                  <a:lnTo>
                    <a:pt x="146" y="25"/>
                  </a:lnTo>
                  <a:lnTo>
                    <a:pt x="150" y="20"/>
                  </a:lnTo>
                  <a:lnTo>
                    <a:pt x="151" y="13"/>
                  </a:lnTo>
                  <a:lnTo>
                    <a:pt x="148" y="8"/>
                  </a:lnTo>
                  <a:lnTo>
                    <a:pt x="145" y="3"/>
                  </a:lnTo>
                  <a:lnTo>
                    <a:pt x="140" y="0"/>
                  </a:lnTo>
                  <a:lnTo>
                    <a:pt x="134" y="0"/>
                  </a:lnTo>
                  <a:lnTo>
                    <a:pt x="128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86"/>
            <p:cNvSpPr>
              <a:spLocks/>
            </p:cNvSpPr>
            <p:nvPr/>
          </p:nvSpPr>
          <p:spPr bwMode="auto">
            <a:xfrm>
              <a:off x="2603" y="2382"/>
              <a:ext cx="133" cy="254"/>
            </a:xfrm>
            <a:custGeom>
              <a:avLst/>
              <a:gdLst>
                <a:gd name="T0" fmla="*/ 0 w 268"/>
                <a:gd name="T1" fmla="*/ 8 h 508"/>
                <a:gd name="T2" fmla="*/ 3 w 268"/>
                <a:gd name="T3" fmla="*/ 8 h 508"/>
                <a:gd name="T4" fmla="*/ 7 w 268"/>
                <a:gd name="T5" fmla="*/ 9 h 508"/>
                <a:gd name="T6" fmla="*/ 17 w 268"/>
                <a:gd name="T7" fmla="*/ 9 h 508"/>
                <a:gd name="T8" fmla="*/ 28 w 268"/>
                <a:gd name="T9" fmla="*/ 10 h 508"/>
                <a:gd name="T10" fmla="*/ 42 w 268"/>
                <a:gd name="T11" fmla="*/ 11 h 508"/>
                <a:gd name="T12" fmla="*/ 58 w 268"/>
                <a:gd name="T13" fmla="*/ 13 h 508"/>
                <a:gd name="T14" fmla="*/ 75 w 268"/>
                <a:gd name="T15" fmla="*/ 13 h 508"/>
                <a:gd name="T16" fmla="*/ 95 w 268"/>
                <a:gd name="T17" fmla="*/ 14 h 508"/>
                <a:gd name="T18" fmla="*/ 116 w 268"/>
                <a:gd name="T19" fmla="*/ 14 h 508"/>
                <a:gd name="T20" fmla="*/ 137 w 268"/>
                <a:gd name="T21" fmla="*/ 14 h 508"/>
                <a:gd name="T22" fmla="*/ 159 w 268"/>
                <a:gd name="T23" fmla="*/ 13 h 508"/>
                <a:gd name="T24" fmla="*/ 182 w 268"/>
                <a:gd name="T25" fmla="*/ 11 h 508"/>
                <a:gd name="T26" fmla="*/ 204 w 268"/>
                <a:gd name="T27" fmla="*/ 10 h 508"/>
                <a:gd name="T28" fmla="*/ 226 w 268"/>
                <a:gd name="T29" fmla="*/ 8 h 508"/>
                <a:gd name="T30" fmla="*/ 248 w 268"/>
                <a:gd name="T31" fmla="*/ 4 h 508"/>
                <a:gd name="T32" fmla="*/ 268 w 268"/>
                <a:gd name="T33" fmla="*/ 0 h 508"/>
                <a:gd name="T34" fmla="*/ 164 w 268"/>
                <a:gd name="T35" fmla="*/ 508 h 508"/>
                <a:gd name="T36" fmla="*/ 0 w 268"/>
                <a:gd name="T37" fmla="*/ 8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68" h="508">
                  <a:moveTo>
                    <a:pt x="0" y="8"/>
                  </a:moveTo>
                  <a:lnTo>
                    <a:pt x="3" y="8"/>
                  </a:lnTo>
                  <a:lnTo>
                    <a:pt x="7" y="9"/>
                  </a:lnTo>
                  <a:lnTo>
                    <a:pt x="17" y="9"/>
                  </a:lnTo>
                  <a:lnTo>
                    <a:pt x="28" y="10"/>
                  </a:lnTo>
                  <a:lnTo>
                    <a:pt x="42" y="11"/>
                  </a:lnTo>
                  <a:lnTo>
                    <a:pt x="58" y="13"/>
                  </a:lnTo>
                  <a:lnTo>
                    <a:pt x="75" y="13"/>
                  </a:lnTo>
                  <a:lnTo>
                    <a:pt x="95" y="14"/>
                  </a:lnTo>
                  <a:lnTo>
                    <a:pt x="116" y="14"/>
                  </a:lnTo>
                  <a:lnTo>
                    <a:pt x="137" y="14"/>
                  </a:lnTo>
                  <a:lnTo>
                    <a:pt x="159" y="13"/>
                  </a:lnTo>
                  <a:lnTo>
                    <a:pt x="182" y="11"/>
                  </a:lnTo>
                  <a:lnTo>
                    <a:pt x="204" y="10"/>
                  </a:lnTo>
                  <a:lnTo>
                    <a:pt x="226" y="8"/>
                  </a:lnTo>
                  <a:lnTo>
                    <a:pt x="248" y="4"/>
                  </a:lnTo>
                  <a:lnTo>
                    <a:pt x="268" y="0"/>
                  </a:lnTo>
                  <a:lnTo>
                    <a:pt x="164" y="50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E8AA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87"/>
            <p:cNvSpPr>
              <a:spLocks/>
            </p:cNvSpPr>
            <p:nvPr/>
          </p:nvSpPr>
          <p:spPr bwMode="auto">
            <a:xfrm>
              <a:off x="2595" y="2375"/>
              <a:ext cx="149" cy="283"/>
            </a:xfrm>
            <a:custGeom>
              <a:avLst/>
              <a:gdLst>
                <a:gd name="T0" fmla="*/ 281 w 299"/>
                <a:gd name="T1" fmla="*/ 5 h 566"/>
                <a:gd name="T2" fmla="*/ 262 w 299"/>
                <a:gd name="T3" fmla="*/ 9 h 566"/>
                <a:gd name="T4" fmla="*/ 241 w 299"/>
                <a:gd name="T5" fmla="*/ 11 h 566"/>
                <a:gd name="T6" fmla="*/ 220 w 299"/>
                <a:gd name="T7" fmla="*/ 14 h 566"/>
                <a:gd name="T8" fmla="*/ 198 w 299"/>
                <a:gd name="T9" fmla="*/ 16 h 566"/>
                <a:gd name="T10" fmla="*/ 177 w 299"/>
                <a:gd name="T11" fmla="*/ 17 h 566"/>
                <a:gd name="T12" fmla="*/ 155 w 299"/>
                <a:gd name="T13" fmla="*/ 17 h 566"/>
                <a:gd name="T14" fmla="*/ 133 w 299"/>
                <a:gd name="T15" fmla="*/ 18 h 566"/>
                <a:gd name="T16" fmla="*/ 113 w 299"/>
                <a:gd name="T17" fmla="*/ 17 h 566"/>
                <a:gd name="T18" fmla="*/ 94 w 299"/>
                <a:gd name="T19" fmla="*/ 17 h 566"/>
                <a:gd name="T20" fmla="*/ 75 w 299"/>
                <a:gd name="T21" fmla="*/ 16 h 566"/>
                <a:gd name="T22" fmla="*/ 59 w 299"/>
                <a:gd name="T23" fmla="*/ 16 h 566"/>
                <a:gd name="T24" fmla="*/ 45 w 299"/>
                <a:gd name="T25" fmla="*/ 15 h 566"/>
                <a:gd name="T26" fmla="*/ 34 w 299"/>
                <a:gd name="T27" fmla="*/ 14 h 566"/>
                <a:gd name="T28" fmla="*/ 26 w 299"/>
                <a:gd name="T29" fmla="*/ 14 h 566"/>
                <a:gd name="T30" fmla="*/ 20 w 299"/>
                <a:gd name="T31" fmla="*/ 13 h 566"/>
                <a:gd name="T32" fmla="*/ 18 w 299"/>
                <a:gd name="T33" fmla="*/ 13 h 566"/>
                <a:gd name="T34" fmla="*/ 0 w 299"/>
                <a:gd name="T35" fmla="*/ 10 h 566"/>
                <a:gd name="T36" fmla="*/ 183 w 299"/>
                <a:gd name="T37" fmla="*/ 566 h 566"/>
                <a:gd name="T38" fmla="*/ 299 w 299"/>
                <a:gd name="T39" fmla="*/ 0 h 566"/>
                <a:gd name="T40" fmla="*/ 281 w 299"/>
                <a:gd name="T41" fmla="*/ 5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99" h="566">
                  <a:moveTo>
                    <a:pt x="281" y="5"/>
                  </a:moveTo>
                  <a:lnTo>
                    <a:pt x="262" y="9"/>
                  </a:lnTo>
                  <a:lnTo>
                    <a:pt x="241" y="11"/>
                  </a:lnTo>
                  <a:lnTo>
                    <a:pt x="220" y="14"/>
                  </a:lnTo>
                  <a:lnTo>
                    <a:pt x="198" y="16"/>
                  </a:lnTo>
                  <a:lnTo>
                    <a:pt x="177" y="17"/>
                  </a:lnTo>
                  <a:lnTo>
                    <a:pt x="155" y="17"/>
                  </a:lnTo>
                  <a:lnTo>
                    <a:pt x="133" y="18"/>
                  </a:lnTo>
                  <a:lnTo>
                    <a:pt x="113" y="17"/>
                  </a:lnTo>
                  <a:lnTo>
                    <a:pt x="94" y="17"/>
                  </a:lnTo>
                  <a:lnTo>
                    <a:pt x="75" y="16"/>
                  </a:lnTo>
                  <a:lnTo>
                    <a:pt x="59" y="16"/>
                  </a:lnTo>
                  <a:lnTo>
                    <a:pt x="45" y="15"/>
                  </a:lnTo>
                  <a:lnTo>
                    <a:pt x="34" y="14"/>
                  </a:lnTo>
                  <a:lnTo>
                    <a:pt x="26" y="14"/>
                  </a:lnTo>
                  <a:lnTo>
                    <a:pt x="20" y="13"/>
                  </a:lnTo>
                  <a:lnTo>
                    <a:pt x="18" y="13"/>
                  </a:lnTo>
                  <a:lnTo>
                    <a:pt x="0" y="10"/>
                  </a:lnTo>
                  <a:lnTo>
                    <a:pt x="183" y="566"/>
                  </a:lnTo>
                  <a:lnTo>
                    <a:pt x="299" y="0"/>
                  </a:lnTo>
                  <a:lnTo>
                    <a:pt x="28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88"/>
            <p:cNvSpPr>
              <a:spLocks/>
            </p:cNvSpPr>
            <p:nvPr/>
          </p:nvSpPr>
          <p:spPr bwMode="auto">
            <a:xfrm>
              <a:off x="2611" y="2389"/>
              <a:ext cx="118" cy="225"/>
            </a:xfrm>
            <a:custGeom>
              <a:avLst/>
              <a:gdLst>
                <a:gd name="T0" fmla="*/ 237 w 237"/>
                <a:gd name="T1" fmla="*/ 0 h 450"/>
                <a:gd name="T2" fmla="*/ 232 w 237"/>
                <a:gd name="T3" fmla="*/ 25 h 450"/>
                <a:gd name="T4" fmla="*/ 222 w 237"/>
                <a:gd name="T5" fmla="*/ 72 h 450"/>
                <a:gd name="T6" fmla="*/ 209 w 237"/>
                <a:gd name="T7" fmla="*/ 137 h 450"/>
                <a:gd name="T8" fmla="*/ 194 w 237"/>
                <a:gd name="T9" fmla="*/ 210 h 450"/>
                <a:gd name="T10" fmla="*/ 178 w 237"/>
                <a:gd name="T11" fmla="*/ 285 h 450"/>
                <a:gd name="T12" fmla="*/ 164 w 237"/>
                <a:gd name="T13" fmla="*/ 355 h 450"/>
                <a:gd name="T14" fmla="*/ 153 w 237"/>
                <a:gd name="T15" fmla="*/ 412 h 450"/>
                <a:gd name="T16" fmla="*/ 145 w 237"/>
                <a:gd name="T17" fmla="*/ 450 h 450"/>
                <a:gd name="T18" fmla="*/ 132 w 237"/>
                <a:gd name="T19" fmla="*/ 413 h 450"/>
                <a:gd name="T20" fmla="*/ 114 w 237"/>
                <a:gd name="T21" fmla="*/ 357 h 450"/>
                <a:gd name="T22" fmla="*/ 92 w 237"/>
                <a:gd name="T23" fmla="*/ 289 h 450"/>
                <a:gd name="T24" fmla="*/ 68 w 237"/>
                <a:gd name="T25" fmla="*/ 215 h 450"/>
                <a:gd name="T26" fmla="*/ 43 w 237"/>
                <a:gd name="T27" fmla="*/ 142 h 450"/>
                <a:gd name="T28" fmla="*/ 23 w 237"/>
                <a:gd name="T29" fmla="*/ 79 h 450"/>
                <a:gd name="T30" fmla="*/ 8 w 237"/>
                <a:gd name="T31" fmla="*/ 32 h 450"/>
                <a:gd name="T32" fmla="*/ 0 w 237"/>
                <a:gd name="T33" fmla="*/ 8 h 450"/>
                <a:gd name="T34" fmla="*/ 9 w 237"/>
                <a:gd name="T35" fmla="*/ 8 h 450"/>
                <a:gd name="T36" fmla="*/ 18 w 237"/>
                <a:gd name="T37" fmla="*/ 9 h 450"/>
                <a:gd name="T38" fmla="*/ 30 w 237"/>
                <a:gd name="T39" fmla="*/ 9 h 450"/>
                <a:gd name="T40" fmla="*/ 42 w 237"/>
                <a:gd name="T41" fmla="*/ 10 h 450"/>
                <a:gd name="T42" fmla="*/ 56 w 237"/>
                <a:gd name="T43" fmla="*/ 10 h 450"/>
                <a:gd name="T44" fmla="*/ 71 w 237"/>
                <a:gd name="T45" fmla="*/ 11 h 450"/>
                <a:gd name="T46" fmla="*/ 86 w 237"/>
                <a:gd name="T47" fmla="*/ 11 h 450"/>
                <a:gd name="T48" fmla="*/ 102 w 237"/>
                <a:gd name="T49" fmla="*/ 11 h 450"/>
                <a:gd name="T50" fmla="*/ 118 w 237"/>
                <a:gd name="T51" fmla="*/ 11 h 450"/>
                <a:gd name="T52" fmla="*/ 135 w 237"/>
                <a:gd name="T53" fmla="*/ 10 h 450"/>
                <a:gd name="T54" fmla="*/ 153 w 237"/>
                <a:gd name="T55" fmla="*/ 10 h 450"/>
                <a:gd name="T56" fmla="*/ 170 w 237"/>
                <a:gd name="T57" fmla="*/ 9 h 450"/>
                <a:gd name="T58" fmla="*/ 187 w 237"/>
                <a:gd name="T59" fmla="*/ 7 h 450"/>
                <a:gd name="T60" fmla="*/ 203 w 237"/>
                <a:gd name="T61" fmla="*/ 5 h 450"/>
                <a:gd name="T62" fmla="*/ 221 w 237"/>
                <a:gd name="T63" fmla="*/ 3 h 450"/>
                <a:gd name="T64" fmla="*/ 237 w 237"/>
                <a:gd name="T65" fmla="*/ 0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7" h="450">
                  <a:moveTo>
                    <a:pt x="237" y="0"/>
                  </a:moveTo>
                  <a:lnTo>
                    <a:pt x="232" y="25"/>
                  </a:lnTo>
                  <a:lnTo>
                    <a:pt x="222" y="72"/>
                  </a:lnTo>
                  <a:lnTo>
                    <a:pt x="209" y="137"/>
                  </a:lnTo>
                  <a:lnTo>
                    <a:pt x="194" y="210"/>
                  </a:lnTo>
                  <a:lnTo>
                    <a:pt x="178" y="285"/>
                  </a:lnTo>
                  <a:lnTo>
                    <a:pt x="164" y="355"/>
                  </a:lnTo>
                  <a:lnTo>
                    <a:pt x="153" y="412"/>
                  </a:lnTo>
                  <a:lnTo>
                    <a:pt x="145" y="450"/>
                  </a:lnTo>
                  <a:lnTo>
                    <a:pt x="132" y="413"/>
                  </a:lnTo>
                  <a:lnTo>
                    <a:pt x="114" y="357"/>
                  </a:lnTo>
                  <a:lnTo>
                    <a:pt x="92" y="289"/>
                  </a:lnTo>
                  <a:lnTo>
                    <a:pt x="68" y="215"/>
                  </a:lnTo>
                  <a:lnTo>
                    <a:pt x="43" y="142"/>
                  </a:lnTo>
                  <a:lnTo>
                    <a:pt x="23" y="79"/>
                  </a:lnTo>
                  <a:lnTo>
                    <a:pt x="8" y="32"/>
                  </a:lnTo>
                  <a:lnTo>
                    <a:pt x="0" y="8"/>
                  </a:lnTo>
                  <a:lnTo>
                    <a:pt x="9" y="8"/>
                  </a:lnTo>
                  <a:lnTo>
                    <a:pt x="18" y="9"/>
                  </a:lnTo>
                  <a:lnTo>
                    <a:pt x="30" y="9"/>
                  </a:lnTo>
                  <a:lnTo>
                    <a:pt x="42" y="10"/>
                  </a:lnTo>
                  <a:lnTo>
                    <a:pt x="56" y="10"/>
                  </a:lnTo>
                  <a:lnTo>
                    <a:pt x="71" y="11"/>
                  </a:lnTo>
                  <a:lnTo>
                    <a:pt x="86" y="11"/>
                  </a:lnTo>
                  <a:lnTo>
                    <a:pt x="102" y="11"/>
                  </a:lnTo>
                  <a:lnTo>
                    <a:pt x="118" y="11"/>
                  </a:lnTo>
                  <a:lnTo>
                    <a:pt x="135" y="10"/>
                  </a:lnTo>
                  <a:lnTo>
                    <a:pt x="153" y="10"/>
                  </a:lnTo>
                  <a:lnTo>
                    <a:pt x="170" y="9"/>
                  </a:lnTo>
                  <a:lnTo>
                    <a:pt x="187" y="7"/>
                  </a:lnTo>
                  <a:lnTo>
                    <a:pt x="203" y="5"/>
                  </a:lnTo>
                  <a:lnTo>
                    <a:pt x="221" y="3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rgbClr val="E8AA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89"/>
            <p:cNvSpPr>
              <a:spLocks/>
            </p:cNvSpPr>
            <p:nvPr/>
          </p:nvSpPr>
          <p:spPr bwMode="auto">
            <a:xfrm>
              <a:off x="2680" y="2389"/>
              <a:ext cx="45" cy="35"/>
            </a:xfrm>
            <a:custGeom>
              <a:avLst/>
              <a:gdLst>
                <a:gd name="T0" fmla="*/ 0 w 90"/>
                <a:gd name="T1" fmla="*/ 9 h 70"/>
                <a:gd name="T2" fmla="*/ 2 w 90"/>
                <a:gd name="T3" fmla="*/ 12 h 70"/>
                <a:gd name="T4" fmla="*/ 8 w 90"/>
                <a:gd name="T5" fmla="*/ 18 h 70"/>
                <a:gd name="T6" fmla="*/ 16 w 90"/>
                <a:gd name="T7" fmla="*/ 27 h 70"/>
                <a:gd name="T8" fmla="*/ 26 w 90"/>
                <a:gd name="T9" fmla="*/ 38 h 70"/>
                <a:gd name="T10" fmla="*/ 39 w 90"/>
                <a:gd name="T11" fmla="*/ 48 h 70"/>
                <a:gd name="T12" fmla="*/ 54 w 90"/>
                <a:gd name="T13" fmla="*/ 57 h 70"/>
                <a:gd name="T14" fmla="*/ 69 w 90"/>
                <a:gd name="T15" fmla="*/ 65 h 70"/>
                <a:gd name="T16" fmla="*/ 86 w 90"/>
                <a:gd name="T17" fmla="*/ 70 h 70"/>
                <a:gd name="T18" fmla="*/ 90 w 90"/>
                <a:gd name="T19" fmla="*/ 54 h 70"/>
                <a:gd name="T20" fmla="*/ 75 w 90"/>
                <a:gd name="T21" fmla="*/ 49 h 70"/>
                <a:gd name="T22" fmla="*/ 61 w 90"/>
                <a:gd name="T23" fmla="*/ 42 h 70"/>
                <a:gd name="T24" fmla="*/ 47 w 90"/>
                <a:gd name="T25" fmla="*/ 33 h 70"/>
                <a:gd name="T26" fmla="*/ 36 w 90"/>
                <a:gd name="T27" fmla="*/ 24 h 70"/>
                <a:gd name="T28" fmla="*/ 26 w 90"/>
                <a:gd name="T29" fmla="*/ 15 h 70"/>
                <a:gd name="T30" fmla="*/ 20 w 90"/>
                <a:gd name="T31" fmla="*/ 6 h 70"/>
                <a:gd name="T32" fmla="*/ 14 w 90"/>
                <a:gd name="T33" fmla="*/ 2 h 70"/>
                <a:gd name="T34" fmla="*/ 13 w 90"/>
                <a:gd name="T35" fmla="*/ 0 h 70"/>
                <a:gd name="T36" fmla="*/ 0 w 90"/>
                <a:gd name="T37" fmla="*/ 9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0" h="70">
                  <a:moveTo>
                    <a:pt x="0" y="9"/>
                  </a:moveTo>
                  <a:lnTo>
                    <a:pt x="2" y="12"/>
                  </a:lnTo>
                  <a:lnTo>
                    <a:pt x="8" y="18"/>
                  </a:lnTo>
                  <a:lnTo>
                    <a:pt x="16" y="27"/>
                  </a:lnTo>
                  <a:lnTo>
                    <a:pt x="26" y="38"/>
                  </a:lnTo>
                  <a:lnTo>
                    <a:pt x="39" y="48"/>
                  </a:lnTo>
                  <a:lnTo>
                    <a:pt x="54" y="57"/>
                  </a:lnTo>
                  <a:lnTo>
                    <a:pt x="69" y="65"/>
                  </a:lnTo>
                  <a:lnTo>
                    <a:pt x="86" y="70"/>
                  </a:lnTo>
                  <a:lnTo>
                    <a:pt x="90" y="54"/>
                  </a:lnTo>
                  <a:lnTo>
                    <a:pt x="75" y="49"/>
                  </a:lnTo>
                  <a:lnTo>
                    <a:pt x="61" y="42"/>
                  </a:lnTo>
                  <a:lnTo>
                    <a:pt x="47" y="33"/>
                  </a:lnTo>
                  <a:lnTo>
                    <a:pt x="36" y="24"/>
                  </a:lnTo>
                  <a:lnTo>
                    <a:pt x="26" y="15"/>
                  </a:lnTo>
                  <a:lnTo>
                    <a:pt x="20" y="6"/>
                  </a:lnTo>
                  <a:lnTo>
                    <a:pt x="14" y="2"/>
                  </a:lnTo>
                  <a:lnTo>
                    <a:pt x="13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90"/>
            <p:cNvSpPr>
              <a:spLocks/>
            </p:cNvSpPr>
            <p:nvPr/>
          </p:nvSpPr>
          <p:spPr bwMode="auto">
            <a:xfrm>
              <a:off x="2636" y="2390"/>
              <a:ext cx="85" cy="70"/>
            </a:xfrm>
            <a:custGeom>
              <a:avLst/>
              <a:gdLst>
                <a:gd name="T0" fmla="*/ 0 w 172"/>
                <a:gd name="T1" fmla="*/ 10 h 140"/>
                <a:gd name="T2" fmla="*/ 5 w 172"/>
                <a:gd name="T3" fmla="*/ 16 h 140"/>
                <a:gd name="T4" fmla="*/ 17 w 172"/>
                <a:gd name="T5" fmla="*/ 31 h 140"/>
                <a:gd name="T6" fmla="*/ 35 w 172"/>
                <a:gd name="T7" fmla="*/ 49 h 140"/>
                <a:gd name="T8" fmla="*/ 57 w 172"/>
                <a:gd name="T9" fmla="*/ 71 h 140"/>
                <a:gd name="T10" fmla="*/ 82 w 172"/>
                <a:gd name="T11" fmla="*/ 94 h 140"/>
                <a:gd name="T12" fmla="*/ 110 w 172"/>
                <a:gd name="T13" fmla="*/ 114 h 140"/>
                <a:gd name="T14" fmla="*/ 139 w 172"/>
                <a:gd name="T15" fmla="*/ 131 h 140"/>
                <a:gd name="T16" fmla="*/ 169 w 172"/>
                <a:gd name="T17" fmla="*/ 140 h 140"/>
                <a:gd name="T18" fmla="*/ 172 w 172"/>
                <a:gd name="T19" fmla="*/ 125 h 140"/>
                <a:gd name="T20" fmla="*/ 144 w 172"/>
                <a:gd name="T21" fmla="*/ 116 h 140"/>
                <a:gd name="T22" fmla="*/ 116 w 172"/>
                <a:gd name="T23" fmla="*/ 100 h 140"/>
                <a:gd name="T24" fmla="*/ 90 w 172"/>
                <a:gd name="T25" fmla="*/ 80 h 140"/>
                <a:gd name="T26" fmla="*/ 66 w 172"/>
                <a:gd name="T27" fmla="*/ 57 h 140"/>
                <a:gd name="T28" fmla="*/ 44 w 172"/>
                <a:gd name="T29" fmla="*/ 37 h 140"/>
                <a:gd name="T30" fmla="*/ 28 w 172"/>
                <a:gd name="T31" fmla="*/ 18 h 140"/>
                <a:gd name="T32" fmla="*/ 17 w 172"/>
                <a:gd name="T33" fmla="*/ 4 h 140"/>
                <a:gd name="T34" fmla="*/ 13 w 172"/>
                <a:gd name="T35" fmla="*/ 0 h 140"/>
                <a:gd name="T36" fmla="*/ 0 w 172"/>
                <a:gd name="T37" fmla="*/ 10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72" h="140">
                  <a:moveTo>
                    <a:pt x="0" y="10"/>
                  </a:moveTo>
                  <a:lnTo>
                    <a:pt x="5" y="16"/>
                  </a:lnTo>
                  <a:lnTo>
                    <a:pt x="17" y="31"/>
                  </a:lnTo>
                  <a:lnTo>
                    <a:pt x="35" y="49"/>
                  </a:lnTo>
                  <a:lnTo>
                    <a:pt x="57" y="71"/>
                  </a:lnTo>
                  <a:lnTo>
                    <a:pt x="82" y="94"/>
                  </a:lnTo>
                  <a:lnTo>
                    <a:pt x="110" y="114"/>
                  </a:lnTo>
                  <a:lnTo>
                    <a:pt x="139" y="131"/>
                  </a:lnTo>
                  <a:lnTo>
                    <a:pt x="169" y="140"/>
                  </a:lnTo>
                  <a:lnTo>
                    <a:pt x="172" y="125"/>
                  </a:lnTo>
                  <a:lnTo>
                    <a:pt x="144" y="116"/>
                  </a:lnTo>
                  <a:lnTo>
                    <a:pt x="116" y="100"/>
                  </a:lnTo>
                  <a:lnTo>
                    <a:pt x="90" y="80"/>
                  </a:lnTo>
                  <a:lnTo>
                    <a:pt x="66" y="57"/>
                  </a:lnTo>
                  <a:lnTo>
                    <a:pt x="44" y="37"/>
                  </a:lnTo>
                  <a:lnTo>
                    <a:pt x="28" y="18"/>
                  </a:lnTo>
                  <a:lnTo>
                    <a:pt x="17" y="4"/>
                  </a:lnTo>
                  <a:lnTo>
                    <a:pt x="13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91"/>
            <p:cNvSpPr>
              <a:spLocks/>
            </p:cNvSpPr>
            <p:nvPr/>
          </p:nvSpPr>
          <p:spPr bwMode="auto">
            <a:xfrm>
              <a:off x="2606" y="2405"/>
              <a:ext cx="106" cy="90"/>
            </a:xfrm>
            <a:custGeom>
              <a:avLst/>
              <a:gdLst>
                <a:gd name="T0" fmla="*/ 0 w 212"/>
                <a:gd name="T1" fmla="*/ 9 h 180"/>
                <a:gd name="T2" fmla="*/ 3 w 212"/>
                <a:gd name="T3" fmla="*/ 11 h 180"/>
                <a:gd name="T4" fmla="*/ 6 w 212"/>
                <a:gd name="T5" fmla="*/ 18 h 180"/>
                <a:gd name="T6" fmla="*/ 12 w 212"/>
                <a:gd name="T7" fmla="*/ 26 h 180"/>
                <a:gd name="T8" fmla="*/ 20 w 212"/>
                <a:gd name="T9" fmla="*/ 37 h 180"/>
                <a:gd name="T10" fmla="*/ 29 w 212"/>
                <a:gd name="T11" fmla="*/ 49 h 180"/>
                <a:gd name="T12" fmla="*/ 41 w 212"/>
                <a:gd name="T13" fmla="*/ 63 h 180"/>
                <a:gd name="T14" fmla="*/ 53 w 212"/>
                <a:gd name="T15" fmla="*/ 78 h 180"/>
                <a:gd name="T16" fmla="*/ 68 w 212"/>
                <a:gd name="T17" fmla="*/ 94 h 180"/>
                <a:gd name="T18" fmla="*/ 83 w 212"/>
                <a:gd name="T19" fmla="*/ 109 h 180"/>
                <a:gd name="T20" fmla="*/ 99 w 212"/>
                <a:gd name="T21" fmla="*/ 124 h 180"/>
                <a:gd name="T22" fmla="*/ 117 w 212"/>
                <a:gd name="T23" fmla="*/ 138 h 180"/>
                <a:gd name="T24" fmla="*/ 134 w 212"/>
                <a:gd name="T25" fmla="*/ 151 h 180"/>
                <a:gd name="T26" fmla="*/ 154 w 212"/>
                <a:gd name="T27" fmla="*/ 162 h 180"/>
                <a:gd name="T28" fmla="*/ 172 w 212"/>
                <a:gd name="T29" fmla="*/ 171 h 180"/>
                <a:gd name="T30" fmla="*/ 192 w 212"/>
                <a:gd name="T31" fmla="*/ 177 h 180"/>
                <a:gd name="T32" fmla="*/ 211 w 212"/>
                <a:gd name="T33" fmla="*/ 180 h 180"/>
                <a:gd name="T34" fmla="*/ 212 w 212"/>
                <a:gd name="T35" fmla="*/ 164 h 180"/>
                <a:gd name="T36" fmla="*/ 194 w 212"/>
                <a:gd name="T37" fmla="*/ 161 h 180"/>
                <a:gd name="T38" fmla="*/ 175 w 212"/>
                <a:gd name="T39" fmla="*/ 155 h 180"/>
                <a:gd name="T40" fmla="*/ 158 w 212"/>
                <a:gd name="T41" fmla="*/ 147 h 180"/>
                <a:gd name="T42" fmla="*/ 140 w 212"/>
                <a:gd name="T43" fmla="*/ 136 h 180"/>
                <a:gd name="T44" fmla="*/ 122 w 212"/>
                <a:gd name="T45" fmla="*/ 123 h 180"/>
                <a:gd name="T46" fmla="*/ 106 w 212"/>
                <a:gd name="T47" fmla="*/ 109 h 180"/>
                <a:gd name="T48" fmla="*/ 91 w 212"/>
                <a:gd name="T49" fmla="*/ 95 h 180"/>
                <a:gd name="T50" fmla="*/ 76 w 212"/>
                <a:gd name="T51" fmla="*/ 80 h 180"/>
                <a:gd name="T52" fmla="*/ 63 w 212"/>
                <a:gd name="T53" fmla="*/ 65 h 180"/>
                <a:gd name="T54" fmla="*/ 51 w 212"/>
                <a:gd name="T55" fmla="*/ 50 h 180"/>
                <a:gd name="T56" fmla="*/ 40 w 212"/>
                <a:gd name="T57" fmla="*/ 37 h 180"/>
                <a:gd name="T58" fmla="*/ 31 w 212"/>
                <a:gd name="T59" fmla="*/ 25 h 180"/>
                <a:gd name="T60" fmla="*/ 23 w 212"/>
                <a:gd name="T61" fmla="*/ 15 h 180"/>
                <a:gd name="T62" fmla="*/ 18 w 212"/>
                <a:gd name="T63" fmla="*/ 7 h 180"/>
                <a:gd name="T64" fmla="*/ 14 w 212"/>
                <a:gd name="T65" fmla="*/ 2 h 180"/>
                <a:gd name="T66" fmla="*/ 13 w 212"/>
                <a:gd name="T67" fmla="*/ 0 h 180"/>
                <a:gd name="T68" fmla="*/ 0 w 212"/>
                <a:gd name="T69" fmla="*/ 9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12" h="180">
                  <a:moveTo>
                    <a:pt x="0" y="9"/>
                  </a:moveTo>
                  <a:lnTo>
                    <a:pt x="3" y="11"/>
                  </a:lnTo>
                  <a:lnTo>
                    <a:pt x="6" y="18"/>
                  </a:lnTo>
                  <a:lnTo>
                    <a:pt x="12" y="26"/>
                  </a:lnTo>
                  <a:lnTo>
                    <a:pt x="20" y="37"/>
                  </a:lnTo>
                  <a:lnTo>
                    <a:pt x="29" y="49"/>
                  </a:lnTo>
                  <a:lnTo>
                    <a:pt x="41" y="63"/>
                  </a:lnTo>
                  <a:lnTo>
                    <a:pt x="53" y="78"/>
                  </a:lnTo>
                  <a:lnTo>
                    <a:pt x="68" y="94"/>
                  </a:lnTo>
                  <a:lnTo>
                    <a:pt x="83" y="109"/>
                  </a:lnTo>
                  <a:lnTo>
                    <a:pt x="99" y="124"/>
                  </a:lnTo>
                  <a:lnTo>
                    <a:pt x="117" y="138"/>
                  </a:lnTo>
                  <a:lnTo>
                    <a:pt x="134" y="151"/>
                  </a:lnTo>
                  <a:lnTo>
                    <a:pt x="154" y="162"/>
                  </a:lnTo>
                  <a:lnTo>
                    <a:pt x="172" y="171"/>
                  </a:lnTo>
                  <a:lnTo>
                    <a:pt x="192" y="177"/>
                  </a:lnTo>
                  <a:lnTo>
                    <a:pt x="211" y="180"/>
                  </a:lnTo>
                  <a:lnTo>
                    <a:pt x="212" y="164"/>
                  </a:lnTo>
                  <a:lnTo>
                    <a:pt x="194" y="161"/>
                  </a:lnTo>
                  <a:lnTo>
                    <a:pt x="175" y="155"/>
                  </a:lnTo>
                  <a:lnTo>
                    <a:pt x="158" y="147"/>
                  </a:lnTo>
                  <a:lnTo>
                    <a:pt x="140" y="136"/>
                  </a:lnTo>
                  <a:lnTo>
                    <a:pt x="122" y="123"/>
                  </a:lnTo>
                  <a:lnTo>
                    <a:pt x="106" y="109"/>
                  </a:lnTo>
                  <a:lnTo>
                    <a:pt x="91" y="95"/>
                  </a:lnTo>
                  <a:lnTo>
                    <a:pt x="76" y="80"/>
                  </a:lnTo>
                  <a:lnTo>
                    <a:pt x="63" y="65"/>
                  </a:lnTo>
                  <a:lnTo>
                    <a:pt x="51" y="50"/>
                  </a:lnTo>
                  <a:lnTo>
                    <a:pt x="40" y="37"/>
                  </a:lnTo>
                  <a:lnTo>
                    <a:pt x="31" y="25"/>
                  </a:lnTo>
                  <a:lnTo>
                    <a:pt x="23" y="15"/>
                  </a:lnTo>
                  <a:lnTo>
                    <a:pt x="18" y="7"/>
                  </a:lnTo>
                  <a:lnTo>
                    <a:pt x="14" y="2"/>
                  </a:lnTo>
                  <a:lnTo>
                    <a:pt x="13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92"/>
            <p:cNvSpPr>
              <a:spLocks/>
            </p:cNvSpPr>
            <p:nvPr/>
          </p:nvSpPr>
          <p:spPr bwMode="auto">
            <a:xfrm>
              <a:off x="2629" y="2475"/>
              <a:ext cx="78" cy="62"/>
            </a:xfrm>
            <a:custGeom>
              <a:avLst/>
              <a:gdLst>
                <a:gd name="T0" fmla="*/ 0 w 157"/>
                <a:gd name="T1" fmla="*/ 8 h 123"/>
                <a:gd name="T2" fmla="*/ 4 w 157"/>
                <a:gd name="T3" fmla="*/ 14 h 123"/>
                <a:gd name="T4" fmla="*/ 13 w 157"/>
                <a:gd name="T5" fmla="*/ 26 h 123"/>
                <a:gd name="T6" fmla="*/ 26 w 157"/>
                <a:gd name="T7" fmla="*/ 42 h 123"/>
                <a:gd name="T8" fmla="*/ 44 w 157"/>
                <a:gd name="T9" fmla="*/ 60 h 123"/>
                <a:gd name="T10" fmla="*/ 66 w 157"/>
                <a:gd name="T11" fmla="*/ 80 h 123"/>
                <a:gd name="T12" fmla="*/ 92 w 157"/>
                <a:gd name="T13" fmla="*/ 98 h 123"/>
                <a:gd name="T14" fmla="*/ 121 w 157"/>
                <a:gd name="T15" fmla="*/ 113 h 123"/>
                <a:gd name="T16" fmla="*/ 153 w 157"/>
                <a:gd name="T17" fmla="*/ 123 h 123"/>
                <a:gd name="T18" fmla="*/ 157 w 157"/>
                <a:gd name="T19" fmla="*/ 107 h 123"/>
                <a:gd name="T20" fmla="*/ 127 w 157"/>
                <a:gd name="T21" fmla="*/ 98 h 123"/>
                <a:gd name="T22" fmla="*/ 99 w 157"/>
                <a:gd name="T23" fmla="*/ 84 h 123"/>
                <a:gd name="T24" fmla="*/ 75 w 157"/>
                <a:gd name="T25" fmla="*/ 67 h 123"/>
                <a:gd name="T26" fmla="*/ 54 w 157"/>
                <a:gd name="T27" fmla="*/ 49 h 123"/>
                <a:gd name="T28" fmla="*/ 37 w 157"/>
                <a:gd name="T29" fmla="*/ 30 h 123"/>
                <a:gd name="T30" fmla="*/ 24 w 157"/>
                <a:gd name="T31" fmla="*/ 15 h 123"/>
                <a:gd name="T32" fmla="*/ 16 w 157"/>
                <a:gd name="T33" fmla="*/ 5 h 123"/>
                <a:gd name="T34" fmla="*/ 13 w 157"/>
                <a:gd name="T35" fmla="*/ 0 h 123"/>
                <a:gd name="T36" fmla="*/ 0 w 157"/>
                <a:gd name="T37" fmla="*/ 8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7" h="123">
                  <a:moveTo>
                    <a:pt x="0" y="8"/>
                  </a:moveTo>
                  <a:lnTo>
                    <a:pt x="4" y="14"/>
                  </a:lnTo>
                  <a:lnTo>
                    <a:pt x="13" y="26"/>
                  </a:lnTo>
                  <a:lnTo>
                    <a:pt x="26" y="42"/>
                  </a:lnTo>
                  <a:lnTo>
                    <a:pt x="44" y="60"/>
                  </a:lnTo>
                  <a:lnTo>
                    <a:pt x="66" y="80"/>
                  </a:lnTo>
                  <a:lnTo>
                    <a:pt x="92" y="98"/>
                  </a:lnTo>
                  <a:lnTo>
                    <a:pt x="121" y="113"/>
                  </a:lnTo>
                  <a:lnTo>
                    <a:pt x="153" y="123"/>
                  </a:lnTo>
                  <a:lnTo>
                    <a:pt x="157" y="107"/>
                  </a:lnTo>
                  <a:lnTo>
                    <a:pt x="127" y="98"/>
                  </a:lnTo>
                  <a:lnTo>
                    <a:pt x="99" y="84"/>
                  </a:lnTo>
                  <a:lnTo>
                    <a:pt x="75" y="67"/>
                  </a:lnTo>
                  <a:lnTo>
                    <a:pt x="54" y="49"/>
                  </a:lnTo>
                  <a:lnTo>
                    <a:pt x="37" y="30"/>
                  </a:lnTo>
                  <a:lnTo>
                    <a:pt x="24" y="15"/>
                  </a:lnTo>
                  <a:lnTo>
                    <a:pt x="16" y="5"/>
                  </a:lnTo>
                  <a:lnTo>
                    <a:pt x="13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93"/>
            <p:cNvSpPr>
              <a:spLocks/>
            </p:cNvSpPr>
            <p:nvPr/>
          </p:nvSpPr>
          <p:spPr bwMode="auto">
            <a:xfrm>
              <a:off x="2653" y="2535"/>
              <a:ext cx="42" cy="37"/>
            </a:xfrm>
            <a:custGeom>
              <a:avLst/>
              <a:gdLst>
                <a:gd name="T0" fmla="*/ 0 w 84"/>
                <a:gd name="T1" fmla="*/ 8 h 74"/>
                <a:gd name="T2" fmla="*/ 3 w 84"/>
                <a:gd name="T3" fmla="*/ 13 h 74"/>
                <a:gd name="T4" fmla="*/ 9 w 84"/>
                <a:gd name="T5" fmla="*/ 21 h 74"/>
                <a:gd name="T6" fmla="*/ 18 w 84"/>
                <a:gd name="T7" fmla="*/ 32 h 74"/>
                <a:gd name="T8" fmla="*/ 29 w 84"/>
                <a:gd name="T9" fmla="*/ 44 h 74"/>
                <a:gd name="T10" fmla="*/ 41 w 84"/>
                <a:gd name="T11" fmla="*/ 55 h 74"/>
                <a:gd name="T12" fmla="*/ 55 w 84"/>
                <a:gd name="T13" fmla="*/ 64 h 74"/>
                <a:gd name="T14" fmla="*/ 69 w 84"/>
                <a:gd name="T15" fmla="*/ 71 h 74"/>
                <a:gd name="T16" fmla="*/ 84 w 84"/>
                <a:gd name="T17" fmla="*/ 74 h 74"/>
                <a:gd name="T18" fmla="*/ 84 w 84"/>
                <a:gd name="T19" fmla="*/ 57 h 74"/>
                <a:gd name="T20" fmla="*/ 74 w 84"/>
                <a:gd name="T21" fmla="*/ 55 h 74"/>
                <a:gd name="T22" fmla="*/ 63 w 84"/>
                <a:gd name="T23" fmla="*/ 51 h 74"/>
                <a:gd name="T24" fmla="*/ 53 w 84"/>
                <a:gd name="T25" fmla="*/ 44 h 74"/>
                <a:gd name="T26" fmla="*/ 42 w 84"/>
                <a:gd name="T27" fmla="*/ 34 h 74"/>
                <a:gd name="T28" fmla="*/ 33 w 84"/>
                <a:gd name="T29" fmla="*/ 25 h 74"/>
                <a:gd name="T30" fmla="*/ 25 w 84"/>
                <a:gd name="T31" fmla="*/ 16 h 74"/>
                <a:gd name="T32" fmla="*/ 18 w 84"/>
                <a:gd name="T33" fmla="*/ 7 h 74"/>
                <a:gd name="T34" fmla="*/ 14 w 84"/>
                <a:gd name="T35" fmla="*/ 0 h 74"/>
                <a:gd name="T36" fmla="*/ 0 w 84"/>
                <a:gd name="T37" fmla="*/ 8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4" h="74">
                  <a:moveTo>
                    <a:pt x="0" y="8"/>
                  </a:moveTo>
                  <a:lnTo>
                    <a:pt x="3" y="13"/>
                  </a:lnTo>
                  <a:lnTo>
                    <a:pt x="9" y="21"/>
                  </a:lnTo>
                  <a:lnTo>
                    <a:pt x="18" y="32"/>
                  </a:lnTo>
                  <a:lnTo>
                    <a:pt x="29" y="44"/>
                  </a:lnTo>
                  <a:lnTo>
                    <a:pt x="41" y="55"/>
                  </a:lnTo>
                  <a:lnTo>
                    <a:pt x="55" y="64"/>
                  </a:lnTo>
                  <a:lnTo>
                    <a:pt x="69" y="71"/>
                  </a:lnTo>
                  <a:lnTo>
                    <a:pt x="84" y="74"/>
                  </a:lnTo>
                  <a:lnTo>
                    <a:pt x="84" y="57"/>
                  </a:lnTo>
                  <a:lnTo>
                    <a:pt x="74" y="55"/>
                  </a:lnTo>
                  <a:lnTo>
                    <a:pt x="63" y="51"/>
                  </a:lnTo>
                  <a:lnTo>
                    <a:pt x="53" y="44"/>
                  </a:lnTo>
                  <a:lnTo>
                    <a:pt x="42" y="34"/>
                  </a:lnTo>
                  <a:lnTo>
                    <a:pt x="33" y="25"/>
                  </a:lnTo>
                  <a:lnTo>
                    <a:pt x="25" y="16"/>
                  </a:lnTo>
                  <a:lnTo>
                    <a:pt x="18" y="7"/>
                  </a:lnTo>
                  <a:lnTo>
                    <a:pt x="14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94"/>
            <p:cNvSpPr>
              <a:spLocks/>
            </p:cNvSpPr>
            <p:nvPr/>
          </p:nvSpPr>
          <p:spPr bwMode="auto">
            <a:xfrm>
              <a:off x="2614" y="2390"/>
              <a:ext cx="42" cy="42"/>
            </a:xfrm>
            <a:custGeom>
              <a:avLst/>
              <a:gdLst>
                <a:gd name="T0" fmla="*/ 0 w 85"/>
                <a:gd name="T1" fmla="*/ 69 h 84"/>
                <a:gd name="T2" fmla="*/ 5 w 85"/>
                <a:gd name="T3" fmla="*/ 84 h 84"/>
                <a:gd name="T4" fmla="*/ 21 w 85"/>
                <a:gd name="T5" fmla="*/ 77 h 84"/>
                <a:gd name="T6" fmla="*/ 37 w 85"/>
                <a:gd name="T7" fmla="*/ 67 h 84"/>
                <a:gd name="T8" fmla="*/ 50 w 85"/>
                <a:gd name="T9" fmla="*/ 55 h 84"/>
                <a:gd name="T10" fmla="*/ 62 w 85"/>
                <a:gd name="T11" fmla="*/ 42 h 84"/>
                <a:gd name="T12" fmla="*/ 71 w 85"/>
                <a:gd name="T13" fmla="*/ 30 h 84"/>
                <a:gd name="T14" fmla="*/ 78 w 85"/>
                <a:gd name="T15" fmla="*/ 19 h 84"/>
                <a:gd name="T16" fmla="*/ 82 w 85"/>
                <a:gd name="T17" fmla="*/ 11 h 84"/>
                <a:gd name="T18" fmla="*/ 85 w 85"/>
                <a:gd name="T19" fmla="*/ 8 h 84"/>
                <a:gd name="T20" fmla="*/ 71 w 85"/>
                <a:gd name="T21" fmla="*/ 0 h 84"/>
                <a:gd name="T22" fmla="*/ 70 w 85"/>
                <a:gd name="T23" fmla="*/ 2 h 84"/>
                <a:gd name="T24" fmla="*/ 65 w 85"/>
                <a:gd name="T25" fmla="*/ 9 h 84"/>
                <a:gd name="T26" fmla="*/ 59 w 85"/>
                <a:gd name="T27" fmla="*/ 19 h 84"/>
                <a:gd name="T28" fmla="*/ 50 w 85"/>
                <a:gd name="T29" fmla="*/ 31 h 84"/>
                <a:gd name="T30" fmla="*/ 40 w 85"/>
                <a:gd name="T31" fmla="*/ 42 h 84"/>
                <a:gd name="T32" fmla="*/ 28 w 85"/>
                <a:gd name="T33" fmla="*/ 54 h 84"/>
                <a:gd name="T34" fmla="*/ 14 w 85"/>
                <a:gd name="T35" fmla="*/ 63 h 84"/>
                <a:gd name="T36" fmla="*/ 0 w 85"/>
                <a:gd name="T37" fmla="*/ 6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5" h="84">
                  <a:moveTo>
                    <a:pt x="0" y="69"/>
                  </a:moveTo>
                  <a:lnTo>
                    <a:pt x="5" y="84"/>
                  </a:lnTo>
                  <a:lnTo>
                    <a:pt x="21" y="77"/>
                  </a:lnTo>
                  <a:lnTo>
                    <a:pt x="37" y="67"/>
                  </a:lnTo>
                  <a:lnTo>
                    <a:pt x="50" y="55"/>
                  </a:lnTo>
                  <a:lnTo>
                    <a:pt x="62" y="42"/>
                  </a:lnTo>
                  <a:lnTo>
                    <a:pt x="71" y="30"/>
                  </a:lnTo>
                  <a:lnTo>
                    <a:pt x="78" y="19"/>
                  </a:lnTo>
                  <a:lnTo>
                    <a:pt x="82" y="11"/>
                  </a:lnTo>
                  <a:lnTo>
                    <a:pt x="85" y="8"/>
                  </a:lnTo>
                  <a:lnTo>
                    <a:pt x="71" y="0"/>
                  </a:lnTo>
                  <a:lnTo>
                    <a:pt x="70" y="2"/>
                  </a:lnTo>
                  <a:lnTo>
                    <a:pt x="65" y="9"/>
                  </a:lnTo>
                  <a:lnTo>
                    <a:pt x="59" y="19"/>
                  </a:lnTo>
                  <a:lnTo>
                    <a:pt x="50" y="31"/>
                  </a:lnTo>
                  <a:lnTo>
                    <a:pt x="40" y="42"/>
                  </a:lnTo>
                  <a:lnTo>
                    <a:pt x="28" y="54"/>
                  </a:lnTo>
                  <a:lnTo>
                    <a:pt x="14" y="63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95"/>
            <p:cNvSpPr>
              <a:spLocks/>
            </p:cNvSpPr>
            <p:nvPr/>
          </p:nvSpPr>
          <p:spPr bwMode="auto">
            <a:xfrm>
              <a:off x="2622" y="2390"/>
              <a:ext cx="79" cy="78"/>
            </a:xfrm>
            <a:custGeom>
              <a:avLst/>
              <a:gdLst>
                <a:gd name="T0" fmla="*/ 0 w 158"/>
                <a:gd name="T1" fmla="*/ 140 h 155"/>
                <a:gd name="T2" fmla="*/ 5 w 158"/>
                <a:gd name="T3" fmla="*/ 155 h 155"/>
                <a:gd name="T4" fmla="*/ 34 w 158"/>
                <a:gd name="T5" fmla="*/ 143 h 155"/>
                <a:gd name="T6" fmla="*/ 61 w 158"/>
                <a:gd name="T7" fmla="*/ 123 h 155"/>
                <a:gd name="T8" fmla="*/ 87 w 158"/>
                <a:gd name="T9" fmla="*/ 100 h 155"/>
                <a:gd name="T10" fmla="*/ 110 w 158"/>
                <a:gd name="T11" fmla="*/ 75 h 155"/>
                <a:gd name="T12" fmla="*/ 128 w 158"/>
                <a:gd name="T13" fmla="*/ 50 h 155"/>
                <a:gd name="T14" fmla="*/ 143 w 158"/>
                <a:gd name="T15" fmla="*/ 30 h 155"/>
                <a:gd name="T16" fmla="*/ 154 w 158"/>
                <a:gd name="T17" fmla="*/ 15 h 155"/>
                <a:gd name="T18" fmla="*/ 158 w 158"/>
                <a:gd name="T19" fmla="*/ 8 h 155"/>
                <a:gd name="T20" fmla="*/ 144 w 158"/>
                <a:gd name="T21" fmla="*/ 0 h 155"/>
                <a:gd name="T22" fmla="*/ 141 w 158"/>
                <a:gd name="T23" fmla="*/ 6 h 155"/>
                <a:gd name="T24" fmla="*/ 132 w 158"/>
                <a:gd name="T25" fmla="*/ 19 h 155"/>
                <a:gd name="T26" fmla="*/ 118 w 158"/>
                <a:gd name="T27" fmla="*/ 39 h 155"/>
                <a:gd name="T28" fmla="*/ 99 w 158"/>
                <a:gd name="T29" fmla="*/ 62 h 155"/>
                <a:gd name="T30" fmla="*/ 78 w 158"/>
                <a:gd name="T31" fmla="*/ 86 h 155"/>
                <a:gd name="T32" fmla="*/ 53 w 158"/>
                <a:gd name="T33" fmla="*/ 109 h 155"/>
                <a:gd name="T34" fmla="*/ 27 w 158"/>
                <a:gd name="T35" fmla="*/ 128 h 155"/>
                <a:gd name="T36" fmla="*/ 0 w 158"/>
                <a:gd name="T37" fmla="*/ 14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8" h="155">
                  <a:moveTo>
                    <a:pt x="0" y="140"/>
                  </a:moveTo>
                  <a:lnTo>
                    <a:pt x="5" y="155"/>
                  </a:lnTo>
                  <a:lnTo>
                    <a:pt x="34" y="143"/>
                  </a:lnTo>
                  <a:lnTo>
                    <a:pt x="61" y="123"/>
                  </a:lnTo>
                  <a:lnTo>
                    <a:pt x="87" y="100"/>
                  </a:lnTo>
                  <a:lnTo>
                    <a:pt x="110" y="75"/>
                  </a:lnTo>
                  <a:lnTo>
                    <a:pt x="128" y="50"/>
                  </a:lnTo>
                  <a:lnTo>
                    <a:pt x="143" y="30"/>
                  </a:lnTo>
                  <a:lnTo>
                    <a:pt x="154" y="15"/>
                  </a:lnTo>
                  <a:lnTo>
                    <a:pt x="158" y="8"/>
                  </a:lnTo>
                  <a:lnTo>
                    <a:pt x="144" y="0"/>
                  </a:lnTo>
                  <a:lnTo>
                    <a:pt x="141" y="6"/>
                  </a:lnTo>
                  <a:lnTo>
                    <a:pt x="132" y="19"/>
                  </a:lnTo>
                  <a:lnTo>
                    <a:pt x="118" y="39"/>
                  </a:lnTo>
                  <a:lnTo>
                    <a:pt x="99" y="62"/>
                  </a:lnTo>
                  <a:lnTo>
                    <a:pt x="78" y="86"/>
                  </a:lnTo>
                  <a:lnTo>
                    <a:pt x="53" y="109"/>
                  </a:lnTo>
                  <a:lnTo>
                    <a:pt x="27" y="128"/>
                  </a:lnTo>
                  <a:lnTo>
                    <a:pt x="0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96"/>
            <p:cNvSpPr>
              <a:spLocks/>
            </p:cNvSpPr>
            <p:nvPr/>
          </p:nvSpPr>
          <p:spPr bwMode="auto">
            <a:xfrm>
              <a:off x="2635" y="2396"/>
              <a:ext cx="97" cy="106"/>
            </a:xfrm>
            <a:custGeom>
              <a:avLst/>
              <a:gdLst>
                <a:gd name="T0" fmla="*/ 0 w 195"/>
                <a:gd name="T1" fmla="*/ 196 h 212"/>
                <a:gd name="T2" fmla="*/ 3 w 195"/>
                <a:gd name="T3" fmla="*/ 212 h 212"/>
                <a:gd name="T4" fmla="*/ 23 w 195"/>
                <a:gd name="T5" fmla="*/ 208 h 212"/>
                <a:gd name="T6" fmla="*/ 41 w 195"/>
                <a:gd name="T7" fmla="*/ 198 h 212"/>
                <a:gd name="T8" fmla="*/ 59 w 195"/>
                <a:gd name="T9" fmla="*/ 188 h 212"/>
                <a:gd name="T10" fmla="*/ 76 w 195"/>
                <a:gd name="T11" fmla="*/ 175 h 212"/>
                <a:gd name="T12" fmla="*/ 93 w 195"/>
                <a:gd name="T13" fmla="*/ 160 h 212"/>
                <a:gd name="T14" fmla="*/ 108 w 195"/>
                <a:gd name="T15" fmla="*/ 144 h 212"/>
                <a:gd name="T16" fmla="*/ 123 w 195"/>
                <a:gd name="T17" fmla="*/ 128 h 212"/>
                <a:gd name="T18" fmla="*/ 137 w 195"/>
                <a:gd name="T19" fmla="*/ 111 h 212"/>
                <a:gd name="T20" fmla="*/ 149 w 195"/>
                <a:gd name="T21" fmla="*/ 95 h 212"/>
                <a:gd name="T22" fmla="*/ 160 w 195"/>
                <a:gd name="T23" fmla="*/ 79 h 212"/>
                <a:gd name="T24" fmla="*/ 169 w 195"/>
                <a:gd name="T25" fmla="*/ 63 h 212"/>
                <a:gd name="T26" fmla="*/ 177 w 195"/>
                <a:gd name="T27" fmla="*/ 50 h 212"/>
                <a:gd name="T28" fmla="*/ 184 w 195"/>
                <a:gd name="T29" fmla="*/ 37 h 212"/>
                <a:gd name="T30" fmla="*/ 190 w 195"/>
                <a:gd name="T31" fmla="*/ 28 h 212"/>
                <a:gd name="T32" fmla="*/ 193 w 195"/>
                <a:gd name="T33" fmla="*/ 22 h 212"/>
                <a:gd name="T34" fmla="*/ 195 w 195"/>
                <a:gd name="T35" fmla="*/ 19 h 212"/>
                <a:gd name="T36" fmla="*/ 188 w 195"/>
                <a:gd name="T37" fmla="*/ 0 h 212"/>
                <a:gd name="T38" fmla="*/ 187 w 195"/>
                <a:gd name="T39" fmla="*/ 3 h 212"/>
                <a:gd name="T40" fmla="*/ 183 w 195"/>
                <a:gd name="T41" fmla="*/ 8 h 212"/>
                <a:gd name="T42" fmla="*/ 178 w 195"/>
                <a:gd name="T43" fmla="*/ 18 h 212"/>
                <a:gd name="T44" fmla="*/ 172 w 195"/>
                <a:gd name="T45" fmla="*/ 29 h 212"/>
                <a:gd name="T46" fmla="*/ 162 w 195"/>
                <a:gd name="T47" fmla="*/ 43 h 212"/>
                <a:gd name="T48" fmla="*/ 153 w 195"/>
                <a:gd name="T49" fmla="*/ 59 h 212"/>
                <a:gd name="T50" fmla="*/ 142 w 195"/>
                <a:gd name="T51" fmla="*/ 75 h 212"/>
                <a:gd name="T52" fmla="*/ 129 w 195"/>
                <a:gd name="T53" fmla="*/ 92 h 212"/>
                <a:gd name="T54" fmla="*/ 115 w 195"/>
                <a:gd name="T55" fmla="*/ 110 h 212"/>
                <a:gd name="T56" fmla="*/ 101 w 195"/>
                <a:gd name="T57" fmla="*/ 127 h 212"/>
                <a:gd name="T58" fmla="*/ 85 w 195"/>
                <a:gd name="T59" fmla="*/ 143 h 212"/>
                <a:gd name="T60" fmla="*/ 69 w 195"/>
                <a:gd name="T61" fmla="*/ 158 h 212"/>
                <a:gd name="T62" fmla="*/ 53 w 195"/>
                <a:gd name="T63" fmla="*/ 172 h 212"/>
                <a:gd name="T64" fmla="*/ 36 w 195"/>
                <a:gd name="T65" fmla="*/ 182 h 212"/>
                <a:gd name="T66" fmla="*/ 17 w 195"/>
                <a:gd name="T67" fmla="*/ 191 h 212"/>
                <a:gd name="T68" fmla="*/ 0 w 195"/>
                <a:gd name="T69" fmla="*/ 196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5" h="212">
                  <a:moveTo>
                    <a:pt x="0" y="196"/>
                  </a:moveTo>
                  <a:lnTo>
                    <a:pt x="3" y="212"/>
                  </a:lnTo>
                  <a:lnTo>
                    <a:pt x="23" y="208"/>
                  </a:lnTo>
                  <a:lnTo>
                    <a:pt x="41" y="198"/>
                  </a:lnTo>
                  <a:lnTo>
                    <a:pt x="59" y="188"/>
                  </a:lnTo>
                  <a:lnTo>
                    <a:pt x="76" y="175"/>
                  </a:lnTo>
                  <a:lnTo>
                    <a:pt x="93" y="160"/>
                  </a:lnTo>
                  <a:lnTo>
                    <a:pt x="108" y="144"/>
                  </a:lnTo>
                  <a:lnTo>
                    <a:pt x="123" y="128"/>
                  </a:lnTo>
                  <a:lnTo>
                    <a:pt x="137" y="111"/>
                  </a:lnTo>
                  <a:lnTo>
                    <a:pt x="149" y="95"/>
                  </a:lnTo>
                  <a:lnTo>
                    <a:pt x="160" y="79"/>
                  </a:lnTo>
                  <a:lnTo>
                    <a:pt x="169" y="63"/>
                  </a:lnTo>
                  <a:lnTo>
                    <a:pt x="177" y="50"/>
                  </a:lnTo>
                  <a:lnTo>
                    <a:pt x="184" y="37"/>
                  </a:lnTo>
                  <a:lnTo>
                    <a:pt x="190" y="28"/>
                  </a:lnTo>
                  <a:lnTo>
                    <a:pt x="193" y="22"/>
                  </a:lnTo>
                  <a:lnTo>
                    <a:pt x="195" y="19"/>
                  </a:lnTo>
                  <a:lnTo>
                    <a:pt x="188" y="0"/>
                  </a:lnTo>
                  <a:lnTo>
                    <a:pt x="187" y="3"/>
                  </a:lnTo>
                  <a:lnTo>
                    <a:pt x="183" y="8"/>
                  </a:lnTo>
                  <a:lnTo>
                    <a:pt x="178" y="18"/>
                  </a:lnTo>
                  <a:lnTo>
                    <a:pt x="172" y="29"/>
                  </a:lnTo>
                  <a:lnTo>
                    <a:pt x="162" y="43"/>
                  </a:lnTo>
                  <a:lnTo>
                    <a:pt x="153" y="59"/>
                  </a:lnTo>
                  <a:lnTo>
                    <a:pt x="142" y="75"/>
                  </a:lnTo>
                  <a:lnTo>
                    <a:pt x="129" y="92"/>
                  </a:lnTo>
                  <a:lnTo>
                    <a:pt x="115" y="110"/>
                  </a:lnTo>
                  <a:lnTo>
                    <a:pt x="101" y="127"/>
                  </a:lnTo>
                  <a:lnTo>
                    <a:pt x="85" y="143"/>
                  </a:lnTo>
                  <a:lnTo>
                    <a:pt x="69" y="158"/>
                  </a:lnTo>
                  <a:lnTo>
                    <a:pt x="53" y="172"/>
                  </a:lnTo>
                  <a:lnTo>
                    <a:pt x="36" y="182"/>
                  </a:lnTo>
                  <a:lnTo>
                    <a:pt x="17" y="191"/>
                  </a:lnTo>
                  <a:lnTo>
                    <a:pt x="0" y="1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97"/>
            <p:cNvSpPr>
              <a:spLocks/>
            </p:cNvSpPr>
            <p:nvPr/>
          </p:nvSpPr>
          <p:spPr bwMode="auto">
            <a:xfrm>
              <a:off x="2648" y="2474"/>
              <a:ext cx="70" cy="66"/>
            </a:xfrm>
            <a:custGeom>
              <a:avLst/>
              <a:gdLst>
                <a:gd name="T0" fmla="*/ 0 w 141"/>
                <a:gd name="T1" fmla="*/ 115 h 131"/>
                <a:gd name="T2" fmla="*/ 4 w 141"/>
                <a:gd name="T3" fmla="*/ 131 h 131"/>
                <a:gd name="T4" fmla="*/ 36 w 141"/>
                <a:gd name="T5" fmla="*/ 121 h 131"/>
                <a:gd name="T6" fmla="*/ 64 w 141"/>
                <a:gd name="T7" fmla="*/ 105 h 131"/>
                <a:gd name="T8" fmla="*/ 88 w 141"/>
                <a:gd name="T9" fmla="*/ 85 h 131"/>
                <a:gd name="T10" fmla="*/ 106 w 141"/>
                <a:gd name="T11" fmla="*/ 63 h 131"/>
                <a:gd name="T12" fmla="*/ 121 w 141"/>
                <a:gd name="T13" fmla="*/ 42 h 131"/>
                <a:gd name="T14" fmla="*/ 132 w 141"/>
                <a:gd name="T15" fmla="*/ 25 h 131"/>
                <a:gd name="T16" fmla="*/ 139 w 141"/>
                <a:gd name="T17" fmla="*/ 11 h 131"/>
                <a:gd name="T18" fmla="*/ 141 w 141"/>
                <a:gd name="T19" fmla="*/ 6 h 131"/>
                <a:gd name="T20" fmla="*/ 126 w 141"/>
                <a:gd name="T21" fmla="*/ 0 h 131"/>
                <a:gd name="T22" fmla="*/ 124 w 141"/>
                <a:gd name="T23" fmla="*/ 5 h 131"/>
                <a:gd name="T24" fmla="*/ 118 w 141"/>
                <a:gd name="T25" fmla="*/ 16 h 131"/>
                <a:gd name="T26" fmla="*/ 109 w 141"/>
                <a:gd name="T27" fmla="*/ 33 h 131"/>
                <a:gd name="T28" fmla="*/ 95 w 141"/>
                <a:gd name="T29" fmla="*/ 52 h 131"/>
                <a:gd name="T30" fmla="*/ 78 w 141"/>
                <a:gd name="T31" fmla="*/ 72 h 131"/>
                <a:gd name="T32" fmla="*/ 56 w 141"/>
                <a:gd name="T33" fmla="*/ 91 h 131"/>
                <a:gd name="T34" fmla="*/ 30 w 141"/>
                <a:gd name="T35" fmla="*/ 106 h 131"/>
                <a:gd name="T36" fmla="*/ 0 w 141"/>
                <a:gd name="T37" fmla="*/ 115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1" h="131">
                  <a:moveTo>
                    <a:pt x="0" y="115"/>
                  </a:moveTo>
                  <a:lnTo>
                    <a:pt x="4" y="131"/>
                  </a:lnTo>
                  <a:lnTo>
                    <a:pt x="36" y="121"/>
                  </a:lnTo>
                  <a:lnTo>
                    <a:pt x="64" y="105"/>
                  </a:lnTo>
                  <a:lnTo>
                    <a:pt x="88" y="85"/>
                  </a:lnTo>
                  <a:lnTo>
                    <a:pt x="106" y="63"/>
                  </a:lnTo>
                  <a:lnTo>
                    <a:pt x="121" y="42"/>
                  </a:lnTo>
                  <a:lnTo>
                    <a:pt x="132" y="25"/>
                  </a:lnTo>
                  <a:lnTo>
                    <a:pt x="139" y="11"/>
                  </a:lnTo>
                  <a:lnTo>
                    <a:pt x="141" y="6"/>
                  </a:lnTo>
                  <a:lnTo>
                    <a:pt x="126" y="0"/>
                  </a:lnTo>
                  <a:lnTo>
                    <a:pt x="124" y="5"/>
                  </a:lnTo>
                  <a:lnTo>
                    <a:pt x="118" y="16"/>
                  </a:lnTo>
                  <a:lnTo>
                    <a:pt x="109" y="33"/>
                  </a:lnTo>
                  <a:lnTo>
                    <a:pt x="95" y="52"/>
                  </a:lnTo>
                  <a:lnTo>
                    <a:pt x="78" y="72"/>
                  </a:lnTo>
                  <a:lnTo>
                    <a:pt x="56" y="91"/>
                  </a:lnTo>
                  <a:lnTo>
                    <a:pt x="30" y="106"/>
                  </a:lnTo>
                  <a:lnTo>
                    <a:pt x="0" y="1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98"/>
            <p:cNvSpPr>
              <a:spLocks/>
            </p:cNvSpPr>
            <p:nvPr/>
          </p:nvSpPr>
          <p:spPr bwMode="auto">
            <a:xfrm>
              <a:off x="2665" y="2534"/>
              <a:ext cx="41" cy="40"/>
            </a:xfrm>
            <a:custGeom>
              <a:avLst/>
              <a:gdLst>
                <a:gd name="T0" fmla="*/ 0 w 81"/>
                <a:gd name="T1" fmla="*/ 64 h 80"/>
                <a:gd name="T2" fmla="*/ 2 w 81"/>
                <a:gd name="T3" fmla="*/ 80 h 80"/>
                <a:gd name="T4" fmla="*/ 17 w 81"/>
                <a:gd name="T5" fmla="*/ 76 h 80"/>
                <a:gd name="T6" fmla="*/ 31 w 81"/>
                <a:gd name="T7" fmla="*/ 68 h 80"/>
                <a:gd name="T8" fmla="*/ 44 w 81"/>
                <a:gd name="T9" fmla="*/ 57 h 80"/>
                <a:gd name="T10" fmla="*/ 55 w 81"/>
                <a:gd name="T11" fmla="*/ 45 h 80"/>
                <a:gd name="T12" fmla="*/ 64 w 81"/>
                <a:gd name="T13" fmla="*/ 33 h 80"/>
                <a:gd name="T14" fmla="*/ 73 w 81"/>
                <a:gd name="T15" fmla="*/ 21 h 80"/>
                <a:gd name="T16" fmla="*/ 78 w 81"/>
                <a:gd name="T17" fmla="*/ 12 h 80"/>
                <a:gd name="T18" fmla="*/ 81 w 81"/>
                <a:gd name="T19" fmla="*/ 8 h 80"/>
                <a:gd name="T20" fmla="*/ 67 w 81"/>
                <a:gd name="T21" fmla="*/ 0 h 80"/>
                <a:gd name="T22" fmla="*/ 62 w 81"/>
                <a:gd name="T23" fmla="*/ 8 h 80"/>
                <a:gd name="T24" fmla="*/ 56 w 81"/>
                <a:gd name="T25" fmla="*/ 17 h 80"/>
                <a:gd name="T26" fmla="*/ 48 w 81"/>
                <a:gd name="T27" fmla="*/ 27 h 80"/>
                <a:gd name="T28" fmla="*/ 40 w 81"/>
                <a:gd name="T29" fmla="*/ 38 h 80"/>
                <a:gd name="T30" fmla="*/ 30 w 81"/>
                <a:gd name="T31" fmla="*/ 47 h 80"/>
                <a:gd name="T32" fmla="*/ 21 w 81"/>
                <a:gd name="T33" fmla="*/ 56 h 80"/>
                <a:gd name="T34" fmla="*/ 10 w 81"/>
                <a:gd name="T35" fmla="*/ 62 h 80"/>
                <a:gd name="T36" fmla="*/ 0 w 81"/>
                <a:gd name="T37" fmla="*/ 6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1" h="80">
                  <a:moveTo>
                    <a:pt x="0" y="64"/>
                  </a:moveTo>
                  <a:lnTo>
                    <a:pt x="2" y="80"/>
                  </a:lnTo>
                  <a:lnTo>
                    <a:pt x="17" y="76"/>
                  </a:lnTo>
                  <a:lnTo>
                    <a:pt x="31" y="68"/>
                  </a:lnTo>
                  <a:lnTo>
                    <a:pt x="44" y="57"/>
                  </a:lnTo>
                  <a:lnTo>
                    <a:pt x="55" y="45"/>
                  </a:lnTo>
                  <a:lnTo>
                    <a:pt x="64" y="33"/>
                  </a:lnTo>
                  <a:lnTo>
                    <a:pt x="73" y="21"/>
                  </a:lnTo>
                  <a:lnTo>
                    <a:pt x="78" y="12"/>
                  </a:lnTo>
                  <a:lnTo>
                    <a:pt x="81" y="8"/>
                  </a:lnTo>
                  <a:lnTo>
                    <a:pt x="67" y="0"/>
                  </a:lnTo>
                  <a:lnTo>
                    <a:pt x="62" y="8"/>
                  </a:lnTo>
                  <a:lnTo>
                    <a:pt x="56" y="17"/>
                  </a:lnTo>
                  <a:lnTo>
                    <a:pt x="48" y="27"/>
                  </a:lnTo>
                  <a:lnTo>
                    <a:pt x="40" y="38"/>
                  </a:lnTo>
                  <a:lnTo>
                    <a:pt x="30" y="47"/>
                  </a:lnTo>
                  <a:lnTo>
                    <a:pt x="21" y="56"/>
                  </a:lnTo>
                  <a:lnTo>
                    <a:pt x="10" y="62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99"/>
            <p:cNvSpPr>
              <a:spLocks/>
            </p:cNvSpPr>
            <p:nvPr/>
          </p:nvSpPr>
          <p:spPr bwMode="auto">
            <a:xfrm>
              <a:off x="2565" y="2218"/>
              <a:ext cx="208" cy="189"/>
            </a:xfrm>
            <a:custGeom>
              <a:avLst/>
              <a:gdLst>
                <a:gd name="T0" fmla="*/ 154 w 415"/>
                <a:gd name="T1" fmla="*/ 9 h 377"/>
                <a:gd name="T2" fmla="*/ 130 w 415"/>
                <a:gd name="T3" fmla="*/ 19 h 377"/>
                <a:gd name="T4" fmla="*/ 109 w 415"/>
                <a:gd name="T5" fmla="*/ 34 h 377"/>
                <a:gd name="T6" fmla="*/ 93 w 415"/>
                <a:gd name="T7" fmla="*/ 51 h 377"/>
                <a:gd name="T8" fmla="*/ 78 w 415"/>
                <a:gd name="T9" fmla="*/ 79 h 377"/>
                <a:gd name="T10" fmla="*/ 71 w 415"/>
                <a:gd name="T11" fmla="*/ 114 h 377"/>
                <a:gd name="T12" fmla="*/ 70 w 415"/>
                <a:gd name="T13" fmla="*/ 137 h 377"/>
                <a:gd name="T14" fmla="*/ 71 w 415"/>
                <a:gd name="T15" fmla="*/ 152 h 377"/>
                <a:gd name="T16" fmla="*/ 65 w 415"/>
                <a:gd name="T17" fmla="*/ 160 h 377"/>
                <a:gd name="T18" fmla="*/ 54 w 415"/>
                <a:gd name="T19" fmla="*/ 165 h 377"/>
                <a:gd name="T20" fmla="*/ 44 w 415"/>
                <a:gd name="T21" fmla="*/ 171 h 377"/>
                <a:gd name="T22" fmla="*/ 39 w 415"/>
                <a:gd name="T23" fmla="*/ 175 h 377"/>
                <a:gd name="T24" fmla="*/ 36 w 415"/>
                <a:gd name="T25" fmla="*/ 177 h 377"/>
                <a:gd name="T26" fmla="*/ 27 w 415"/>
                <a:gd name="T27" fmla="*/ 188 h 377"/>
                <a:gd name="T28" fmla="*/ 13 w 415"/>
                <a:gd name="T29" fmla="*/ 209 h 377"/>
                <a:gd name="T30" fmla="*/ 5 w 415"/>
                <a:gd name="T31" fmla="*/ 230 h 377"/>
                <a:gd name="T32" fmla="*/ 1 w 415"/>
                <a:gd name="T33" fmla="*/ 251 h 377"/>
                <a:gd name="T34" fmla="*/ 0 w 415"/>
                <a:gd name="T35" fmla="*/ 264 h 377"/>
                <a:gd name="T36" fmla="*/ 1 w 415"/>
                <a:gd name="T37" fmla="*/ 272 h 377"/>
                <a:gd name="T38" fmla="*/ 6 w 415"/>
                <a:gd name="T39" fmla="*/ 294 h 377"/>
                <a:gd name="T40" fmla="*/ 23 w 415"/>
                <a:gd name="T41" fmla="*/ 323 h 377"/>
                <a:gd name="T42" fmla="*/ 41 w 415"/>
                <a:gd name="T43" fmla="*/ 343 h 377"/>
                <a:gd name="T44" fmla="*/ 56 w 415"/>
                <a:gd name="T45" fmla="*/ 354 h 377"/>
                <a:gd name="T46" fmla="*/ 59 w 415"/>
                <a:gd name="T47" fmla="*/ 357 h 377"/>
                <a:gd name="T48" fmla="*/ 100 w 415"/>
                <a:gd name="T49" fmla="*/ 366 h 377"/>
                <a:gd name="T50" fmla="*/ 169 w 415"/>
                <a:gd name="T51" fmla="*/ 376 h 377"/>
                <a:gd name="T52" fmla="*/ 226 w 415"/>
                <a:gd name="T53" fmla="*/ 377 h 377"/>
                <a:gd name="T54" fmla="*/ 275 w 415"/>
                <a:gd name="T55" fmla="*/ 370 h 377"/>
                <a:gd name="T56" fmla="*/ 313 w 415"/>
                <a:gd name="T57" fmla="*/ 359 h 377"/>
                <a:gd name="T58" fmla="*/ 342 w 415"/>
                <a:gd name="T59" fmla="*/ 345 h 377"/>
                <a:gd name="T60" fmla="*/ 361 w 415"/>
                <a:gd name="T61" fmla="*/ 333 h 377"/>
                <a:gd name="T62" fmla="*/ 370 w 415"/>
                <a:gd name="T63" fmla="*/ 325 h 377"/>
                <a:gd name="T64" fmla="*/ 383 w 415"/>
                <a:gd name="T65" fmla="*/ 313 h 377"/>
                <a:gd name="T66" fmla="*/ 399 w 415"/>
                <a:gd name="T67" fmla="*/ 290 h 377"/>
                <a:gd name="T68" fmla="*/ 410 w 415"/>
                <a:gd name="T69" fmla="*/ 268 h 377"/>
                <a:gd name="T70" fmla="*/ 414 w 415"/>
                <a:gd name="T71" fmla="*/ 245 h 377"/>
                <a:gd name="T72" fmla="*/ 415 w 415"/>
                <a:gd name="T73" fmla="*/ 230 h 377"/>
                <a:gd name="T74" fmla="*/ 415 w 415"/>
                <a:gd name="T75" fmla="*/ 223 h 377"/>
                <a:gd name="T76" fmla="*/ 410 w 415"/>
                <a:gd name="T77" fmla="*/ 205 h 377"/>
                <a:gd name="T78" fmla="*/ 397 w 415"/>
                <a:gd name="T79" fmla="*/ 179 h 377"/>
                <a:gd name="T80" fmla="*/ 380 w 415"/>
                <a:gd name="T81" fmla="*/ 162 h 377"/>
                <a:gd name="T82" fmla="*/ 365 w 415"/>
                <a:gd name="T83" fmla="*/ 149 h 377"/>
                <a:gd name="T84" fmla="*/ 354 w 415"/>
                <a:gd name="T85" fmla="*/ 131 h 377"/>
                <a:gd name="T86" fmla="*/ 344 w 415"/>
                <a:gd name="T87" fmla="*/ 99 h 377"/>
                <a:gd name="T88" fmla="*/ 326 w 415"/>
                <a:gd name="T89" fmla="*/ 65 h 377"/>
                <a:gd name="T90" fmla="*/ 299 w 415"/>
                <a:gd name="T91" fmla="*/ 34 h 377"/>
                <a:gd name="T92" fmla="*/ 269 w 415"/>
                <a:gd name="T93" fmla="*/ 15 h 377"/>
                <a:gd name="T94" fmla="*/ 243 w 415"/>
                <a:gd name="T95" fmla="*/ 4 h 377"/>
                <a:gd name="T96" fmla="*/ 215 w 415"/>
                <a:gd name="T97" fmla="*/ 0 h 377"/>
                <a:gd name="T98" fmla="*/ 184 w 415"/>
                <a:gd name="T99" fmla="*/ 1 h 3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15" h="377">
                  <a:moveTo>
                    <a:pt x="168" y="4"/>
                  </a:moveTo>
                  <a:lnTo>
                    <a:pt x="154" y="9"/>
                  </a:lnTo>
                  <a:lnTo>
                    <a:pt x="141" y="13"/>
                  </a:lnTo>
                  <a:lnTo>
                    <a:pt x="130" y="19"/>
                  </a:lnTo>
                  <a:lnTo>
                    <a:pt x="118" y="26"/>
                  </a:lnTo>
                  <a:lnTo>
                    <a:pt x="109" y="34"/>
                  </a:lnTo>
                  <a:lnTo>
                    <a:pt x="100" y="42"/>
                  </a:lnTo>
                  <a:lnTo>
                    <a:pt x="93" y="51"/>
                  </a:lnTo>
                  <a:lnTo>
                    <a:pt x="86" y="62"/>
                  </a:lnTo>
                  <a:lnTo>
                    <a:pt x="78" y="79"/>
                  </a:lnTo>
                  <a:lnTo>
                    <a:pt x="73" y="96"/>
                  </a:lnTo>
                  <a:lnTo>
                    <a:pt x="71" y="114"/>
                  </a:lnTo>
                  <a:lnTo>
                    <a:pt x="70" y="129"/>
                  </a:lnTo>
                  <a:lnTo>
                    <a:pt x="70" y="137"/>
                  </a:lnTo>
                  <a:lnTo>
                    <a:pt x="71" y="145"/>
                  </a:lnTo>
                  <a:lnTo>
                    <a:pt x="71" y="152"/>
                  </a:lnTo>
                  <a:lnTo>
                    <a:pt x="72" y="157"/>
                  </a:lnTo>
                  <a:lnTo>
                    <a:pt x="65" y="160"/>
                  </a:lnTo>
                  <a:lnTo>
                    <a:pt x="59" y="162"/>
                  </a:lnTo>
                  <a:lnTo>
                    <a:pt x="54" y="165"/>
                  </a:lnTo>
                  <a:lnTo>
                    <a:pt x="49" y="168"/>
                  </a:lnTo>
                  <a:lnTo>
                    <a:pt x="44" y="171"/>
                  </a:lnTo>
                  <a:lnTo>
                    <a:pt x="41" y="173"/>
                  </a:lnTo>
                  <a:lnTo>
                    <a:pt x="39" y="175"/>
                  </a:lnTo>
                  <a:lnTo>
                    <a:pt x="38" y="176"/>
                  </a:lnTo>
                  <a:lnTo>
                    <a:pt x="36" y="177"/>
                  </a:lnTo>
                  <a:lnTo>
                    <a:pt x="35" y="178"/>
                  </a:lnTo>
                  <a:lnTo>
                    <a:pt x="27" y="188"/>
                  </a:lnTo>
                  <a:lnTo>
                    <a:pt x="20" y="199"/>
                  </a:lnTo>
                  <a:lnTo>
                    <a:pt x="13" y="209"/>
                  </a:lnTo>
                  <a:lnTo>
                    <a:pt x="9" y="220"/>
                  </a:lnTo>
                  <a:lnTo>
                    <a:pt x="5" y="230"/>
                  </a:lnTo>
                  <a:lnTo>
                    <a:pt x="2" y="240"/>
                  </a:lnTo>
                  <a:lnTo>
                    <a:pt x="1" y="251"/>
                  </a:lnTo>
                  <a:lnTo>
                    <a:pt x="0" y="261"/>
                  </a:lnTo>
                  <a:lnTo>
                    <a:pt x="0" y="264"/>
                  </a:lnTo>
                  <a:lnTo>
                    <a:pt x="1" y="269"/>
                  </a:lnTo>
                  <a:lnTo>
                    <a:pt x="1" y="272"/>
                  </a:lnTo>
                  <a:lnTo>
                    <a:pt x="2" y="277"/>
                  </a:lnTo>
                  <a:lnTo>
                    <a:pt x="6" y="294"/>
                  </a:lnTo>
                  <a:lnTo>
                    <a:pt x="13" y="310"/>
                  </a:lnTo>
                  <a:lnTo>
                    <a:pt x="23" y="323"/>
                  </a:lnTo>
                  <a:lnTo>
                    <a:pt x="32" y="335"/>
                  </a:lnTo>
                  <a:lnTo>
                    <a:pt x="41" y="343"/>
                  </a:lnTo>
                  <a:lnTo>
                    <a:pt x="49" y="350"/>
                  </a:lnTo>
                  <a:lnTo>
                    <a:pt x="56" y="354"/>
                  </a:lnTo>
                  <a:lnTo>
                    <a:pt x="58" y="355"/>
                  </a:lnTo>
                  <a:lnTo>
                    <a:pt x="59" y="357"/>
                  </a:lnTo>
                  <a:lnTo>
                    <a:pt x="62" y="357"/>
                  </a:lnTo>
                  <a:lnTo>
                    <a:pt x="100" y="366"/>
                  </a:lnTo>
                  <a:lnTo>
                    <a:pt x="135" y="373"/>
                  </a:lnTo>
                  <a:lnTo>
                    <a:pt x="169" y="376"/>
                  </a:lnTo>
                  <a:lnTo>
                    <a:pt x="199" y="377"/>
                  </a:lnTo>
                  <a:lnTo>
                    <a:pt x="226" y="377"/>
                  </a:lnTo>
                  <a:lnTo>
                    <a:pt x="252" y="374"/>
                  </a:lnTo>
                  <a:lnTo>
                    <a:pt x="275" y="370"/>
                  </a:lnTo>
                  <a:lnTo>
                    <a:pt x="296" y="365"/>
                  </a:lnTo>
                  <a:lnTo>
                    <a:pt x="313" y="359"/>
                  </a:lnTo>
                  <a:lnTo>
                    <a:pt x="329" y="352"/>
                  </a:lnTo>
                  <a:lnTo>
                    <a:pt x="342" y="345"/>
                  </a:lnTo>
                  <a:lnTo>
                    <a:pt x="352" y="339"/>
                  </a:lnTo>
                  <a:lnTo>
                    <a:pt x="361" y="333"/>
                  </a:lnTo>
                  <a:lnTo>
                    <a:pt x="367" y="329"/>
                  </a:lnTo>
                  <a:lnTo>
                    <a:pt x="370" y="325"/>
                  </a:lnTo>
                  <a:lnTo>
                    <a:pt x="373" y="324"/>
                  </a:lnTo>
                  <a:lnTo>
                    <a:pt x="383" y="313"/>
                  </a:lnTo>
                  <a:lnTo>
                    <a:pt x="391" y="301"/>
                  </a:lnTo>
                  <a:lnTo>
                    <a:pt x="399" y="290"/>
                  </a:lnTo>
                  <a:lnTo>
                    <a:pt x="405" y="278"/>
                  </a:lnTo>
                  <a:lnTo>
                    <a:pt x="410" y="268"/>
                  </a:lnTo>
                  <a:lnTo>
                    <a:pt x="413" y="256"/>
                  </a:lnTo>
                  <a:lnTo>
                    <a:pt x="414" y="245"/>
                  </a:lnTo>
                  <a:lnTo>
                    <a:pt x="415" y="234"/>
                  </a:lnTo>
                  <a:lnTo>
                    <a:pt x="415" y="230"/>
                  </a:lnTo>
                  <a:lnTo>
                    <a:pt x="415" y="226"/>
                  </a:lnTo>
                  <a:lnTo>
                    <a:pt x="415" y="223"/>
                  </a:lnTo>
                  <a:lnTo>
                    <a:pt x="414" y="218"/>
                  </a:lnTo>
                  <a:lnTo>
                    <a:pt x="410" y="205"/>
                  </a:lnTo>
                  <a:lnTo>
                    <a:pt x="404" y="191"/>
                  </a:lnTo>
                  <a:lnTo>
                    <a:pt x="397" y="179"/>
                  </a:lnTo>
                  <a:lnTo>
                    <a:pt x="389" y="170"/>
                  </a:lnTo>
                  <a:lnTo>
                    <a:pt x="380" y="162"/>
                  </a:lnTo>
                  <a:lnTo>
                    <a:pt x="372" y="154"/>
                  </a:lnTo>
                  <a:lnTo>
                    <a:pt x="365" y="149"/>
                  </a:lnTo>
                  <a:lnTo>
                    <a:pt x="358" y="145"/>
                  </a:lnTo>
                  <a:lnTo>
                    <a:pt x="354" y="131"/>
                  </a:lnTo>
                  <a:lnTo>
                    <a:pt x="350" y="116"/>
                  </a:lnTo>
                  <a:lnTo>
                    <a:pt x="344" y="99"/>
                  </a:lnTo>
                  <a:lnTo>
                    <a:pt x="336" y="83"/>
                  </a:lnTo>
                  <a:lnTo>
                    <a:pt x="326" y="65"/>
                  </a:lnTo>
                  <a:lnTo>
                    <a:pt x="313" y="49"/>
                  </a:lnTo>
                  <a:lnTo>
                    <a:pt x="299" y="34"/>
                  </a:lnTo>
                  <a:lnTo>
                    <a:pt x="282" y="22"/>
                  </a:lnTo>
                  <a:lnTo>
                    <a:pt x="269" y="15"/>
                  </a:lnTo>
                  <a:lnTo>
                    <a:pt x="256" y="8"/>
                  </a:lnTo>
                  <a:lnTo>
                    <a:pt x="243" y="4"/>
                  </a:lnTo>
                  <a:lnTo>
                    <a:pt x="229" y="1"/>
                  </a:lnTo>
                  <a:lnTo>
                    <a:pt x="215" y="0"/>
                  </a:lnTo>
                  <a:lnTo>
                    <a:pt x="200" y="0"/>
                  </a:lnTo>
                  <a:lnTo>
                    <a:pt x="184" y="1"/>
                  </a:lnTo>
                  <a:lnTo>
                    <a:pt x="168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00"/>
            <p:cNvSpPr>
              <a:spLocks/>
            </p:cNvSpPr>
            <p:nvPr/>
          </p:nvSpPr>
          <p:spPr bwMode="auto">
            <a:xfrm>
              <a:off x="2581" y="2234"/>
              <a:ext cx="177" cy="157"/>
            </a:xfrm>
            <a:custGeom>
              <a:avLst/>
              <a:gdLst>
                <a:gd name="T0" fmla="*/ 80 w 352"/>
                <a:gd name="T1" fmla="*/ 154 h 313"/>
                <a:gd name="T2" fmla="*/ 74 w 352"/>
                <a:gd name="T3" fmla="*/ 131 h 313"/>
                <a:gd name="T4" fmla="*/ 71 w 352"/>
                <a:gd name="T5" fmla="*/ 112 h 313"/>
                <a:gd name="T6" fmla="*/ 70 w 352"/>
                <a:gd name="T7" fmla="*/ 84 h 313"/>
                <a:gd name="T8" fmla="*/ 76 w 352"/>
                <a:gd name="T9" fmla="*/ 59 h 313"/>
                <a:gd name="T10" fmla="*/ 86 w 352"/>
                <a:gd name="T11" fmla="*/ 39 h 313"/>
                <a:gd name="T12" fmla="*/ 99 w 352"/>
                <a:gd name="T13" fmla="*/ 25 h 313"/>
                <a:gd name="T14" fmla="*/ 115 w 352"/>
                <a:gd name="T15" fmla="*/ 15 h 313"/>
                <a:gd name="T16" fmla="*/ 133 w 352"/>
                <a:gd name="T17" fmla="*/ 7 h 313"/>
                <a:gd name="T18" fmla="*/ 156 w 352"/>
                <a:gd name="T19" fmla="*/ 1 h 313"/>
                <a:gd name="T20" fmla="*/ 179 w 352"/>
                <a:gd name="T21" fmla="*/ 0 h 313"/>
                <a:gd name="T22" fmla="*/ 203 w 352"/>
                <a:gd name="T23" fmla="*/ 3 h 313"/>
                <a:gd name="T24" fmla="*/ 223 w 352"/>
                <a:gd name="T25" fmla="*/ 10 h 313"/>
                <a:gd name="T26" fmla="*/ 247 w 352"/>
                <a:gd name="T27" fmla="*/ 28 h 313"/>
                <a:gd name="T28" fmla="*/ 269 w 352"/>
                <a:gd name="T29" fmla="*/ 56 h 313"/>
                <a:gd name="T30" fmla="*/ 285 w 352"/>
                <a:gd name="T31" fmla="*/ 87 h 313"/>
                <a:gd name="T32" fmla="*/ 294 w 352"/>
                <a:gd name="T33" fmla="*/ 115 h 313"/>
                <a:gd name="T34" fmla="*/ 297 w 352"/>
                <a:gd name="T35" fmla="*/ 135 h 313"/>
                <a:gd name="T36" fmla="*/ 306 w 352"/>
                <a:gd name="T37" fmla="*/ 139 h 313"/>
                <a:gd name="T38" fmla="*/ 318 w 352"/>
                <a:gd name="T39" fmla="*/ 146 h 313"/>
                <a:gd name="T40" fmla="*/ 334 w 352"/>
                <a:gd name="T41" fmla="*/ 160 h 313"/>
                <a:gd name="T42" fmla="*/ 348 w 352"/>
                <a:gd name="T43" fmla="*/ 179 h 313"/>
                <a:gd name="T44" fmla="*/ 352 w 352"/>
                <a:gd name="T45" fmla="*/ 201 h 313"/>
                <a:gd name="T46" fmla="*/ 349 w 352"/>
                <a:gd name="T47" fmla="*/ 220 h 313"/>
                <a:gd name="T48" fmla="*/ 341 w 352"/>
                <a:gd name="T49" fmla="*/ 239 h 313"/>
                <a:gd name="T50" fmla="*/ 327 w 352"/>
                <a:gd name="T51" fmla="*/ 259 h 313"/>
                <a:gd name="T52" fmla="*/ 317 w 352"/>
                <a:gd name="T53" fmla="*/ 270 h 313"/>
                <a:gd name="T54" fmla="*/ 308 w 352"/>
                <a:gd name="T55" fmla="*/ 276 h 313"/>
                <a:gd name="T56" fmla="*/ 292 w 352"/>
                <a:gd name="T57" fmla="*/ 287 h 313"/>
                <a:gd name="T58" fmla="*/ 267 w 352"/>
                <a:gd name="T59" fmla="*/ 297 h 313"/>
                <a:gd name="T60" fmla="*/ 232 w 352"/>
                <a:gd name="T61" fmla="*/ 307 h 313"/>
                <a:gd name="T62" fmla="*/ 189 w 352"/>
                <a:gd name="T63" fmla="*/ 313 h 313"/>
                <a:gd name="T64" fmla="*/ 137 w 352"/>
                <a:gd name="T65" fmla="*/ 312 h 313"/>
                <a:gd name="T66" fmla="*/ 75 w 352"/>
                <a:gd name="T67" fmla="*/ 303 h 313"/>
                <a:gd name="T68" fmla="*/ 38 w 352"/>
                <a:gd name="T69" fmla="*/ 293 h 313"/>
                <a:gd name="T70" fmla="*/ 27 w 352"/>
                <a:gd name="T71" fmla="*/ 284 h 313"/>
                <a:gd name="T72" fmla="*/ 15 w 352"/>
                <a:gd name="T73" fmla="*/ 270 h 313"/>
                <a:gd name="T74" fmla="*/ 4 w 352"/>
                <a:gd name="T75" fmla="*/ 251 h 313"/>
                <a:gd name="T76" fmla="*/ 0 w 352"/>
                <a:gd name="T77" fmla="*/ 237 h 313"/>
                <a:gd name="T78" fmla="*/ 0 w 352"/>
                <a:gd name="T79" fmla="*/ 231 h 313"/>
                <a:gd name="T80" fmla="*/ 2 w 352"/>
                <a:gd name="T81" fmla="*/ 214 h 313"/>
                <a:gd name="T82" fmla="*/ 16 w 352"/>
                <a:gd name="T83" fmla="*/ 183 h 313"/>
                <a:gd name="T84" fmla="*/ 33 w 352"/>
                <a:gd name="T85" fmla="*/ 163 h 313"/>
                <a:gd name="T86" fmla="*/ 51 w 352"/>
                <a:gd name="T87" fmla="*/ 155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52" h="313">
                  <a:moveTo>
                    <a:pt x="60" y="154"/>
                  </a:moveTo>
                  <a:lnTo>
                    <a:pt x="80" y="154"/>
                  </a:lnTo>
                  <a:lnTo>
                    <a:pt x="75" y="133"/>
                  </a:lnTo>
                  <a:lnTo>
                    <a:pt x="74" y="131"/>
                  </a:lnTo>
                  <a:lnTo>
                    <a:pt x="72" y="123"/>
                  </a:lnTo>
                  <a:lnTo>
                    <a:pt x="71" y="112"/>
                  </a:lnTo>
                  <a:lnTo>
                    <a:pt x="70" y="97"/>
                  </a:lnTo>
                  <a:lnTo>
                    <a:pt x="70" y="84"/>
                  </a:lnTo>
                  <a:lnTo>
                    <a:pt x="72" y="71"/>
                  </a:lnTo>
                  <a:lnTo>
                    <a:pt x="76" y="59"/>
                  </a:lnTo>
                  <a:lnTo>
                    <a:pt x="82" y="46"/>
                  </a:lnTo>
                  <a:lnTo>
                    <a:pt x="86" y="39"/>
                  </a:lnTo>
                  <a:lnTo>
                    <a:pt x="93" y="32"/>
                  </a:lnTo>
                  <a:lnTo>
                    <a:pt x="99" y="25"/>
                  </a:lnTo>
                  <a:lnTo>
                    <a:pt x="107" y="19"/>
                  </a:lnTo>
                  <a:lnTo>
                    <a:pt x="115" y="15"/>
                  </a:lnTo>
                  <a:lnTo>
                    <a:pt x="124" y="10"/>
                  </a:lnTo>
                  <a:lnTo>
                    <a:pt x="133" y="7"/>
                  </a:lnTo>
                  <a:lnTo>
                    <a:pt x="144" y="3"/>
                  </a:lnTo>
                  <a:lnTo>
                    <a:pt x="156" y="1"/>
                  </a:lnTo>
                  <a:lnTo>
                    <a:pt x="168" y="0"/>
                  </a:lnTo>
                  <a:lnTo>
                    <a:pt x="179" y="0"/>
                  </a:lnTo>
                  <a:lnTo>
                    <a:pt x="191" y="1"/>
                  </a:lnTo>
                  <a:lnTo>
                    <a:pt x="203" y="3"/>
                  </a:lnTo>
                  <a:lnTo>
                    <a:pt x="213" y="6"/>
                  </a:lnTo>
                  <a:lnTo>
                    <a:pt x="223" y="10"/>
                  </a:lnTo>
                  <a:lnTo>
                    <a:pt x="232" y="16"/>
                  </a:lnTo>
                  <a:lnTo>
                    <a:pt x="247" y="28"/>
                  </a:lnTo>
                  <a:lnTo>
                    <a:pt x="259" y="41"/>
                  </a:lnTo>
                  <a:lnTo>
                    <a:pt x="269" y="56"/>
                  </a:lnTo>
                  <a:lnTo>
                    <a:pt x="279" y="72"/>
                  </a:lnTo>
                  <a:lnTo>
                    <a:pt x="285" y="87"/>
                  </a:lnTo>
                  <a:lnTo>
                    <a:pt x="290" y="101"/>
                  </a:lnTo>
                  <a:lnTo>
                    <a:pt x="294" y="115"/>
                  </a:lnTo>
                  <a:lnTo>
                    <a:pt x="296" y="125"/>
                  </a:lnTo>
                  <a:lnTo>
                    <a:pt x="297" y="135"/>
                  </a:lnTo>
                  <a:lnTo>
                    <a:pt x="305" y="138"/>
                  </a:lnTo>
                  <a:lnTo>
                    <a:pt x="306" y="139"/>
                  </a:lnTo>
                  <a:lnTo>
                    <a:pt x="311" y="141"/>
                  </a:lnTo>
                  <a:lnTo>
                    <a:pt x="318" y="146"/>
                  </a:lnTo>
                  <a:lnTo>
                    <a:pt x="326" y="152"/>
                  </a:lnTo>
                  <a:lnTo>
                    <a:pt x="334" y="160"/>
                  </a:lnTo>
                  <a:lnTo>
                    <a:pt x="341" y="169"/>
                  </a:lnTo>
                  <a:lnTo>
                    <a:pt x="348" y="179"/>
                  </a:lnTo>
                  <a:lnTo>
                    <a:pt x="351" y="192"/>
                  </a:lnTo>
                  <a:lnTo>
                    <a:pt x="352" y="201"/>
                  </a:lnTo>
                  <a:lnTo>
                    <a:pt x="351" y="211"/>
                  </a:lnTo>
                  <a:lnTo>
                    <a:pt x="349" y="220"/>
                  </a:lnTo>
                  <a:lnTo>
                    <a:pt x="345" y="229"/>
                  </a:lnTo>
                  <a:lnTo>
                    <a:pt x="341" y="239"/>
                  </a:lnTo>
                  <a:lnTo>
                    <a:pt x="335" y="249"/>
                  </a:lnTo>
                  <a:lnTo>
                    <a:pt x="327" y="259"/>
                  </a:lnTo>
                  <a:lnTo>
                    <a:pt x="318" y="269"/>
                  </a:lnTo>
                  <a:lnTo>
                    <a:pt x="317" y="270"/>
                  </a:lnTo>
                  <a:lnTo>
                    <a:pt x="313" y="273"/>
                  </a:lnTo>
                  <a:lnTo>
                    <a:pt x="308" y="276"/>
                  </a:lnTo>
                  <a:lnTo>
                    <a:pt x="302" y="281"/>
                  </a:lnTo>
                  <a:lnTo>
                    <a:pt x="292" y="287"/>
                  </a:lnTo>
                  <a:lnTo>
                    <a:pt x="281" y="291"/>
                  </a:lnTo>
                  <a:lnTo>
                    <a:pt x="267" y="297"/>
                  </a:lnTo>
                  <a:lnTo>
                    <a:pt x="251" y="303"/>
                  </a:lnTo>
                  <a:lnTo>
                    <a:pt x="232" y="307"/>
                  </a:lnTo>
                  <a:lnTo>
                    <a:pt x="212" y="311"/>
                  </a:lnTo>
                  <a:lnTo>
                    <a:pt x="189" y="313"/>
                  </a:lnTo>
                  <a:lnTo>
                    <a:pt x="165" y="313"/>
                  </a:lnTo>
                  <a:lnTo>
                    <a:pt x="137" y="312"/>
                  </a:lnTo>
                  <a:lnTo>
                    <a:pt x="107" y="310"/>
                  </a:lnTo>
                  <a:lnTo>
                    <a:pt x="75" y="303"/>
                  </a:lnTo>
                  <a:lnTo>
                    <a:pt x="40" y="295"/>
                  </a:lnTo>
                  <a:lnTo>
                    <a:pt x="38" y="293"/>
                  </a:lnTo>
                  <a:lnTo>
                    <a:pt x="33" y="290"/>
                  </a:lnTo>
                  <a:lnTo>
                    <a:pt x="27" y="284"/>
                  </a:lnTo>
                  <a:lnTo>
                    <a:pt x="22" y="278"/>
                  </a:lnTo>
                  <a:lnTo>
                    <a:pt x="15" y="270"/>
                  </a:lnTo>
                  <a:lnTo>
                    <a:pt x="9" y="261"/>
                  </a:lnTo>
                  <a:lnTo>
                    <a:pt x="4" y="251"/>
                  </a:lnTo>
                  <a:lnTo>
                    <a:pt x="1" y="239"/>
                  </a:lnTo>
                  <a:lnTo>
                    <a:pt x="0" y="237"/>
                  </a:lnTo>
                  <a:lnTo>
                    <a:pt x="0" y="234"/>
                  </a:lnTo>
                  <a:lnTo>
                    <a:pt x="0" y="231"/>
                  </a:lnTo>
                  <a:lnTo>
                    <a:pt x="0" y="229"/>
                  </a:lnTo>
                  <a:lnTo>
                    <a:pt x="2" y="214"/>
                  </a:lnTo>
                  <a:lnTo>
                    <a:pt x="7" y="199"/>
                  </a:lnTo>
                  <a:lnTo>
                    <a:pt x="16" y="183"/>
                  </a:lnTo>
                  <a:lnTo>
                    <a:pt x="27" y="168"/>
                  </a:lnTo>
                  <a:lnTo>
                    <a:pt x="33" y="163"/>
                  </a:lnTo>
                  <a:lnTo>
                    <a:pt x="41" y="159"/>
                  </a:lnTo>
                  <a:lnTo>
                    <a:pt x="51" y="155"/>
                  </a:lnTo>
                  <a:lnTo>
                    <a:pt x="60" y="154"/>
                  </a:lnTo>
                  <a:close/>
                </a:path>
              </a:pathLst>
            </a:custGeom>
            <a:solidFill>
              <a:srgbClr val="F960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01"/>
            <p:cNvSpPr>
              <a:spLocks/>
            </p:cNvSpPr>
            <p:nvPr/>
          </p:nvSpPr>
          <p:spPr bwMode="auto">
            <a:xfrm>
              <a:off x="2726" y="2127"/>
              <a:ext cx="90" cy="45"/>
            </a:xfrm>
            <a:custGeom>
              <a:avLst/>
              <a:gdLst>
                <a:gd name="T0" fmla="*/ 167 w 180"/>
                <a:gd name="T1" fmla="*/ 1 h 89"/>
                <a:gd name="T2" fmla="*/ 140 w 180"/>
                <a:gd name="T3" fmla="*/ 22 h 89"/>
                <a:gd name="T4" fmla="*/ 113 w 180"/>
                <a:gd name="T5" fmla="*/ 39 h 89"/>
                <a:gd name="T6" fmla="*/ 85 w 180"/>
                <a:gd name="T7" fmla="*/ 52 h 89"/>
                <a:gd name="T8" fmla="*/ 61 w 180"/>
                <a:gd name="T9" fmla="*/ 61 h 89"/>
                <a:gd name="T10" fmla="*/ 39 w 180"/>
                <a:gd name="T11" fmla="*/ 67 h 89"/>
                <a:gd name="T12" fmla="*/ 23 w 180"/>
                <a:gd name="T13" fmla="*/ 70 h 89"/>
                <a:gd name="T14" fmla="*/ 11 w 180"/>
                <a:gd name="T15" fmla="*/ 72 h 89"/>
                <a:gd name="T16" fmla="*/ 7 w 180"/>
                <a:gd name="T17" fmla="*/ 72 h 89"/>
                <a:gd name="T18" fmla="*/ 5 w 180"/>
                <a:gd name="T19" fmla="*/ 74 h 89"/>
                <a:gd name="T20" fmla="*/ 2 w 180"/>
                <a:gd name="T21" fmla="*/ 75 h 89"/>
                <a:gd name="T22" fmla="*/ 1 w 180"/>
                <a:gd name="T23" fmla="*/ 78 h 89"/>
                <a:gd name="T24" fmla="*/ 0 w 180"/>
                <a:gd name="T25" fmla="*/ 81 h 89"/>
                <a:gd name="T26" fmla="*/ 1 w 180"/>
                <a:gd name="T27" fmla="*/ 84 h 89"/>
                <a:gd name="T28" fmla="*/ 3 w 180"/>
                <a:gd name="T29" fmla="*/ 86 h 89"/>
                <a:gd name="T30" fmla="*/ 6 w 180"/>
                <a:gd name="T31" fmla="*/ 87 h 89"/>
                <a:gd name="T32" fmla="*/ 9 w 180"/>
                <a:gd name="T33" fmla="*/ 89 h 89"/>
                <a:gd name="T34" fmla="*/ 15 w 180"/>
                <a:gd name="T35" fmla="*/ 89 h 89"/>
                <a:gd name="T36" fmla="*/ 26 w 180"/>
                <a:gd name="T37" fmla="*/ 86 h 89"/>
                <a:gd name="T38" fmla="*/ 45 w 180"/>
                <a:gd name="T39" fmla="*/ 83 h 89"/>
                <a:gd name="T40" fmla="*/ 67 w 180"/>
                <a:gd name="T41" fmla="*/ 76 h 89"/>
                <a:gd name="T42" fmla="*/ 92 w 180"/>
                <a:gd name="T43" fmla="*/ 67 h 89"/>
                <a:gd name="T44" fmla="*/ 121 w 180"/>
                <a:gd name="T45" fmla="*/ 54 h 89"/>
                <a:gd name="T46" fmla="*/ 148 w 180"/>
                <a:gd name="T47" fmla="*/ 36 h 89"/>
                <a:gd name="T48" fmla="*/ 177 w 180"/>
                <a:gd name="T49" fmla="*/ 14 h 89"/>
                <a:gd name="T50" fmla="*/ 180 w 180"/>
                <a:gd name="T51" fmla="*/ 11 h 89"/>
                <a:gd name="T52" fmla="*/ 180 w 180"/>
                <a:gd name="T53" fmla="*/ 8 h 89"/>
                <a:gd name="T54" fmla="*/ 180 w 180"/>
                <a:gd name="T55" fmla="*/ 5 h 89"/>
                <a:gd name="T56" fmla="*/ 178 w 180"/>
                <a:gd name="T57" fmla="*/ 2 h 89"/>
                <a:gd name="T58" fmla="*/ 176 w 180"/>
                <a:gd name="T59" fmla="*/ 0 h 89"/>
                <a:gd name="T60" fmla="*/ 173 w 180"/>
                <a:gd name="T61" fmla="*/ 0 h 89"/>
                <a:gd name="T62" fmla="*/ 169 w 180"/>
                <a:gd name="T63" fmla="*/ 0 h 89"/>
                <a:gd name="T64" fmla="*/ 167 w 180"/>
                <a:gd name="T65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89">
                  <a:moveTo>
                    <a:pt x="167" y="1"/>
                  </a:moveTo>
                  <a:lnTo>
                    <a:pt x="140" y="22"/>
                  </a:lnTo>
                  <a:lnTo>
                    <a:pt x="113" y="39"/>
                  </a:lnTo>
                  <a:lnTo>
                    <a:pt x="85" y="52"/>
                  </a:lnTo>
                  <a:lnTo>
                    <a:pt x="61" y="61"/>
                  </a:lnTo>
                  <a:lnTo>
                    <a:pt x="39" y="67"/>
                  </a:lnTo>
                  <a:lnTo>
                    <a:pt x="23" y="70"/>
                  </a:lnTo>
                  <a:lnTo>
                    <a:pt x="11" y="72"/>
                  </a:lnTo>
                  <a:lnTo>
                    <a:pt x="7" y="72"/>
                  </a:lnTo>
                  <a:lnTo>
                    <a:pt x="5" y="74"/>
                  </a:lnTo>
                  <a:lnTo>
                    <a:pt x="2" y="75"/>
                  </a:lnTo>
                  <a:lnTo>
                    <a:pt x="1" y="78"/>
                  </a:lnTo>
                  <a:lnTo>
                    <a:pt x="0" y="81"/>
                  </a:lnTo>
                  <a:lnTo>
                    <a:pt x="1" y="84"/>
                  </a:lnTo>
                  <a:lnTo>
                    <a:pt x="3" y="86"/>
                  </a:lnTo>
                  <a:lnTo>
                    <a:pt x="6" y="87"/>
                  </a:lnTo>
                  <a:lnTo>
                    <a:pt x="9" y="89"/>
                  </a:lnTo>
                  <a:lnTo>
                    <a:pt x="15" y="89"/>
                  </a:lnTo>
                  <a:lnTo>
                    <a:pt x="26" y="86"/>
                  </a:lnTo>
                  <a:lnTo>
                    <a:pt x="45" y="83"/>
                  </a:lnTo>
                  <a:lnTo>
                    <a:pt x="67" y="76"/>
                  </a:lnTo>
                  <a:lnTo>
                    <a:pt x="92" y="67"/>
                  </a:lnTo>
                  <a:lnTo>
                    <a:pt x="121" y="54"/>
                  </a:lnTo>
                  <a:lnTo>
                    <a:pt x="148" y="36"/>
                  </a:lnTo>
                  <a:lnTo>
                    <a:pt x="177" y="14"/>
                  </a:lnTo>
                  <a:lnTo>
                    <a:pt x="180" y="11"/>
                  </a:lnTo>
                  <a:lnTo>
                    <a:pt x="180" y="8"/>
                  </a:lnTo>
                  <a:lnTo>
                    <a:pt x="180" y="5"/>
                  </a:lnTo>
                  <a:lnTo>
                    <a:pt x="178" y="2"/>
                  </a:lnTo>
                  <a:lnTo>
                    <a:pt x="176" y="0"/>
                  </a:lnTo>
                  <a:lnTo>
                    <a:pt x="173" y="0"/>
                  </a:lnTo>
                  <a:lnTo>
                    <a:pt x="169" y="0"/>
                  </a:lnTo>
                  <a:lnTo>
                    <a:pt x="16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02"/>
            <p:cNvSpPr>
              <a:spLocks/>
            </p:cNvSpPr>
            <p:nvPr/>
          </p:nvSpPr>
          <p:spPr bwMode="auto">
            <a:xfrm>
              <a:off x="2743" y="2136"/>
              <a:ext cx="78" cy="88"/>
            </a:xfrm>
            <a:custGeom>
              <a:avLst/>
              <a:gdLst>
                <a:gd name="T0" fmla="*/ 110 w 157"/>
                <a:gd name="T1" fmla="*/ 9 h 176"/>
                <a:gd name="T2" fmla="*/ 102 w 157"/>
                <a:gd name="T3" fmla="*/ 14 h 176"/>
                <a:gd name="T4" fmla="*/ 91 w 157"/>
                <a:gd name="T5" fmla="*/ 20 h 176"/>
                <a:gd name="T6" fmla="*/ 80 w 157"/>
                <a:gd name="T7" fmla="*/ 27 h 176"/>
                <a:gd name="T8" fmla="*/ 68 w 157"/>
                <a:gd name="T9" fmla="*/ 32 h 176"/>
                <a:gd name="T10" fmla="*/ 54 w 157"/>
                <a:gd name="T11" fmla="*/ 39 h 176"/>
                <a:gd name="T12" fmla="*/ 43 w 157"/>
                <a:gd name="T13" fmla="*/ 44 h 176"/>
                <a:gd name="T14" fmla="*/ 31 w 157"/>
                <a:gd name="T15" fmla="*/ 47 h 176"/>
                <a:gd name="T16" fmla="*/ 22 w 157"/>
                <a:gd name="T17" fmla="*/ 49 h 176"/>
                <a:gd name="T18" fmla="*/ 19 w 157"/>
                <a:gd name="T19" fmla="*/ 49 h 176"/>
                <a:gd name="T20" fmla="*/ 16 w 157"/>
                <a:gd name="T21" fmla="*/ 51 h 176"/>
                <a:gd name="T22" fmla="*/ 14 w 157"/>
                <a:gd name="T23" fmla="*/ 54 h 176"/>
                <a:gd name="T24" fmla="*/ 10 w 157"/>
                <a:gd name="T25" fmla="*/ 61 h 176"/>
                <a:gd name="T26" fmla="*/ 5 w 157"/>
                <a:gd name="T27" fmla="*/ 73 h 176"/>
                <a:gd name="T28" fmla="*/ 1 w 157"/>
                <a:gd name="T29" fmla="*/ 87 h 176"/>
                <a:gd name="T30" fmla="*/ 0 w 157"/>
                <a:gd name="T31" fmla="*/ 103 h 176"/>
                <a:gd name="T32" fmla="*/ 4 w 157"/>
                <a:gd name="T33" fmla="*/ 121 h 176"/>
                <a:gd name="T34" fmla="*/ 13 w 157"/>
                <a:gd name="T35" fmla="*/ 141 h 176"/>
                <a:gd name="T36" fmla="*/ 31 w 157"/>
                <a:gd name="T37" fmla="*/ 160 h 176"/>
                <a:gd name="T38" fmla="*/ 33 w 157"/>
                <a:gd name="T39" fmla="*/ 161 h 176"/>
                <a:gd name="T40" fmla="*/ 36 w 157"/>
                <a:gd name="T41" fmla="*/ 165 h 176"/>
                <a:gd name="T42" fmla="*/ 42 w 157"/>
                <a:gd name="T43" fmla="*/ 168 h 176"/>
                <a:gd name="T44" fmla="*/ 50 w 157"/>
                <a:gd name="T45" fmla="*/ 172 h 176"/>
                <a:gd name="T46" fmla="*/ 60 w 157"/>
                <a:gd name="T47" fmla="*/ 175 h 176"/>
                <a:gd name="T48" fmla="*/ 75 w 157"/>
                <a:gd name="T49" fmla="*/ 176 h 176"/>
                <a:gd name="T50" fmla="*/ 91 w 157"/>
                <a:gd name="T51" fmla="*/ 175 h 176"/>
                <a:gd name="T52" fmla="*/ 112 w 157"/>
                <a:gd name="T53" fmla="*/ 169 h 176"/>
                <a:gd name="T54" fmla="*/ 120 w 157"/>
                <a:gd name="T55" fmla="*/ 167 h 176"/>
                <a:gd name="T56" fmla="*/ 128 w 157"/>
                <a:gd name="T57" fmla="*/ 164 h 176"/>
                <a:gd name="T58" fmla="*/ 134 w 157"/>
                <a:gd name="T59" fmla="*/ 159 h 176"/>
                <a:gd name="T60" fmla="*/ 141 w 157"/>
                <a:gd name="T61" fmla="*/ 154 h 176"/>
                <a:gd name="T62" fmla="*/ 145 w 157"/>
                <a:gd name="T63" fmla="*/ 150 h 176"/>
                <a:gd name="T64" fmla="*/ 149 w 157"/>
                <a:gd name="T65" fmla="*/ 145 h 176"/>
                <a:gd name="T66" fmla="*/ 152 w 157"/>
                <a:gd name="T67" fmla="*/ 140 h 176"/>
                <a:gd name="T68" fmla="*/ 155 w 157"/>
                <a:gd name="T69" fmla="*/ 134 h 176"/>
                <a:gd name="T70" fmla="*/ 157 w 157"/>
                <a:gd name="T71" fmla="*/ 116 h 176"/>
                <a:gd name="T72" fmla="*/ 153 w 157"/>
                <a:gd name="T73" fmla="*/ 100 h 176"/>
                <a:gd name="T74" fmla="*/ 149 w 157"/>
                <a:gd name="T75" fmla="*/ 89 h 176"/>
                <a:gd name="T76" fmla="*/ 145 w 157"/>
                <a:gd name="T77" fmla="*/ 84 h 176"/>
                <a:gd name="T78" fmla="*/ 144 w 157"/>
                <a:gd name="T79" fmla="*/ 83 h 176"/>
                <a:gd name="T80" fmla="*/ 143 w 157"/>
                <a:gd name="T81" fmla="*/ 82 h 176"/>
                <a:gd name="T82" fmla="*/ 139 w 157"/>
                <a:gd name="T83" fmla="*/ 79 h 176"/>
                <a:gd name="T84" fmla="*/ 130 w 157"/>
                <a:gd name="T85" fmla="*/ 68 h 176"/>
                <a:gd name="T86" fmla="*/ 124 w 157"/>
                <a:gd name="T87" fmla="*/ 49 h 176"/>
                <a:gd name="T88" fmla="*/ 121 w 157"/>
                <a:gd name="T89" fmla="*/ 16 h 176"/>
                <a:gd name="T90" fmla="*/ 122 w 157"/>
                <a:gd name="T91" fmla="*/ 0 h 176"/>
                <a:gd name="T92" fmla="*/ 110 w 157"/>
                <a:gd name="T93" fmla="*/ 9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57" h="176">
                  <a:moveTo>
                    <a:pt x="110" y="9"/>
                  </a:moveTo>
                  <a:lnTo>
                    <a:pt x="102" y="14"/>
                  </a:lnTo>
                  <a:lnTo>
                    <a:pt x="91" y="20"/>
                  </a:lnTo>
                  <a:lnTo>
                    <a:pt x="80" y="27"/>
                  </a:lnTo>
                  <a:lnTo>
                    <a:pt x="68" y="32"/>
                  </a:lnTo>
                  <a:lnTo>
                    <a:pt x="54" y="39"/>
                  </a:lnTo>
                  <a:lnTo>
                    <a:pt x="43" y="44"/>
                  </a:lnTo>
                  <a:lnTo>
                    <a:pt x="31" y="47"/>
                  </a:lnTo>
                  <a:lnTo>
                    <a:pt x="22" y="49"/>
                  </a:lnTo>
                  <a:lnTo>
                    <a:pt x="19" y="49"/>
                  </a:lnTo>
                  <a:lnTo>
                    <a:pt x="16" y="51"/>
                  </a:lnTo>
                  <a:lnTo>
                    <a:pt x="14" y="54"/>
                  </a:lnTo>
                  <a:lnTo>
                    <a:pt x="10" y="61"/>
                  </a:lnTo>
                  <a:lnTo>
                    <a:pt x="5" y="73"/>
                  </a:lnTo>
                  <a:lnTo>
                    <a:pt x="1" y="87"/>
                  </a:lnTo>
                  <a:lnTo>
                    <a:pt x="0" y="103"/>
                  </a:lnTo>
                  <a:lnTo>
                    <a:pt x="4" y="121"/>
                  </a:lnTo>
                  <a:lnTo>
                    <a:pt x="13" y="141"/>
                  </a:lnTo>
                  <a:lnTo>
                    <a:pt x="31" y="160"/>
                  </a:lnTo>
                  <a:lnTo>
                    <a:pt x="33" y="161"/>
                  </a:lnTo>
                  <a:lnTo>
                    <a:pt x="36" y="165"/>
                  </a:lnTo>
                  <a:lnTo>
                    <a:pt x="42" y="168"/>
                  </a:lnTo>
                  <a:lnTo>
                    <a:pt x="50" y="172"/>
                  </a:lnTo>
                  <a:lnTo>
                    <a:pt x="60" y="175"/>
                  </a:lnTo>
                  <a:lnTo>
                    <a:pt x="75" y="176"/>
                  </a:lnTo>
                  <a:lnTo>
                    <a:pt x="91" y="175"/>
                  </a:lnTo>
                  <a:lnTo>
                    <a:pt x="112" y="169"/>
                  </a:lnTo>
                  <a:lnTo>
                    <a:pt x="120" y="167"/>
                  </a:lnTo>
                  <a:lnTo>
                    <a:pt x="128" y="164"/>
                  </a:lnTo>
                  <a:lnTo>
                    <a:pt x="134" y="159"/>
                  </a:lnTo>
                  <a:lnTo>
                    <a:pt x="141" y="154"/>
                  </a:lnTo>
                  <a:lnTo>
                    <a:pt x="145" y="150"/>
                  </a:lnTo>
                  <a:lnTo>
                    <a:pt x="149" y="145"/>
                  </a:lnTo>
                  <a:lnTo>
                    <a:pt x="152" y="140"/>
                  </a:lnTo>
                  <a:lnTo>
                    <a:pt x="155" y="134"/>
                  </a:lnTo>
                  <a:lnTo>
                    <a:pt x="157" y="116"/>
                  </a:lnTo>
                  <a:lnTo>
                    <a:pt x="153" y="100"/>
                  </a:lnTo>
                  <a:lnTo>
                    <a:pt x="149" y="89"/>
                  </a:lnTo>
                  <a:lnTo>
                    <a:pt x="145" y="84"/>
                  </a:lnTo>
                  <a:lnTo>
                    <a:pt x="144" y="83"/>
                  </a:lnTo>
                  <a:lnTo>
                    <a:pt x="143" y="82"/>
                  </a:lnTo>
                  <a:lnTo>
                    <a:pt x="139" y="79"/>
                  </a:lnTo>
                  <a:lnTo>
                    <a:pt x="130" y="68"/>
                  </a:lnTo>
                  <a:lnTo>
                    <a:pt x="124" y="49"/>
                  </a:lnTo>
                  <a:lnTo>
                    <a:pt x="121" y="16"/>
                  </a:lnTo>
                  <a:lnTo>
                    <a:pt x="122" y="0"/>
                  </a:lnTo>
                  <a:lnTo>
                    <a:pt x="11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03"/>
            <p:cNvSpPr>
              <a:spLocks/>
            </p:cNvSpPr>
            <p:nvPr/>
          </p:nvSpPr>
          <p:spPr bwMode="auto">
            <a:xfrm>
              <a:off x="2751" y="2151"/>
              <a:ext cx="62" cy="65"/>
            </a:xfrm>
            <a:custGeom>
              <a:avLst/>
              <a:gdLst>
                <a:gd name="T0" fmla="*/ 90 w 126"/>
                <a:gd name="T1" fmla="*/ 0 h 130"/>
                <a:gd name="T2" fmla="*/ 94 w 126"/>
                <a:gd name="T3" fmla="*/ 28 h 130"/>
                <a:gd name="T4" fmla="*/ 102 w 126"/>
                <a:gd name="T5" fmla="*/ 46 h 130"/>
                <a:gd name="T6" fmla="*/ 111 w 126"/>
                <a:gd name="T7" fmla="*/ 59 h 130"/>
                <a:gd name="T8" fmla="*/ 118 w 126"/>
                <a:gd name="T9" fmla="*/ 65 h 130"/>
                <a:gd name="T10" fmla="*/ 120 w 126"/>
                <a:gd name="T11" fmla="*/ 68 h 130"/>
                <a:gd name="T12" fmla="*/ 123 w 126"/>
                <a:gd name="T13" fmla="*/ 74 h 130"/>
                <a:gd name="T14" fmla="*/ 125 w 126"/>
                <a:gd name="T15" fmla="*/ 82 h 130"/>
                <a:gd name="T16" fmla="*/ 126 w 126"/>
                <a:gd name="T17" fmla="*/ 90 h 130"/>
                <a:gd name="T18" fmla="*/ 126 w 126"/>
                <a:gd name="T19" fmla="*/ 92 h 130"/>
                <a:gd name="T20" fmla="*/ 125 w 126"/>
                <a:gd name="T21" fmla="*/ 95 h 130"/>
                <a:gd name="T22" fmla="*/ 125 w 126"/>
                <a:gd name="T23" fmla="*/ 97 h 130"/>
                <a:gd name="T24" fmla="*/ 124 w 126"/>
                <a:gd name="T25" fmla="*/ 99 h 130"/>
                <a:gd name="T26" fmla="*/ 120 w 126"/>
                <a:gd name="T27" fmla="*/ 107 h 130"/>
                <a:gd name="T28" fmla="*/ 113 w 126"/>
                <a:gd name="T29" fmla="*/ 113 h 130"/>
                <a:gd name="T30" fmla="*/ 104 w 126"/>
                <a:gd name="T31" fmla="*/ 120 h 130"/>
                <a:gd name="T32" fmla="*/ 91 w 126"/>
                <a:gd name="T33" fmla="*/ 124 h 130"/>
                <a:gd name="T34" fmla="*/ 75 w 126"/>
                <a:gd name="T35" fmla="*/ 129 h 130"/>
                <a:gd name="T36" fmla="*/ 61 w 126"/>
                <a:gd name="T37" fmla="*/ 130 h 130"/>
                <a:gd name="T38" fmla="*/ 51 w 126"/>
                <a:gd name="T39" fmla="*/ 130 h 130"/>
                <a:gd name="T40" fmla="*/ 42 w 126"/>
                <a:gd name="T41" fmla="*/ 128 h 130"/>
                <a:gd name="T42" fmla="*/ 35 w 126"/>
                <a:gd name="T43" fmla="*/ 126 h 130"/>
                <a:gd name="T44" fmla="*/ 30 w 126"/>
                <a:gd name="T45" fmla="*/ 123 h 130"/>
                <a:gd name="T46" fmla="*/ 28 w 126"/>
                <a:gd name="T47" fmla="*/ 121 h 130"/>
                <a:gd name="T48" fmla="*/ 27 w 126"/>
                <a:gd name="T49" fmla="*/ 120 h 130"/>
                <a:gd name="T50" fmla="*/ 14 w 126"/>
                <a:gd name="T51" fmla="*/ 106 h 130"/>
                <a:gd name="T52" fmla="*/ 6 w 126"/>
                <a:gd name="T53" fmla="*/ 92 h 130"/>
                <a:gd name="T54" fmla="*/ 2 w 126"/>
                <a:gd name="T55" fmla="*/ 80 h 130"/>
                <a:gd name="T56" fmla="*/ 0 w 126"/>
                <a:gd name="T57" fmla="*/ 68 h 130"/>
                <a:gd name="T58" fmla="*/ 2 w 126"/>
                <a:gd name="T59" fmla="*/ 57 h 130"/>
                <a:gd name="T60" fmla="*/ 4 w 126"/>
                <a:gd name="T61" fmla="*/ 46 h 130"/>
                <a:gd name="T62" fmla="*/ 7 w 126"/>
                <a:gd name="T63" fmla="*/ 38 h 130"/>
                <a:gd name="T64" fmla="*/ 11 w 126"/>
                <a:gd name="T65" fmla="*/ 34 h 130"/>
                <a:gd name="T66" fmla="*/ 20 w 126"/>
                <a:gd name="T67" fmla="*/ 32 h 130"/>
                <a:gd name="T68" fmla="*/ 30 w 126"/>
                <a:gd name="T69" fmla="*/ 29 h 130"/>
                <a:gd name="T70" fmla="*/ 42 w 126"/>
                <a:gd name="T71" fmla="*/ 25 h 130"/>
                <a:gd name="T72" fmla="*/ 52 w 126"/>
                <a:gd name="T73" fmla="*/ 20 h 130"/>
                <a:gd name="T74" fmla="*/ 63 w 126"/>
                <a:gd name="T75" fmla="*/ 15 h 130"/>
                <a:gd name="T76" fmla="*/ 73 w 126"/>
                <a:gd name="T77" fmla="*/ 9 h 130"/>
                <a:gd name="T78" fmla="*/ 82 w 126"/>
                <a:gd name="T79" fmla="*/ 5 h 130"/>
                <a:gd name="T80" fmla="*/ 90 w 126"/>
                <a:gd name="T81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6" h="130">
                  <a:moveTo>
                    <a:pt x="90" y="0"/>
                  </a:moveTo>
                  <a:lnTo>
                    <a:pt x="94" y="28"/>
                  </a:lnTo>
                  <a:lnTo>
                    <a:pt x="102" y="46"/>
                  </a:lnTo>
                  <a:lnTo>
                    <a:pt x="111" y="59"/>
                  </a:lnTo>
                  <a:lnTo>
                    <a:pt x="118" y="65"/>
                  </a:lnTo>
                  <a:lnTo>
                    <a:pt x="120" y="68"/>
                  </a:lnTo>
                  <a:lnTo>
                    <a:pt x="123" y="74"/>
                  </a:lnTo>
                  <a:lnTo>
                    <a:pt x="125" y="82"/>
                  </a:lnTo>
                  <a:lnTo>
                    <a:pt x="126" y="90"/>
                  </a:lnTo>
                  <a:lnTo>
                    <a:pt x="126" y="92"/>
                  </a:lnTo>
                  <a:lnTo>
                    <a:pt x="125" y="95"/>
                  </a:lnTo>
                  <a:lnTo>
                    <a:pt x="125" y="97"/>
                  </a:lnTo>
                  <a:lnTo>
                    <a:pt x="124" y="99"/>
                  </a:lnTo>
                  <a:lnTo>
                    <a:pt x="120" y="107"/>
                  </a:lnTo>
                  <a:lnTo>
                    <a:pt x="113" y="113"/>
                  </a:lnTo>
                  <a:lnTo>
                    <a:pt x="104" y="120"/>
                  </a:lnTo>
                  <a:lnTo>
                    <a:pt x="91" y="124"/>
                  </a:lnTo>
                  <a:lnTo>
                    <a:pt x="75" y="129"/>
                  </a:lnTo>
                  <a:lnTo>
                    <a:pt x="61" y="130"/>
                  </a:lnTo>
                  <a:lnTo>
                    <a:pt x="51" y="130"/>
                  </a:lnTo>
                  <a:lnTo>
                    <a:pt x="42" y="128"/>
                  </a:lnTo>
                  <a:lnTo>
                    <a:pt x="35" y="126"/>
                  </a:lnTo>
                  <a:lnTo>
                    <a:pt x="30" y="123"/>
                  </a:lnTo>
                  <a:lnTo>
                    <a:pt x="28" y="121"/>
                  </a:lnTo>
                  <a:lnTo>
                    <a:pt x="27" y="120"/>
                  </a:lnTo>
                  <a:lnTo>
                    <a:pt x="14" y="106"/>
                  </a:lnTo>
                  <a:lnTo>
                    <a:pt x="6" y="92"/>
                  </a:lnTo>
                  <a:lnTo>
                    <a:pt x="2" y="80"/>
                  </a:lnTo>
                  <a:lnTo>
                    <a:pt x="0" y="68"/>
                  </a:lnTo>
                  <a:lnTo>
                    <a:pt x="2" y="57"/>
                  </a:lnTo>
                  <a:lnTo>
                    <a:pt x="4" y="46"/>
                  </a:lnTo>
                  <a:lnTo>
                    <a:pt x="7" y="38"/>
                  </a:lnTo>
                  <a:lnTo>
                    <a:pt x="11" y="34"/>
                  </a:lnTo>
                  <a:lnTo>
                    <a:pt x="20" y="32"/>
                  </a:lnTo>
                  <a:lnTo>
                    <a:pt x="30" y="29"/>
                  </a:lnTo>
                  <a:lnTo>
                    <a:pt x="42" y="25"/>
                  </a:lnTo>
                  <a:lnTo>
                    <a:pt x="52" y="20"/>
                  </a:lnTo>
                  <a:lnTo>
                    <a:pt x="63" y="15"/>
                  </a:lnTo>
                  <a:lnTo>
                    <a:pt x="73" y="9"/>
                  </a:lnTo>
                  <a:lnTo>
                    <a:pt x="82" y="5"/>
                  </a:lnTo>
                  <a:lnTo>
                    <a:pt x="90" y="0"/>
                  </a:lnTo>
                  <a:close/>
                </a:path>
              </a:pathLst>
            </a:custGeom>
            <a:solidFill>
              <a:srgbClr val="FC7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04"/>
            <p:cNvSpPr>
              <a:spLocks/>
            </p:cNvSpPr>
            <p:nvPr/>
          </p:nvSpPr>
          <p:spPr bwMode="auto">
            <a:xfrm>
              <a:off x="2772" y="2160"/>
              <a:ext cx="9" cy="33"/>
            </a:xfrm>
            <a:custGeom>
              <a:avLst/>
              <a:gdLst>
                <a:gd name="T0" fmla="*/ 0 w 18"/>
                <a:gd name="T1" fmla="*/ 0 h 65"/>
                <a:gd name="T2" fmla="*/ 1 w 18"/>
                <a:gd name="T3" fmla="*/ 6 h 65"/>
                <a:gd name="T4" fmla="*/ 4 w 18"/>
                <a:gd name="T5" fmla="*/ 24 h 65"/>
                <a:gd name="T6" fmla="*/ 9 w 18"/>
                <a:gd name="T7" fmla="*/ 46 h 65"/>
                <a:gd name="T8" fmla="*/ 18 w 18"/>
                <a:gd name="T9" fmla="*/ 65 h 65"/>
                <a:gd name="T10" fmla="*/ 0 w 18"/>
                <a:gd name="T11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" h="65">
                  <a:moveTo>
                    <a:pt x="0" y="0"/>
                  </a:moveTo>
                  <a:lnTo>
                    <a:pt x="1" y="6"/>
                  </a:lnTo>
                  <a:lnTo>
                    <a:pt x="4" y="24"/>
                  </a:lnTo>
                  <a:lnTo>
                    <a:pt x="9" y="46"/>
                  </a:lnTo>
                  <a:lnTo>
                    <a:pt x="18" y="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C7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05"/>
            <p:cNvSpPr>
              <a:spLocks/>
            </p:cNvSpPr>
            <p:nvPr/>
          </p:nvSpPr>
          <p:spPr bwMode="auto">
            <a:xfrm>
              <a:off x="2768" y="2156"/>
              <a:ext cx="17" cy="41"/>
            </a:xfrm>
            <a:custGeom>
              <a:avLst/>
              <a:gdLst>
                <a:gd name="T0" fmla="*/ 7 w 35"/>
                <a:gd name="T1" fmla="*/ 0 h 81"/>
                <a:gd name="T2" fmla="*/ 3 w 35"/>
                <a:gd name="T3" fmla="*/ 1 h 81"/>
                <a:gd name="T4" fmla="*/ 2 w 35"/>
                <a:gd name="T5" fmla="*/ 3 h 81"/>
                <a:gd name="T6" fmla="*/ 0 w 35"/>
                <a:gd name="T7" fmla="*/ 5 h 81"/>
                <a:gd name="T8" fmla="*/ 0 w 35"/>
                <a:gd name="T9" fmla="*/ 9 h 81"/>
                <a:gd name="T10" fmla="*/ 1 w 35"/>
                <a:gd name="T11" fmla="*/ 17 h 81"/>
                <a:gd name="T12" fmla="*/ 3 w 35"/>
                <a:gd name="T13" fmla="*/ 35 h 81"/>
                <a:gd name="T14" fmla="*/ 9 w 35"/>
                <a:gd name="T15" fmla="*/ 57 h 81"/>
                <a:gd name="T16" fmla="*/ 20 w 35"/>
                <a:gd name="T17" fmla="*/ 78 h 81"/>
                <a:gd name="T18" fmla="*/ 22 w 35"/>
                <a:gd name="T19" fmla="*/ 80 h 81"/>
                <a:gd name="T20" fmla="*/ 24 w 35"/>
                <a:gd name="T21" fmla="*/ 81 h 81"/>
                <a:gd name="T22" fmla="*/ 28 w 35"/>
                <a:gd name="T23" fmla="*/ 81 h 81"/>
                <a:gd name="T24" fmla="*/ 31 w 35"/>
                <a:gd name="T25" fmla="*/ 80 h 81"/>
                <a:gd name="T26" fmla="*/ 33 w 35"/>
                <a:gd name="T27" fmla="*/ 78 h 81"/>
                <a:gd name="T28" fmla="*/ 35 w 35"/>
                <a:gd name="T29" fmla="*/ 75 h 81"/>
                <a:gd name="T30" fmla="*/ 35 w 35"/>
                <a:gd name="T31" fmla="*/ 72 h 81"/>
                <a:gd name="T32" fmla="*/ 33 w 35"/>
                <a:gd name="T33" fmla="*/ 69 h 81"/>
                <a:gd name="T34" fmla="*/ 25 w 35"/>
                <a:gd name="T35" fmla="*/ 51 h 81"/>
                <a:gd name="T36" fmla="*/ 20 w 35"/>
                <a:gd name="T37" fmla="*/ 31 h 81"/>
                <a:gd name="T38" fmla="*/ 17 w 35"/>
                <a:gd name="T39" fmla="*/ 14 h 81"/>
                <a:gd name="T40" fmla="*/ 16 w 35"/>
                <a:gd name="T41" fmla="*/ 8 h 81"/>
                <a:gd name="T42" fmla="*/ 15 w 35"/>
                <a:gd name="T43" fmla="*/ 4 h 81"/>
                <a:gd name="T44" fmla="*/ 13 w 35"/>
                <a:gd name="T45" fmla="*/ 2 h 81"/>
                <a:gd name="T46" fmla="*/ 10 w 35"/>
                <a:gd name="T47" fmla="*/ 1 h 81"/>
                <a:gd name="T48" fmla="*/ 7 w 35"/>
                <a:gd name="T49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5" h="81">
                  <a:moveTo>
                    <a:pt x="7" y="0"/>
                  </a:moveTo>
                  <a:lnTo>
                    <a:pt x="3" y="1"/>
                  </a:lnTo>
                  <a:lnTo>
                    <a:pt x="2" y="3"/>
                  </a:lnTo>
                  <a:lnTo>
                    <a:pt x="0" y="5"/>
                  </a:lnTo>
                  <a:lnTo>
                    <a:pt x="0" y="9"/>
                  </a:lnTo>
                  <a:lnTo>
                    <a:pt x="1" y="17"/>
                  </a:lnTo>
                  <a:lnTo>
                    <a:pt x="3" y="35"/>
                  </a:lnTo>
                  <a:lnTo>
                    <a:pt x="9" y="57"/>
                  </a:lnTo>
                  <a:lnTo>
                    <a:pt x="20" y="78"/>
                  </a:lnTo>
                  <a:lnTo>
                    <a:pt x="22" y="80"/>
                  </a:lnTo>
                  <a:lnTo>
                    <a:pt x="24" y="81"/>
                  </a:lnTo>
                  <a:lnTo>
                    <a:pt x="28" y="81"/>
                  </a:lnTo>
                  <a:lnTo>
                    <a:pt x="31" y="80"/>
                  </a:lnTo>
                  <a:lnTo>
                    <a:pt x="33" y="78"/>
                  </a:lnTo>
                  <a:lnTo>
                    <a:pt x="35" y="75"/>
                  </a:lnTo>
                  <a:lnTo>
                    <a:pt x="35" y="72"/>
                  </a:lnTo>
                  <a:lnTo>
                    <a:pt x="33" y="69"/>
                  </a:lnTo>
                  <a:lnTo>
                    <a:pt x="25" y="51"/>
                  </a:lnTo>
                  <a:lnTo>
                    <a:pt x="20" y="31"/>
                  </a:lnTo>
                  <a:lnTo>
                    <a:pt x="17" y="14"/>
                  </a:lnTo>
                  <a:lnTo>
                    <a:pt x="16" y="8"/>
                  </a:lnTo>
                  <a:lnTo>
                    <a:pt x="15" y="4"/>
                  </a:lnTo>
                  <a:lnTo>
                    <a:pt x="13" y="2"/>
                  </a:lnTo>
                  <a:lnTo>
                    <a:pt x="10" y="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106"/>
            <p:cNvSpPr>
              <a:spLocks/>
            </p:cNvSpPr>
            <p:nvPr/>
          </p:nvSpPr>
          <p:spPr bwMode="auto">
            <a:xfrm>
              <a:off x="2606" y="2442"/>
              <a:ext cx="66" cy="94"/>
            </a:xfrm>
            <a:custGeom>
              <a:avLst/>
              <a:gdLst>
                <a:gd name="T0" fmla="*/ 118 w 134"/>
                <a:gd name="T1" fmla="*/ 10 h 186"/>
                <a:gd name="T2" fmla="*/ 114 w 134"/>
                <a:gd name="T3" fmla="*/ 9 h 186"/>
                <a:gd name="T4" fmla="*/ 107 w 134"/>
                <a:gd name="T5" fmla="*/ 7 h 186"/>
                <a:gd name="T6" fmla="*/ 95 w 134"/>
                <a:gd name="T7" fmla="*/ 3 h 186"/>
                <a:gd name="T8" fmla="*/ 81 w 134"/>
                <a:gd name="T9" fmla="*/ 1 h 186"/>
                <a:gd name="T10" fmla="*/ 64 w 134"/>
                <a:gd name="T11" fmla="*/ 0 h 186"/>
                <a:gd name="T12" fmla="*/ 46 w 134"/>
                <a:gd name="T13" fmla="*/ 2 h 186"/>
                <a:gd name="T14" fmla="*/ 30 w 134"/>
                <a:gd name="T15" fmla="*/ 7 h 186"/>
                <a:gd name="T16" fmla="*/ 15 w 134"/>
                <a:gd name="T17" fmla="*/ 17 h 186"/>
                <a:gd name="T18" fmla="*/ 5 w 134"/>
                <a:gd name="T19" fmla="*/ 28 h 186"/>
                <a:gd name="T20" fmla="*/ 0 w 134"/>
                <a:gd name="T21" fmla="*/ 41 h 186"/>
                <a:gd name="T22" fmla="*/ 1 w 134"/>
                <a:gd name="T23" fmla="*/ 51 h 186"/>
                <a:gd name="T24" fmla="*/ 5 w 134"/>
                <a:gd name="T25" fmla="*/ 62 h 186"/>
                <a:gd name="T26" fmla="*/ 11 w 134"/>
                <a:gd name="T27" fmla="*/ 70 h 186"/>
                <a:gd name="T28" fmla="*/ 16 w 134"/>
                <a:gd name="T29" fmla="*/ 77 h 186"/>
                <a:gd name="T30" fmla="*/ 20 w 134"/>
                <a:gd name="T31" fmla="*/ 81 h 186"/>
                <a:gd name="T32" fmla="*/ 22 w 134"/>
                <a:gd name="T33" fmla="*/ 82 h 186"/>
                <a:gd name="T34" fmla="*/ 22 w 134"/>
                <a:gd name="T35" fmla="*/ 92 h 186"/>
                <a:gd name="T36" fmla="*/ 27 w 134"/>
                <a:gd name="T37" fmla="*/ 116 h 186"/>
                <a:gd name="T38" fmla="*/ 36 w 134"/>
                <a:gd name="T39" fmla="*/ 146 h 186"/>
                <a:gd name="T40" fmla="*/ 55 w 134"/>
                <a:gd name="T41" fmla="*/ 173 h 186"/>
                <a:gd name="T42" fmla="*/ 68 w 134"/>
                <a:gd name="T43" fmla="*/ 183 h 186"/>
                <a:gd name="T44" fmla="*/ 80 w 134"/>
                <a:gd name="T45" fmla="*/ 186 h 186"/>
                <a:gd name="T46" fmla="*/ 91 w 134"/>
                <a:gd name="T47" fmla="*/ 185 h 186"/>
                <a:gd name="T48" fmla="*/ 103 w 134"/>
                <a:gd name="T49" fmla="*/ 180 h 186"/>
                <a:gd name="T50" fmla="*/ 111 w 134"/>
                <a:gd name="T51" fmla="*/ 172 h 186"/>
                <a:gd name="T52" fmla="*/ 119 w 134"/>
                <a:gd name="T53" fmla="*/ 163 h 186"/>
                <a:gd name="T54" fmla="*/ 123 w 134"/>
                <a:gd name="T55" fmla="*/ 153 h 186"/>
                <a:gd name="T56" fmla="*/ 125 w 134"/>
                <a:gd name="T57" fmla="*/ 141 h 186"/>
                <a:gd name="T58" fmla="*/ 122 w 134"/>
                <a:gd name="T59" fmla="*/ 119 h 186"/>
                <a:gd name="T60" fmla="*/ 115 w 134"/>
                <a:gd name="T61" fmla="*/ 99 h 186"/>
                <a:gd name="T62" fmla="*/ 110 w 134"/>
                <a:gd name="T63" fmla="*/ 85 h 186"/>
                <a:gd name="T64" fmla="*/ 106 w 134"/>
                <a:gd name="T65" fmla="*/ 79 h 186"/>
                <a:gd name="T66" fmla="*/ 108 w 134"/>
                <a:gd name="T67" fmla="*/ 77 h 186"/>
                <a:gd name="T68" fmla="*/ 114 w 134"/>
                <a:gd name="T69" fmla="*/ 71 h 186"/>
                <a:gd name="T70" fmla="*/ 121 w 134"/>
                <a:gd name="T71" fmla="*/ 62 h 186"/>
                <a:gd name="T72" fmla="*/ 128 w 134"/>
                <a:gd name="T73" fmla="*/ 51 h 186"/>
                <a:gd name="T74" fmla="*/ 134 w 134"/>
                <a:gd name="T75" fmla="*/ 40 h 186"/>
                <a:gd name="T76" fmla="*/ 134 w 134"/>
                <a:gd name="T77" fmla="*/ 28 h 186"/>
                <a:gd name="T78" fmla="*/ 129 w 134"/>
                <a:gd name="T79" fmla="*/ 18 h 186"/>
                <a:gd name="T80" fmla="*/ 118 w 134"/>
                <a:gd name="T81" fmla="*/ 10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4" h="186">
                  <a:moveTo>
                    <a:pt x="118" y="10"/>
                  </a:moveTo>
                  <a:lnTo>
                    <a:pt x="114" y="9"/>
                  </a:lnTo>
                  <a:lnTo>
                    <a:pt x="107" y="7"/>
                  </a:lnTo>
                  <a:lnTo>
                    <a:pt x="95" y="3"/>
                  </a:lnTo>
                  <a:lnTo>
                    <a:pt x="81" y="1"/>
                  </a:lnTo>
                  <a:lnTo>
                    <a:pt x="64" y="0"/>
                  </a:lnTo>
                  <a:lnTo>
                    <a:pt x="46" y="2"/>
                  </a:lnTo>
                  <a:lnTo>
                    <a:pt x="30" y="7"/>
                  </a:lnTo>
                  <a:lnTo>
                    <a:pt x="15" y="17"/>
                  </a:lnTo>
                  <a:lnTo>
                    <a:pt x="5" y="28"/>
                  </a:lnTo>
                  <a:lnTo>
                    <a:pt x="0" y="41"/>
                  </a:lnTo>
                  <a:lnTo>
                    <a:pt x="1" y="51"/>
                  </a:lnTo>
                  <a:lnTo>
                    <a:pt x="5" y="62"/>
                  </a:lnTo>
                  <a:lnTo>
                    <a:pt x="11" y="70"/>
                  </a:lnTo>
                  <a:lnTo>
                    <a:pt x="16" y="77"/>
                  </a:lnTo>
                  <a:lnTo>
                    <a:pt x="20" y="81"/>
                  </a:lnTo>
                  <a:lnTo>
                    <a:pt x="22" y="82"/>
                  </a:lnTo>
                  <a:lnTo>
                    <a:pt x="22" y="92"/>
                  </a:lnTo>
                  <a:lnTo>
                    <a:pt x="27" y="116"/>
                  </a:lnTo>
                  <a:lnTo>
                    <a:pt x="36" y="146"/>
                  </a:lnTo>
                  <a:lnTo>
                    <a:pt x="55" y="173"/>
                  </a:lnTo>
                  <a:lnTo>
                    <a:pt x="68" y="183"/>
                  </a:lnTo>
                  <a:lnTo>
                    <a:pt x="80" y="186"/>
                  </a:lnTo>
                  <a:lnTo>
                    <a:pt x="91" y="185"/>
                  </a:lnTo>
                  <a:lnTo>
                    <a:pt x="103" y="180"/>
                  </a:lnTo>
                  <a:lnTo>
                    <a:pt x="111" y="172"/>
                  </a:lnTo>
                  <a:lnTo>
                    <a:pt x="119" y="163"/>
                  </a:lnTo>
                  <a:lnTo>
                    <a:pt x="123" y="153"/>
                  </a:lnTo>
                  <a:lnTo>
                    <a:pt x="125" y="141"/>
                  </a:lnTo>
                  <a:lnTo>
                    <a:pt x="122" y="119"/>
                  </a:lnTo>
                  <a:lnTo>
                    <a:pt x="115" y="99"/>
                  </a:lnTo>
                  <a:lnTo>
                    <a:pt x="110" y="85"/>
                  </a:lnTo>
                  <a:lnTo>
                    <a:pt x="106" y="79"/>
                  </a:lnTo>
                  <a:lnTo>
                    <a:pt x="108" y="77"/>
                  </a:lnTo>
                  <a:lnTo>
                    <a:pt x="114" y="71"/>
                  </a:lnTo>
                  <a:lnTo>
                    <a:pt x="121" y="62"/>
                  </a:lnTo>
                  <a:lnTo>
                    <a:pt x="128" y="51"/>
                  </a:lnTo>
                  <a:lnTo>
                    <a:pt x="134" y="40"/>
                  </a:lnTo>
                  <a:lnTo>
                    <a:pt x="134" y="28"/>
                  </a:lnTo>
                  <a:lnTo>
                    <a:pt x="129" y="18"/>
                  </a:lnTo>
                  <a:lnTo>
                    <a:pt x="118" y="10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107"/>
            <p:cNvSpPr>
              <a:spLocks/>
            </p:cNvSpPr>
            <p:nvPr/>
          </p:nvSpPr>
          <p:spPr bwMode="auto">
            <a:xfrm>
              <a:off x="2598" y="2435"/>
              <a:ext cx="82" cy="109"/>
            </a:xfrm>
            <a:custGeom>
              <a:avLst/>
              <a:gdLst>
                <a:gd name="T0" fmla="*/ 21 w 166"/>
                <a:gd name="T1" fmla="*/ 20 h 217"/>
                <a:gd name="T2" fmla="*/ 10 w 166"/>
                <a:gd name="T3" fmla="*/ 31 h 217"/>
                <a:gd name="T4" fmla="*/ 5 w 166"/>
                <a:gd name="T5" fmla="*/ 41 h 217"/>
                <a:gd name="T6" fmla="*/ 1 w 166"/>
                <a:gd name="T7" fmla="*/ 51 h 217"/>
                <a:gd name="T8" fmla="*/ 0 w 166"/>
                <a:gd name="T9" fmla="*/ 59 h 217"/>
                <a:gd name="T10" fmla="*/ 0 w 166"/>
                <a:gd name="T11" fmla="*/ 61 h 217"/>
                <a:gd name="T12" fmla="*/ 0 w 166"/>
                <a:gd name="T13" fmla="*/ 61 h 217"/>
                <a:gd name="T14" fmla="*/ 0 w 166"/>
                <a:gd name="T15" fmla="*/ 62 h 217"/>
                <a:gd name="T16" fmla="*/ 1 w 166"/>
                <a:gd name="T17" fmla="*/ 62 h 217"/>
                <a:gd name="T18" fmla="*/ 4 w 166"/>
                <a:gd name="T19" fmla="*/ 77 h 217"/>
                <a:gd name="T20" fmla="*/ 9 w 166"/>
                <a:gd name="T21" fmla="*/ 88 h 217"/>
                <a:gd name="T22" fmla="*/ 16 w 166"/>
                <a:gd name="T23" fmla="*/ 99 h 217"/>
                <a:gd name="T24" fmla="*/ 23 w 166"/>
                <a:gd name="T25" fmla="*/ 106 h 217"/>
                <a:gd name="T26" fmla="*/ 24 w 166"/>
                <a:gd name="T27" fmla="*/ 114 h 217"/>
                <a:gd name="T28" fmla="*/ 25 w 166"/>
                <a:gd name="T29" fmla="*/ 123 h 217"/>
                <a:gd name="T30" fmla="*/ 28 w 166"/>
                <a:gd name="T31" fmla="*/ 135 h 217"/>
                <a:gd name="T32" fmla="*/ 31 w 166"/>
                <a:gd name="T33" fmla="*/ 148 h 217"/>
                <a:gd name="T34" fmla="*/ 36 w 166"/>
                <a:gd name="T35" fmla="*/ 162 h 217"/>
                <a:gd name="T36" fmla="*/ 42 w 166"/>
                <a:gd name="T37" fmla="*/ 175 h 217"/>
                <a:gd name="T38" fmla="*/ 50 w 166"/>
                <a:gd name="T39" fmla="*/ 188 h 217"/>
                <a:gd name="T40" fmla="*/ 60 w 166"/>
                <a:gd name="T41" fmla="*/ 200 h 217"/>
                <a:gd name="T42" fmla="*/ 67 w 166"/>
                <a:gd name="T43" fmla="*/ 206 h 217"/>
                <a:gd name="T44" fmla="*/ 74 w 166"/>
                <a:gd name="T45" fmla="*/ 210 h 217"/>
                <a:gd name="T46" fmla="*/ 81 w 166"/>
                <a:gd name="T47" fmla="*/ 214 h 217"/>
                <a:gd name="T48" fmla="*/ 88 w 166"/>
                <a:gd name="T49" fmla="*/ 216 h 217"/>
                <a:gd name="T50" fmla="*/ 96 w 166"/>
                <a:gd name="T51" fmla="*/ 217 h 217"/>
                <a:gd name="T52" fmla="*/ 103 w 166"/>
                <a:gd name="T53" fmla="*/ 217 h 217"/>
                <a:gd name="T54" fmla="*/ 111 w 166"/>
                <a:gd name="T55" fmla="*/ 216 h 217"/>
                <a:gd name="T56" fmla="*/ 118 w 166"/>
                <a:gd name="T57" fmla="*/ 214 h 217"/>
                <a:gd name="T58" fmla="*/ 126 w 166"/>
                <a:gd name="T59" fmla="*/ 209 h 217"/>
                <a:gd name="T60" fmla="*/ 134 w 166"/>
                <a:gd name="T61" fmla="*/ 205 h 217"/>
                <a:gd name="T62" fmla="*/ 141 w 166"/>
                <a:gd name="T63" fmla="*/ 198 h 217"/>
                <a:gd name="T64" fmla="*/ 146 w 166"/>
                <a:gd name="T65" fmla="*/ 190 h 217"/>
                <a:gd name="T66" fmla="*/ 151 w 166"/>
                <a:gd name="T67" fmla="*/ 182 h 217"/>
                <a:gd name="T68" fmla="*/ 154 w 166"/>
                <a:gd name="T69" fmla="*/ 173 h 217"/>
                <a:gd name="T70" fmla="*/ 156 w 166"/>
                <a:gd name="T71" fmla="*/ 165 h 217"/>
                <a:gd name="T72" fmla="*/ 157 w 166"/>
                <a:gd name="T73" fmla="*/ 156 h 217"/>
                <a:gd name="T74" fmla="*/ 156 w 166"/>
                <a:gd name="T75" fmla="*/ 139 h 217"/>
                <a:gd name="T76" fmla="*/ 151 w 166"/>
                <a:gd name="T77" fmla="*/ 123 h 217"/>
                <a:gd name="T78" fmla="*/ 146 w 166"/>
                <a:gd name="T79" fmla="*/ 109 h 217"/>
                <a:gd name="T80" fmla="*/ 142 w 166"/>
                <a:gd name="T81" fmla="*/ 97 h 217"/>
                <a:gd name="T82" fmla="*/ 150 w 166"/>
                <a:gd name="T83" fmla="*/ 87 h 217"/>
                <a:gd name="T84" fmla="*/ 158 w 166"/>
                <a:gd name="T85" fmla="*/ 74 h 217"/>
                <a:gd name="T86" fmla="*/ 164 w 166"/>
                <a:gd name="T87" fmla="*/ 61 h 217"/>
                <a:gd name="T88" fmla="*/ 166 w 166"/>
                <a:gd name="T89" fmla="*/ 46 h 217"/>
                <a:gd name="T90" fmla="*/ 166 w 166"/>
                <a:gd name="T91" fmla="*/ 43 h 217"/>
                <a:gd name="T92" fmla="*/ 166 w 166"/>
                <a:gd name="T93" fmla="*/ 42 h 217"/>
                <a:gd name="T94" fmla="*/ 166 w 166"/>
                <a:gd name="T95" fmla="*/ 40 h 217"/>
                <a:gd name="T96" fmla="*/ 166 w 166"/>
                <a:gd name="T97" fmla="*/ 39 h 217"/>
                <a:gd name="T98" fmla="*/ 164 w 166"/>
                <a:gd name="T99" fmla="*/ 32 h 217"/>
                <a:gd name="T100" fmla="*/ 159 w 166"/>
                <a:gd name="T101" fmla="*/ 24 h 217"/>
                <a:gd name="T102" fmla="*/ 151 w 166"/>
                <a:gd name="T103" fmla="*/ 16 h 217"/>
                <a:gd name="T104" fmla="*/ 139 w 166"/>
                <a:gd name="T105" fmla="*/ 10 h 217"/>
                <a:gd name="T106" fmla="*/ 139 w 166"/>
                <a:gd name="T107" fmla="*/ 10 h 217"/>
                <a:gd name="T108" fmla="*/ 135 w 166"/>
                <a:gd name="T109" fmla="*/ 9 h 217"/>
                <a:gd name="T110" fmla="*/ 126 w 166"/>
                <a:gd name="T111" fmla="*/ 5 h 217"/>
                <a:gd name="T112" fmla="*/ 112 w 166"/>
                <a:gd name="T113" fmla="*/ 2 h 217"/>
                <a:gd name="T114" fmla="*/ 95 w 166"/>
                <a:gd name="T115" fmla="*/ 0 h 217"/>
                <a:gd name="T116" fmla="*/ 76 w 166"/>
                <a:gd name="T117" fmla="*/ 0 h 217"/>
                <a:gd name="T118" fmla="*/ 57 w 166"/>
                <a:gd name="T119" fmla="*/ 2 h 217"/>
                <a:gd name="T120" fmla="*/ 38 w 166"/>
                <a:gd name="T121" fmla="*/ 9 h 217"/>
                <a:gd name="T122" fmla="*/ 21 w 166"/>
                <a:gd name="T123" fmla="*/ 20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66" h="217">
                  <a:moveTo>
                    <a:pt x="21" y="20"/>
                  </a:moveTo>
                  <a:lnTo>
                    <a:pt x="10" y="31"/>
                  </a:lnTo>
                  <a:lnTo>
                    <a:pt x="5" y="41"/>
                  </a:lnTo>
                  <a:lnTo>
                    <a:pt x="1" y="51"/>
                  </a:lnTo>
                  <a:lnTo>
                    <a:pt x="0" y="59"/>
                  </a:lnTo>
                  <a:lnTo>
                    <a:pt x="0" y="61"/>
                  </a:lnTo>
                  <a:lnTo>
                    <a:pt x="0" y="61"/>
                  </a:lnTo>
                  <a:lnTo>
                    <a:pt x="0" y="62"/>
                  </a:lnTo>
                  <a:lnTo>
                    <a:pt x="1" y="62"/>
                  </a:lnTo>
                  <a:lnTo>
                    <a:pt x="4" y="77"/>
                  </a:lnTo>
                  <a:lnTo>
                    <a:pt x="9" y="88"/>
                  </a:lnTo>
                  <a:lnTo>
                    <a:pt x="16" y="99"/>
                  </a:lnTo>
                  <a:lnTo>
                    <a:pt x="23" y="106"/>
                  </a:lnTo>
                  <a:lnTo>
                    <a:pt x="24" y="114"/>
                  </a:lnTo>
                  <a:lnTo>
                    <a:pt x="25" y="123"/>
                  </a:lnTo>
                  <a:lnTo>
                    <a:pt x="28" y="135"/>
                  </a:lnTo>
                  <a:lnTo>
                    <a:pt x="31" y="148"/>
                  </a:lnTo>
                  <a:lnTo>
                    <a:pt x="36" y="162"/>
                  </a:lnTo>
                  <a:lnTo>
                    <a:pt x="42" y="175"/>
                  </a:lnTo>
                  <a:lnTo>
                    <a:pt x="50" y="188"/>
                  </a:lnTo>
                  <a:lnTo>
                    <a:pt x="60" y="200"/>
                  </a:lnTo>
                  <a:lnTo>
                    <a:pt x="67" y="206"/>
                  </a:lnTo>
                  <a:lnTo>
                    <a:pt x="74" y="210"/>
                  </a:lnTo>
                  <a:lnTo>
                    <a:pt x="81" y="214"/>
                  </a:lnTo>
                  <a:lnTo>
                    <a:pt x="88" y="216"/>
                  </a:lnTo>
                  <a:lnTo>
                    <a:pt x="96" y="217"/>
                  </a:lnTo>
                  <a:lnTo>
                    <a:pt x="103" y="217"/>
                  </a:lnTo>
                  <a:lnTo>
                    <a:pt x="111" y="216"/>
                  </a:lnTo>
                  <a:lnTo>
                    <a:pt x="118" y="214"/>
                  </a:lnTo>
                  <a:lnTo>
                    <a:pt x="126" y="209"/>
                  </a:lnTo>
                  <a:lnTo>
                    <a:pt x="134" y="205"/>
                  </a:lnTo>
                  <a:lnTo>
                    <a:pt x="141" y="198"/>
                  </a:lnTo>
                  <a:lnTo>
                    <a:pt x="146" y="190"/>
                  </a:lnTo>
                  <a:lnTo>
                    <a:pt x="151" y="182"/>
                  </a:lnTo>
                  <a:lnTo>
                    <a:pt x="154" y="173"/>
                  </a:lnTo>
                  <a:lnTo>
                    <a:pt x="156" y="165"/>
                  </a:lnTo>
                  <a:lnTo>
                    <a:pt x="157" y="156"/>
                  </a:lnTo>
                  <a:lnTo>
                    <a:pt x="156" y="139"/>
                  </a:lnTo>
                  <a:lnTo>
                    <a:pt x="151" y="123"/>
                  </a:lnTo>
                  <a:lnTo>
                    <a:pt x="146" y="109"/>
                  </a:lnTo>
                  <a:lnTo>
                    <a:pt x="142" y="97"/>
                  </a:lnTo>
                  <a:lnTo>
                    <a:pt x="150" y="87"/>
                  </a:lnTo>
                  <a:lnTo>
                    <a:pt x="158" y="74"/>
                  </a:lnTo>
                  <a:lnTo>
                    <a:pt x="164" y="61"/>
                  </a:lnTo>
                  <a:lnTo>
                    <a:pt x="166" y="46"/>
                  </a:lnTo>
                  <a:lnTo>
                    <a:pt x="166" y="43"/>
                  </a:lnTo>
                  <a:lnTo>
                    <a:pt x="166" y="42"/>
                  </a:lnTo>
                  <a:lnTo>
                    <a:pt x="166" y="40"/>
                  </a:lnTo>
                  <a:lnTo>
                    <a:pt x="166" y="39"/>
                  </a:lnTo>
                  <a:lnTo>
                    <a:pt x="164" y="32"/>
                  </a:lnTo>
                  <a:lnTo>
                    <a:pt x="159" y="24"/>
                  </a:lnTo>
                  <a:lnTo>
                    <a:pt x="151" y="16"/>
                  </a:lnTo>
                  <a:lnTo>
                    <a:pt x="139" y="10"/>
                  </a:lnTo>
                  <a:lnTo>
                    <a:pt x="139" y="10"/>
                  </a:lnTo>
                  <a:lnTo>
                    <a:pt x="135" y="9"/>
                  </a:lnTo>
                  <a:lnTo>
                    <a:pt x="126" y="5"/>
                  </a:lnTo>
                  <a:lnTo>
                    <a:pt x="112" y="2"/>
                  </a:lnTo>
                  <a:lnTo>
                    <a:pt x="95" y="0"/>
                  </a:lnTo>
                  <a:lnTo>
                    <a:pt x="76" y="0"/>
                  </a:lnTo>
                  <a:lnTo>
                    <a:pt x="57" y="2"/>
                  </a:lnTo>
                  <a:lnTo>
                    <a:pt x="38" y="9"/>
                  </a:lnTo>
                  <a:lnTo>
                    <a:pt x="2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108"/>
            <p:cNvSpPr>
              <a:spLocks/>
            </p:cNvSpPr>
            <p:nvPr/>
          </p:nvSpPr>
          <p:spPr bwMode="auto">
            <a:xfrm>
              <a:off x="2614" y="2450"/>
              <a:ext cx="51" cy="77"/>
            </a:xfrm>
            <a:custGeom>
              <a:avLst/>
              <a:gdLst>
                <a:gd name="T0" fmla="*/ 51 w 103"/>
                <a:gd name="T1" fmla="*/ 146 h 154"/>
                <a:gd name="T2" fmla="*/ 35 w 103"/>
                <a:gd name="T3" fmla="*/ 122 h 154"/>
                <a:gd name="T4" fmla="*/ 27 w 103"/>
                <a:gd name="T5" fmla="*/ 95 h 154"/>
                <a:gd name="T6" fmla="*/ 23 w 103"/>
                <a:gd name="T7" fmla="*/ 75 h 154"/>
                <a:gd name="T8" fmla="*/ 22 w 103"/>
                <a:gd name="T9" fmla="*/ 66 h 154"/>
                <a:gd name="T10" fmla="*/ 22 w 103"/>
                <a:gd name="T11" fmla="*/ 58 h 154"/>
                <a:gd name="T12" fmla="*/ 16 w 103"/>
                <a:gd name="T13" fmla="*/ 54 h 154"/>
                <a:gd name="T14" fmla="*/ 12 w 103"/>
                <a:gd name="T15" fmla="*/ 50 h 154"/>
                <a:gd name="T16" fmla="*/ 7 w 103"/>
                <a:gd name="T17" fmla="*/ 45 h 154"/>
                <a:gd name="T18" fmla="*/ 3 w 103"/>
                <a:gd name="T19" fmla="*/ 38 h 154"/>
                <a:gd name="T20" fmla="*/ 0 w 103"/>
                <a:gd name="T21" fmla="*/ 30 h 154"/>
                <a:gd name="T22" fmla="*/ 0 w 103"/>
                <a:gd name="T23" fmla="*/ 27 h 154"/>
                <a:gd name="T24" fmla="*/ 1 w 103"/>
                <a:gd name="T25" fmla="*/ 24 h 154"/>
                <a:gd name="T26" fmla="*/ 4 w 103"/>
                <a:gd name="T27" fmla="*/ 18 h 154"/>
                <a:gd name="T28" fmla="*/ 10 w 103"/>
                <a:gd name="T29" fmla="*/ 12 h 154"/>
                <a:gd name="T30" fmla="*/ 20 w 103"/>
                <a:gd name="T31" fmla="*/ 5 h 154"/>
                <a:gd name="T32" fmla="*/ 31 w 103"/>
                <a:gd name="T33" fmla="*/ 2 h 154"/>
                <a:gd name="T34" fmla="*/ 43 w 103"/>
                <a:gd name="T35" fmla="*/ 1 h 154"/>
                <a:gd name="T36" fmla="*/ 56 w 103"/>
                <a:gd name="T37" fmla="*/ 0 h 154"/>
                <a:gd name="T38" fmla="*/ 68 w 103"/>
                <a:gd name="T39" fmla="*/ 1 h 154"/>
                <a:gd name="T40" fmla="*/ 79 w 103"/>
                <a:gd name="T41" fmla="*/ 3 h 154"/>
                <a:gd name="T42" fmla="*/ 89 w 103"/>
                <a:gd name="T43" fmla="*/ 5 h 154"/>
                <a:gd name="T44" fmla="*/ 96 w 103"/>
                <a:gd name="T45" fmla="*/ 8 h 154"/>
                <a:gd name="T46" fmla="*/ 98 w 103"/>
                <a:gd name="T47" fmla="*/ 9 h 154"/>
                <a:gd name="T48" fmla="*/ 99 w 103"/>
                <a:gd name="T49" fmla="*/ 10 h 154"/>
                <a:gd name="T50" fmla="*/ 102 w 103"/>
                <a:gd name="T51" fmla="*/ 12 h 154"/>
                <a:gd name="T52" fmla="*/ 103 w 103"/>
                <a:gd name="T53" fmla="*/ 14 h 154"/>
                <a:gd name="T54" fmla="*/ 103 w 103"/>
                <a:gd name="T55" fmla="*/ 15 h 154"/>
                <a:gd name="T56" fmla="*/ 103 w 103"/>
                <a:gd name="T57" fmla="*/ 15 h 154"/>
                <a:gd name="T58" fmla="*/ 103 w 103"/>
                <a:gd name="T59" fmla="*/ 15 h 154"/>
                <a:gd name="T60" fmla="*/ 103 w 103"/>
                <a:gd name="T61" fmla="*/ 16 h 154"/>
                <a:gd name="T62" fmla="*/ 101 w 103"/>
                <a:gd name="T63" fmla="*/ 23 h 154"/>
                <a:gd name="T64" fmla="*/ 96 w 103"/>
                <a:gd name="T65" fmla="*/ 32 h 154"/>
                <a:gd name="T66" fmla="*/ 88 w 103"/>
                <a:gd name="T67" fmla="*/ 42 h 154"/>
                <a:gd name="T68" fmla="*/ 80 w 103"/>
                <a:gd name="T69" fmla="*/ 52 h 154"/>
                <a:gd name="T70" fmla="*/ 71 w 103"/>
                <a:gd name="T71" fmla="*/ 60 h 154"/>
                <a:gd name="T72" fmla="*/ 76 w 103"/>
                <a:gd name="T73" fmla="*/ 71 h 154"/>
                <a:gd name="T74" fmla="*/ 79 w 103"/>
                <a:gd name="T75" fmla="*/ 76 h 154"/>
                <a:gd name="T76" fmla="*/ 84 w 103"/>
                <a:gd name="T77" fmla="*/ 88 h 154"/>
                <a:gd name="T78" fmla="*/ 90 w 103"/>
                <a:gd name="T79" fmla="*/ 106 h 154"/>
                <a:gd name="T80" fmla="*/ 92 w 103"/>
                <a:gd name="T81" fmla="*/ 125 h 154"/>
                <a:gd name="T82" fmla="*/ 91 w 103"/>
                <a:gd name="T83" fmla="*/ 133 h 154"/>
                <a:gd name="T84" fmla="*/ 87 w 103"/>
                <a:gd name="T85" fmla="*/ 141 h 154"/>
                <a:gd name="T86" fmla="*/ 81 w 103"/>
                <a:gd name="T87" fmla="*/ 148 h 154"/>
                <a:gd name="T88" fmla="*/ 74 w 103"/>
                <a:gd name="T89" fmla="*/ 153 h 154"/>
                <a:gd name="T90" fmla="*/ 71 w 103"/>
                <a:gd name="T91" fmla="*/ 154 h 154"/>
                <a:gd name="T92" fmla="*/ 66 w 103"/>
                <a:gd name="T93" fmla="*/ 154 h 154"/>
                <a:gd name="T94" fmla="*/ 59 w 103"/>
                <a:gd name="T95" fmla="*/ 153 h 154"/>
                <a:gd name="T96" fmla="*/ 51 w 103"/>
                <a:gd name="T97" fmla="*/ 14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3" h="154">
                  <a:moveTo>
                    <a:pt x="51" y="146"/>
                  </a:moveTo>
                  <a:lnTo>
                    <a:pt x="35" y="122"/>
                  </a:lnTo>
                  <a:lnTo>
                    <a:pt x="27" y="95"/>
                  </a:lnTo>
                  <a:lnTo>
                    <a:pt x="23" y="75"/>
                  </a:lnTo>
                  <a:lnTo>
                    <a:pt x="22" y="66"/>
                  </a:lnTo>
                  <a:lnTo>
                    <a:pt x="22" y="58"/>
                  </a:lnTo>
                  <a:lnTo>
                    <a:pt x="16" y="54"/>
                  </a:lnTo>
                  <a:lnTo>
                    <a:pt x="12" y="50"/>
                  </a:lnTo>
                  <a:lnTo>
                    <a:pt x="7" y="45"/>
                  </a:lnTo>
                  <a:lnTo>
                    <a:pt x="3" y="38"/>
                  </a:lnTo>
                  <a:lnTo>
                    <a:pt x="0" y="30"/>
                  </a:lnTo>
                  <a:lnTo>
                    <a:pt x="0" y="27"/>
                  </a:lnTo>
                  <a:lnTo>
                    <a:pt x="1" y="24"/>
                  </a:lnTo>
                  <a:lnTo>
                    <a:pt x="4" y="18"/>
                  </a:lnTo>
                  <a:lnTo>
                    <a:pt x="10" y="12"/>
                  </a:lnTo>
                  <a:lnTo>
                    <a:pt x="20" y="5"/>
                  </a:lnTo>
                  <a:lnTo>
                    <a:pt x="31" y="2"/>
                  </a:lnTo>
                  <a:lnTo>
                    <a:pt x="43" y="1"/>
                  </a:lnTo>
                  <a:lnTo>
                    <a:pt x="56" y="0"/>
                  </a:lnTo>
                  <a:lnTo>
                    <a:pt x="68" y="1"/>
                  </a:lnTo>
                  <a:lnTo>
                    <a:pt x="79" y="3"/>
                  </a:lnTo>
                  <a:lnTo>
                    <a:pt x="89" y="5"/>
                  </a:lnTo>
                  <a:lnTo>
                    <a:pt x="96" y="8"/>
                  </a:lnTo>
                  <a:lnTo>
                    <a:pt x="98" y="9"/>
                  </a:lnTo>
                  <a:lnTo>
                    <a:pt x="99" y="10"/>
                  </a:lnTo>
                  <a:lnTo>
                    <a:pt x="102" y="12"/>
                  </a:lnTo>
                  <a:lnTo>
                    <a:pt x="103" y="14"/>
                  </a:lnTo>
                  <a:lnTo>
                    <a:pt x="103" y="15"/>
                  </a:lnTo>
                  <a:lnTo>
                    <a:pt x="103" y="15"/>
                  </a:lnTo>
                  <a:lnTo>
                    <a:pt x="103" y="15"/>
                  </a:lnTo>
                  <a:lnTo>
                    <a:pt x="103" y="16"/>
                  </a:lnTo>
                  <a:lnTo>
                    <a:pt x="101" y="23"/>
                  </a:lnTo>
                  <a:lnTo>
                    <a:pt x="96" y="32"/>
                  </a:lnTo>
                  <a:lnTo>
                    <a:pt x="88" y="42"/>
                  </a:lnTo>
                  <a:lnTo>
                    <a:pt x="80" y="52"/>
                  </a:lnTo>
                  <a:lnTo>
                    <a:pt x="71" y="60"/>
                  </a:lnTo>
                  <a:lnTo>
                    <a:pt x="76" y="71"/>
                  </a:lnTo>
                  <a:lnTo>
                    <a:pt x="79" y="76"/>
                  </a:lnTo>
                  <a:lnTo>
                    <a:pt x="84" y="88"/>
                  </a:lnTo>
                  <a:lnTo>
                    <a:pt x="90" y="106"/>
                  </a:lnTo>
                  <a:lnTo>
                    <a:pt x="92" y="125"/>
                  </a:lnTo>
                  <a:lnTo>
                    <a:pt x="91" y="133"/>
                  </a:lnTo>
                  <a:lnTo>
                    <a:pt x="87" y="141"/>
                  </a:lnTo>
                  <a:lnTo>
                    <a:pt x="81" y="148"/>
                  </a:lnTo>
                  <a:lnTo>
                    <a:pt x="74" y="153"/>
                  </a:lnTo>
                  <a:lnTo>
                    <a:pt x="71" y="154"/>
                  </a:lnTo>
                  <a:lnTo>
                    <a:pt x="66" y="154"/>
                  </a:lnTo>
                  <a:lnTo>
                    <a:pt x="59" y="153"/>
                  </a:lnTo>
                  <a:lnTo>
                    <a:pt x="51" y="146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109"/>
            <p:cNvSpPr>
              <a:spLocks/>
            </p:cNvSpPr>
            <p:nvPr/>
          </p:nvSpPr>
          <p:spPr bwMode="auto">
            <a:xfrm>
              <a:off x="2695" y="2242"/>
              <a:ext cx="150" cy="351"/>
            </a:xfrm>
            <a:custGeom>
              <a:avLst/>
              <a:gdLst>
                <a:gd name="T0" fmla="*/ 268 w 300"/>
                <a:gd name="T1" fmla="*/ 48 h 701"/>
                <a:gd name="T2" fmla="*/ 259 w 300"/>
                <a:gd name="T3" fmla="*/ 128 h 701"/>
                <a:gd name="T4" fmla="*/ 243 w 300"/>
                <a:gd name="T5" fmla="*/ 220 h 701"/>
                <a:gd name="T6" fmla="*/ 221 w 300"/>
                <a:gd name="T7" fmla="*/ 319 h 701"/>
                <a:gd name="T8" fmla="*/ 194 w 300"/>
                <a:gd name="T9" fmla="*/ 417 h 701"/>
                <a:gd name="T10" fmla="*/ 164 w 300"/>
                <a:gd name="T11" fmla="*/ 509 h 701"/>
                <a:gd name="T12" fmla="*/ 131 w 300"/>
                <a:gd name="T13" fmla="*/ 587 h 701"/>
                <a:gd name="T14" fmla="*/ 96 w 300"/>
                <a:gd name="T15" fmla="*/ 646 h 701"/>
                <a:gd name="T16" fmla="*/ 75 w 300"/>
                <a:gd name="T17" fmla="*/ 668 h 701"/>
                <a:gd name="T18" fmla="*/ 70 w 300"/>
                <a:gd name="T19" fmla="*/ 669 h 701"/>
                <a:gd name="T20" fmla="*/ 63 w 300"/>
                <a:gd name="T21" fmla="*/ 666 h 701"/>
                <a:gd name="T22" fmla="*/ 53 w 300"/>
                <a:gd name="T23" fmla="*/ 660 h 701"/>
                <a:gd name="T24" fmla="*/ 42 w 300"/>
                <a:gd name="T25" fmla="*/ 648 h 701"/>
                <a:gd name="T26" fmla="*/ 33 w 300"/>
                <a:gd name="T27" fmla="*/ 634 h 701"/>
                <a:gd name="T28" fmla="*/ 25 w 300"/>
                <a:gd name="T29" fmla="*/ 624 h 701"/>
                <a:gd name="T30" fmla="*/ 14 w 300"/>
                <a:gd name="T31" fmla="*/ 620 h 701"/>
                <a:gd name="T32" fmla="*/ 3 w 300"/>
                <a:gd name="T33" fmla="*/ 627 h 701"/>
                <a:gd name="T34" fmla="*/ 0 w 300"/>
                <a:gd name="T35" fmla="*/ 639 h 701"/>
                <a:gd name="T36" fmla="*/ 3 w 300"/>
                <a:gd name="T37" fmla="*/ 648 h 701"/>
                <a:gd name="T38" fmla="*/ 14 w 300"/>
                <a:gd name="T39" fmla="*/ 663 h 701"/>
                <a:gd name="T40" fmla="*/ 30 w 300"/>
                <a:gd name="T41" fmla="*/ 681 h 701"/>
                <a:gd name="T42" fmla="*/ 50 w 300"/>
                <a:gd name="T43" fmla="*/ 696 h 701"/>
                <a:gd name="T44" fmla="*/ 68 w 300"/>
                <a:gd name="T45" fmla="*/ 701 h 701"/>
                <a:gd name="T46" fmla="*/ 77 w 300"/>
                <a:gd name="T47" fmla="*/ 700 h 701"/>
                <a:gd name="T48" fmla="*/ 86 w 300"/>
                <a:gd name="T49" fmla="*/ 698 h 701"/>
                <a:gd name="T50" fmla="*/ 95 w 300"/>
                <a:gd name="T51" fmla="*/ 692 h 701"/>
                <a:gd name="T52" fmla="*/ 119 w 300"/>
                <a:gd name="T53" fmla="*/ 666 h 701"/>
                <a:gd name="T54" fmla="*/ 159 w 300"/>
                <a:gd name="T55" fmla="*/ 603 h 701"/>
                <a:gd name="T56" fmla="*/ 194 w 300"/>
                <a:gd name="T57" fmla="*/ 519 h 701"/>
                <a:gd name="T58" fmla="*/ 225 w 300"/>
                <a:gd name="T59" fmla="*/ 422 h 701"/>
                <a:gd name="T60" fmla="*/ 253 w 300"/>
                <a:gd name="T61" fmla="*/ 320 h 701"/>
                <a:gd name="T62" fmla="*/ 274 w 300"/>
                <a:gd name="T63" fmla="*/ 219 h 701"/>
                <a:gd name="T64" fmla="*/ 290 w 300"/>
                <a:gd name="T65" fmla="*/ 125 h 701"/>
                <a:gd name="T66" fmla="*/ 299 w 300"/>
                <a:gd name="T67" fmla="*/ 47 h 701"/>
                <a:gd name="T68" fmla="*/ 299 w 300"/>
                <a:gd name="T69" fmla="*/ 10 h 701"/>
                <a:gd name="T70" fmla="*/ 291 w 300"/>
                <a:gd name="T71" fmla="*/ 1 h 701"/>
                <a:gd name="T72" fmla="*/ 278 w 300"/>
                <a:gd name="T73" fmla="*/ 1 h 701"/>
                <a:gd name="T74" fmla="*/ 270 w 300"/>
                <a:gd name="T75" fmla="*/ 9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0" h="701">
                  <a:moveTo>
                    <a:pt x="269" y="16"/>
                  </a:moveTo>
                  <a:lnTo>
                    <a:pt x="268" y="48"/>
                  </a:lnTo>
                  <a:lnTo>
                    <a:pt x="263" y="86"/>
                  </a:lnTo>
                  <a:lnTo>
                    <a:pt x="259" y="128"/>
                  </a:lnTo>
                  <a:lnTo>
                    <a:pt x="252" y="173"/>
                  </a:lnTo>
                  <a:lnTo>
                    <a:pt x="243" y="220"/>
                  </a:lnTo>
                  <a:lnTo>
                    <a:pt x="232" y="269"/>
                  </a:lnTo>
                  <a:lnTo>
                    <a:pt x="221" y="319"/>
                  </a:lnTo>
                  <a:lnTo>
                    <a:pt x="208" y="368"/>
                  </a:lnTo>
                  <a:lnTo>
                    <a:pt x="194" y="417"/>
                  </a:lnTo>
                  <a:lnTo>
                    <a:pt x="181" y="464"/>
                  </a:lnTo>
                  <a:lnTo>
                    <a:pt x="164" y="509"/>
                  </a:lnTo>
                  <a:lnTo>
                    <a:pt x="148" y="550"/>
                  </a:lnTo>
                  <a:lnTo>
                    <a:pt x="131" y="587"/>
                  </a:lnTo>
                  <a:lnTo>
                    <a:pt x="114" y="619"/>
                  </a:lnTo>
                  <a:lnTo>
                    <a:pt x="96" y="646"/>
                  </a:lnTo>
                  <a:lnTo>
                    <a:pt x="78" y="665"/>
                  </a:lnTo>
                  <a:lnTo>
                    <a:pt x="75" y="668"/>
                  </a:lnTo>
                  <a:lnTo>
                    <a:pt x="72" y="669"/>
                  </a:lnTo>
                  <a:lnTo>
                    <a:pt x="70" y="669"/>
                  </a:lnTo>
                  <a:lnTo>
                    <a:pt x="68" y="669"/>
                  </a:lnTo>
                  <a:lnTo>
                    <a:pt x="63" y="666"/>
                  </a:lnTo>
                  <a:lnTo>
                    <a:pt x="57" y="664"/>
                  </a:lnTo>
                  <a:lnTo>
                    <a:pt x="53" y="660"/>
                  </a:lnTo>
                  <a:lnTo>
                    <a:pt x="47" y="654"/>
                  </a:lnTo>
                  <a:lnTo>
                    <a:pt x="42" y="648"/>
                  </a:lnTo>
                  <a:lnTo>
                    <a:pt x="38" y="641"/>
                  </a:lnTo>
                  <a:lnTo>
                    <a:pt x="33" y="634"/>
                  </a:lnTo>
                  <a:lnTo>
                    <a:pt x="30" y="629"/>
                  </a:lnTo>
                  <a:lnTo>
                    <a:pt x="25" y="624"/>
                  </a:lnTo>
                  <a:lnTo>
                    <a:pt x="19" y="622"/>
                  </a:lnTo>
                  <a:lnTo>
                    <a:pt x="14" y="620"/>
                  </a:lnTo>
                  <a:lnTo>
                    <a:pt x="8" y="623"/>
                  </a:lnTo>
                  <a:lnTo>
                    <a:pt x="3" y="627"/>
                  </a:lnTo>
                  <a:lnTo>
                    <a:pt x="0" y="632"/>
                  </a:lnTo>
                  <a:lnTo>
                    <a:pt x="0" y="639"/>
                  </a:lnTo>
                  <a:lnTo>
                    <a:pt x="1" y="645"/>
                  </a:lnTo>
                  <a:lnTo>
                    <a:pt x="3" y="648"/>
                  </a:lnTo>
                  <a:lnTo>
                    <a:pt x="8" y="654"/>
                  </a:lnTo>
                  <a:lnTo>
                    <a:pt x="14" y="663"/>
                  </a:lnTo>
                  <a:lnTo>
                    <a:pt x="20" y="672"/>
                  </a:lnTo>
                  <a:lnTo>
                    <a:pt x="30" y="681"/>
                  </a:lnTo>
                  <a:lnTo>
                    <a:pt x="40" y="690"/>
                  </a:lnTo>
                  <a:lnTo>
                    <a:pt x="50" y="696"/>
                  </a:lnTo>
                  <a:lnTo>
                    <a:pt x="63" y="700"/>
                  </a:lnTo>
                  <a:lnTo>
                    <a:pt x="68" y="701"/>
                  </a:lnTo>
                  <a:lnTo>
                    <a:pt x="72" y="701"/>
                  </a:lnTo>
                  <a:lnTo>
                    <a:pt x="77" y="700"/>
                  </a:lnTo>
                  <a:lnTo>
                    <a:pt x="81" y="699"/>
                  </a:lnTo>
                  <a:lnTo>
                    <a:pt x="86" y="698"/>
                  </a:lnTo>
                  <a:lnTo>
                    <a:pt x="91" y="695"/>
                  </a:lnTo>
                  <a:lnTo>
                    <a:pt x="95" y="692"/>
                  </a:lnTo>
                  <a:lnTo>
                    <a:pt x="99" y="688"/>
                  </a:lnTo>
                  <a:lnTo>
                    <a:pt x="119" y="666"/>
                  </a:lnTo>
                  <a:lnTo>
                    <a:pt x="139" y="638"/>
                  </a:lnTo>
                  <a:lnTo>
                    <a:pt x="159" y="603"/>
                  </a:lnTo>
                  <a:lnTo>
                    <a:pt x="176" y="563"/>
                  </a:lnTo>
                  <a:lnTo>
                    <a:pt x="194" y="519"/>
                  </a:lnTo>
                  <a:lnTo>
                    <a:pt x="210" y="472"/>
                  </a:lnTo>
                  <a:lnTo>
                    <a:pt x="225" y="422"/>
                  </a:lnTo>
                  <a:lnTo>
                    <a:pt x="239" y="372"/>
                  </a:lnTo>
                  <a:lnTo>
                    <a:pt x="253" y="320"/>
                  </a:lnTo>
                  <a:lnTo>
                    <a:pt x="265" y="268"/>
                  </a:lnTo>
                  <a:lnTo>
                    <a:pt x="274" y="219"/>
                  </a:lnTo>
                  <a:lnTo>
                    <a:pt x="283" y="170"/>
                  </a:lnTo>
                  <a:lnTo>
                    <a:pt x="290" y="125"/>
                  </a:lnTo>
                  <a:lnTo>
                    <a:pt x="296" y="84"/>
                  </a:lnTo>
                  <a:lnTo>
                    <a:pt x="299" y="47"/>
                  </a:lnTo>
                  <a:lnTo>
                    <a:pt x="300" y="16"/>
                  </a:lnTo>
                  <a:lnTo>
                    <a:pt x="299" y="10"/>
                  </a:lnTo>
                  <a:lnTo>
                    <a:pt x="296" y="5"/>
                  </a:lnTo>
                  <a:lnTo>
                    <a:pt x="291" y="1"/>
                  </a:lnTo>
                  <a:lnTo>
                    <a:pt x="284" y="0"/>
                  </a:lnTo>
                  <a:lnTo>
                    <a:pt x="278" y="1"/>
                  </a:lnTo>
                  <a:lnTo>
                    <a:pt x="274" y="5"/>
                  </a:lnTo>
                  <a:lnTo>
                    <a:pt x="270" y="9"/>
                  </a:lnTo>
                  <a:lnTo>
                    <a:pt x="269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110"/>
            <p:cNvSpPr>
              <a:spLocks/>
            </p:cNvSpPr>
            <p:nvPr/>
          </p:nvSpPr>
          <p:spPr bwMode="auto">
            <a:xfrm>
              <a:off x="2694" y="2287"/>
              <a:ext cx="51" cy="51"/>
            </a:xfrm>
            <a:custGeom>
              <a:avLst/>
              <a:gdLst>
                <a:gd name="T0" fmla="*/ 79 w 101"/>
                <a:gd name="T1" fmla="*/ 1 h 101"/>
                <a:gd name="T2" fmla="*/ 76 w 101"/>
                <a:gd name="T3" fmla="*/ 2 h 101"/>
                <a:gd name="T4" fmla="*/ 68 w 101"/>
                <a:gd name="T5" fmla="*/ 7 h 101"/>
                <a:gd name="T6" fmla="*/ 56 w 101"/>
                <a:gd name="T7" fmla="*/ 14 h 101"/>
                <a:gd name="T8" fmla="*/ 43 w 101"/>
                <a:gd name="T9" fmla="*/ 23 h 101"/>
                <a:gd name="T10" fmla="*/ 30 w 101"/>
                <a:gd name="T11" fmla="*/ 34 h 101"/>
                <a:gd name="T12" fmla="*/ 17 w 101"/>
                <a:gd name="T13" fmla="*/ 48 h 101"/>
                <a:gd name="T14" fmla="*/ 6 w 101"/>
                <a:gd name="T15" fmla="*/ 64 h 101"/>
                <a:gd name="T16" fmla="*/ 0 w 101"/>
                <a:gd name="T17" fmla="*/ 83 h 101"/>
                <a:gd name="T18" fmla="*/ 0 w 101"/>
                <a:gd name="T19" fmla="*/ 89 h 101"/>
                <a:gd name="T20" fmla="*/ 2 w 101"/>
                <a:gd name="T21" fmla="*/ 94 h 101"/>
                <a:gd name="T22" fmla="*/ 6 w 101"/>
                <a:gd name="T23" fmla="*/ 99 h 101"/>
                <a:gd name="T24" fmla="*/ 12 w 101"/>
                <a:gd name="T25" fmla="*/ 101 h 101"/>
                <a:gd name="T26" fmla="*/ 18 w 101"/>
                <a:gd name="T27" fmla="*/ 101 h 101"/>
                <a:gd name="T28" fmla="*/ 24 w 101"/>
                <a:gd name="T29" fmla="*/ 99 h 101"/>
                <a:gd name="T30" fmla="*/ 28 w 101"/>
                <a:gd name="T31" fmla="*/ 95 h 101"/>
                <a:gd name="T32" fmla="*/ 31 w 101"/>
                <a:gd name="T33" fmla="*/ 90 h 101"/>
                <a:gd name="T34" fmla="*/ 35 w 101"/>
                <a:gd name="T35" fmla="*/ 77 h 101"/>
                <a:gd name="T36" fmla="*/ 43 w 101"/>
                <a:gd name="T37" fmla="*/ 66 h 101"/>
                <a:gd name="T38" fmla="*/ 54 w 101"/>
                <a:gd name="T39" fmla="*/ 55 h 101"/>
                <a:gd name="T40" fmla="*/ 64 w 101"/>
                <a:gd name="T41" fmla="*/ 46 h 101"/>
                <a:gd name="T42" fmla="*/ 74 w 101"/>
                <a:gd name="T43" fmla="*/ 40 h 101"/>
                <a:gd name="T44" fmla="*/ 82 w 101"/>
                <a:gd name="T45" fmla="*/ 34 h 101"/>
                <a:gd name="T46" fmla="*/ 89 w 101"/>
                <a:gd name="T47" fmla="*/ 32 h 101"/>
                <a:gd name="T48" fmla="*/ 92 w 101"/>
                <a:gd name="T49" fmla="*/ 31 h 101"/>
                <a:gd name="T50" fmla="*/ 96 w 101"/>
                <a:gd name="T51" fmla="*/ 28 h 101"/>
                <a:gd name="T52" fmla="*/ 100 w 101"/>
                <a:gd name="T53" fmla="*/ 22 h 101"/>
                <a:gd name="T54" fmla="*/ 101 w 101"/>
                <a:gd name="T55" fmla="*/ 16 h 101"/>
                <a:gd name="T56" fmla="*/ 100 w 101"/>
                <a:gd name="T57" fmla="*/ 10 h 101"/>
                <a:gd name="T58" fmla="*/ 96 w 101"/>
                <a:gd name="T59" fmla="*/ 6 h 101"/>
                <a:gd name="T60" fmla="*/ 92 w 101"/>
                <a:gd name="T61" fmla="*/ 2 h 101"/>
                <a:gd name="T62" fmla="*/ 86 w 101"/>
                <a:gd name="T63" fmla="*/ 0 h 101"/>
                <a:gd name="T64" fmla="*/ 79 w 101"/>
                <a:gd name="T65" fmla="*/ 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1" h="101">
                  <a:moveTo>
                    <a:pt x="79" y="1"/>
                  </a:moveTo>
                  <a:lnTo>
                    <a:pt x="76" y="2"/>
                  </a:lnTo>
                  <a:lnTo>
                    <a:pt x="68" y="7"/>
                  </a:lnTo>
                  <a:lnTo>
                    <a:pt x="56" y="14"/>
                  </a:lnTo>
                  <a:lnTo>
                    <a:pt x="43" y="23"/>
                  </a:lnTo>
                  <a:lnTo>
                    <a:pt x="30" y="34"/>
                  </a:lnTo>
                  <a:lnTo>
                    <a:pt x="17" y="48"/>
                  </a:lnTo>
                  <a:lnTo>
                    <a:pt x="6" y="64"/>
                  </a:lnTo>
                  <a:lnTo>
                    <a:pt x="0" y="83"/>
                  </a:lnTo>
                  <a:lnTo>
                    <a:pt x="0" y="89"/>
                  </a:lnTo>
                  <a:lnTo>
                    <a:pt x="2" y="94"/>
                  </a:lnTo>
                  <a:lnTo>
                    <a:pt x="6" y="99"/>
                  </a:lnTo>
                  <a:lnTo>
                    <a:pt x="12" y="101"/>
                  </a:lnTo>
                  <a:lnTo>
                    <a:pt x="18" y="101"/>
                  </a:lnTo>
                  <a:lnTo>
                    <a:pt x="24" y="99"/>
                  </a:lnTo>
                  <a:lnTo>
                    <a:pt x="28" y="95"/>
                  </a:lnTo>
                  <a:lnTo>
                    <a:pt x="31" y="90"/>
                  </a:lnTo>
                  <a:lnTo>
                    <a:pt x="35" y="77"/>
                  </a:lnTo>
                  <a:lnTo>
                    <a:pt x="43" y="66"/>
                  </a:lnTo>
                  <a:lnTo>
                    <a:pt x="54" y="55"/>
                  </a:lnTo>
                  <a:lnTo>
                    <a:pt x="64" y="46"/>
                  </a:lnTo>
                  <a:lnTo>
                    <a:pt x="74" y="40"/>
                  </a:lnTo>
                  <a:lnTo>
                    <a:pt x="82" y="34"/>
                  </a:lnTo>
                  <a:lnTo>
                    <a:pt x="89" y="32"/>
                  </a:lnTo>
                  <a:lnTo>
                    <a:pt x="92" y="31"/>
                  </a:lnTo>
                  <a:lnTo>
                    <a:pt x="96" y="28"/>
                  </a:lnTo>
                  <a:lnTo>
                    <a:pt x="100" y="22"/>
                  </a:lnTo>
                  <a:lnTo>
                    <a:pt x="101" y="16"/>
                  </a:lnTo>
                  <a:lnTo>
                    <a:pt x="100" y="10"/>
                  </a:lnTo>
                  <a:lnTo>
                    <a:pt x="96" y="6"/>
                  </a:lnTo>
                  <a:lnTo>
                    <a:pt x="92" y="2"/>
                  </a:lnTo>
                  <a:lnTo>
                    <a:pt x="86" y="0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111"/>
            <p:cNvSpPr>
              <a:spLocks/>
            </p:cNvSpPr>
            <p:nvPr/>
          </p:nvSpPr>
          <p:spPr bwMode="auto">
            <a:xfrm>
              <a:off x="2994" y="2236"/>
              <a:ext cx="147" cy="427"/>
            </a:xfrm>
            <a:custGeom>
              <a:avLst/>
              <a:gdLst>
                <a:gd name="T0" fmla="*/ 21 w 294"/>
                <a:gd name="T1" fmla="*/ 9 h 854"/>
                <a:gd name="T2" fmla="*/ 20 w 294"/>
                <a:gd name="T3" fmla="*/ 21 h 854"/>
                <a:gd name="T4" fmla="*/ 27 w 294"/>
                <a:gd name="T5" fmla="*/ 29 h 854"/>
                <a:gd name="T6" fmla="*/ 45 w 294"/>
                <a:gd name="T7" fmla="*/ 54 h 854"/>
                <a:gd name="T8" fmla="*/ 78 w 294"/>
                <a:gd name="T9" fmla="*/ 95 h 854"/>
                <a:gd name="T10" fmla="*/ 118 w 294"/>
                <a:gd name="T11" fmla="*/ 151 h 854"/>
                <a:gd name="T12" fmla="*/ 162 w 294"/>
                <a:gd name="T13" fmla="*/ 218 h 854"/>
                <a:gd name="T14" fmla="*/ 203 w 294"/>
                <a:gd name="T15" fmla="*/ 291 h 854"/>
                <a:gd name="T16" fmla="*/ 237 w 294"/>
                <a:gd name="T17" fmla="*/ 367 h 854"/>
                <a:gd name="T18" fmla="*/ 257 w 294"/>
                <a:gd name="T19" fmla="*/ 440 h 854"/>
                <a:gd name="T20" fmla="*/ 262 w 294"/>
                <a:gd name="T21" fmla="*/ 523 h 854"/>
                <a:gd name="T22" fmla="*/ 246 w 294"/>
                <a:gd name="T23" fmla="*/ 606 h 854"/>
                <a:gd name="T24" fmla="*/ 212 w 294"/>
                <a:gd name="T25" fmla="*/ 674 h 854"/>
                <a:gd name="T26" fmla="*/ 170 w 294"/>
                <a:gd name="T27" fmla="*/ 726 h 854"/>
                <a:gd name="T28" fmla="*/ 123 w 294"/>
                <a:gd name="T29" fmla="*/ 766 h 854"/>
                <a:gd name="T30" fmla="*/ 78 w 294"/>
                <a:gd name="T31" fmla="*/ 794 h 854"/>
                <a:gd name="T32" fmla="*/ 40 w 294"/>
                <a:gd name="T33" fmla="*/ 812 h 854"/>
                <a:gd name="T34" fmla="*/ 17 w 294"/>
                <a:gd name="T35" fmla="*/ 821 h 854"/>
                <a:gd name="T36" fmla="*/ 6 w 294"/>
                <a:gd name="T37" fmla="*/ 826 h 854"/>
                <a:gd name="T38" fmla="*/ 0 w 294"/>
                <a:gd name="T39" fmla="*/ 836 h 854"/>
                <a:gd name="T40" fmla="*/ 4 w 294"/>
                <a:gd name="T41" fmla="*/ 848 h 854"/>
                <a:gd name="T42" fmla="*/ 14 w 294"/>
                <a:gd name="T43" fmla="*/ 854 h 854"/>
                <a:gd name="T44" fmla="*/ 24 w 294"/>
                <a:gd name="T45" fmla="*/ 852 h 854"/>
                <a:gd name="T46" fmla="*/ 48 w 294"/>
                <a:gd name="T47" fmla="*/ 843 h 854"/>
                <a:gd name="T48" fmla="*/ 88 w 294"/>
                <a:gd name="T49" fmla="*/ 824 h 854"/>
                <a:gd name="T50" fmla="*/ 138 w 294"/>
                <a:gd name="T51" fmla="*/ 793 h 854"/>
                <a:gd name="T52" fmla="*/ 191 w 294"/>
                <a:gd name="T53" fmla="*/ 749 h 854"/>
                <a:gd name="T54" fmla="*/ 238 w 294"/>
                <a:gd name="T55" fmla="*/ 691 h 854"/>
                <a:gd name="T56" fmla="*/ 275 w 294"/>
                <a:gd name="T57" fmla="*/ 618 h 854"/>
                <a:gd name="T58" fmla="*/ 294 w 294"/>
                <a:gd name="T59" fmla="*/ 527 h 854"/>
                <a:gd name="T60" fmla="*/ 290 w 294"/>
                <a:gd name="T61" fmla="*/ 437 h 854"/>
                <a:gd name="T62" fmla="*/ 269 w 294"/>
                <a:gd name="T63" fmla="*/ 360 h 854"/>
                <a:gd name="T64" fmla="*/ 234 w 294"/>
                <a:gd name="T65" fmla="*/ 282 h 854"/>
                <a:gd name="T66" fmla="*/ 193 w 294"/>
                <a:gd name="T67" fmla="*/ 207 h 854"/>
                <a:gd name="T68" fmla="*/ 148 w 294"/>
                <a:gd name="T69" fmla="*/ 138 h 854"/>
                <a:gd name="T70" fmla="*/ 106 w 294"/>
                <a:gd name="T71" fmla="*/ 80 h 854"/>
                <a:gd name="T72" fmla="*/ 73 w 294"/>
                <a:gd name="T73" fmla="*/ 36 h 854"/>
                <a:gd name="T74" fmla="*/ 52 w 294"/>
                <a:gd name="T75" fmla="*/ 10 h 854"/>
                <a:gd name="T76" fmla="*/ 43 w 294"/>
                <a:gd name="T77" fmla="*/ 2 h 854"/>
                <a:gd name="T78" fmla="*/ 30 w 294"/>
                <a:gd name="T79" fmla="*/ 1 h 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94" h="854">
                  <a:moveTo>
                    <a:pt x="25" y="4"/>
                  </a:moveTo>
                  <a:lnTo>
                    <a:pt x="21" y="9"/>
                  </a:lnTo>
                  <a:lnTo>
                    <a:pt x="19" y="14"/>
                  </a:lnTo>
                  <a:lnTo>
                    <a:pt x="20" y="21"/>
                  </a:lnTo>
                  <a:lnTo>
                    <a:pt x="24" y="26"/>
                  </a:lnTo>
                  <a:lnTo>
                    <a:pt x="27" y="29"/>
                  </a:lnTo>
                  <a:lnTo>
                    <a:pt x="34" y="39"/>
                  </a:lnTo>
                  <a:lnTo>
                    <a:pt x="45" y="54"/>
                  </a:lnTo>
                  <a:lnTo>
                    <a:pt x="60" y="72"/>
                  </a:lnTo>
                  <a:lnTo>
                    <a:pt x="78" y="95"/>
                  </a:lnTo>
                  <a:lnTo>
                    <a:pt x="97" y="122"/>
                  </a:lnTo>
                  <a:lnTo>
                    <a:pt x="118" y="151"/>
                  </a:lnTo>
                  <a:lnTo>
                    <a:pt x="140" y="184"/>
                  </a:lnTo>
                  <a:lnTo>
                    <a:pt x="162" y="218"/>
                  </a:lnTo>
                  <a:lnTo>
                    <a:pt x="184" y="254"/>
                  </a:lnTo>
                  <a:lnTo>
                    <a:pt x="203" y="291"/>
                  </a:lnTo>
                  <a:lnTo>
                    <a:pt x="222" y="329"/>
                  </a:lnTo>
                  <a:lnTo>
                    <a:pt x="237" y="367"/>
                  </a:lnTo>
                  <a:lnTo>
                    <a:pt x="249" y="405"/>
                  </a:lnTo>
                  <a:lnTo>
                    <a:pt x="257" y="440"/>
                  </a:lnTo>
                  <a:lnTo>
                    <a:pt x="262" y="476"/>
                  </a:lnTo>
                  <a:lnTo>
                    <a:pt x="262" y="523"/>
                  </a:lnTo>
                  <a:lnTo>
                    <a:pt x="256" y="567"/>
                  </a:lnTo>
                  <a:lnTo>
                    <a:pt x="246" y="606"/>
                  </a:lnTo>
                  <a:lnTo>
                    <a:pt x="231" y="642"/>
                  </a:lnTo>
                  <a:lnTo>
                    <a:pt x="212" y="674"/>
                  </a:lnTo>
                  <a:lnTo>
                    <a:pt x="192" y="702"/>
                  </a:lnTo>
                  <a:lnTo>
                    <a:pt x="170" y="726"/>
                  </a:lnTo>
                  <a:lnTo>
                    <a:pt x="147" y="748"/>
                  </a:lnTo>
                  <a:lnTo>
                    <a:pt x="123" y="766"/>
                  </a:lnTo>
                  <a:lnTo>
                    <a:pt x="100" y="781"/>
                  </a:lnTo>
                  <a:lnTo>
                    <a:pt x="78" y="794"/>
                  </a:lnTo>
                  <a:lnTo>
                    <a:pt x="58" y="804"/>
                  </a:lnTo>
                  <a:lnTo>
                    <a:pt x="40" y="812"/>
                  </a:lnTo>
                  <a:lnTo>
                    <a:pt x="26" y="818"/>
                  </a:lnTo>
                  <a:lnTo>
                    <a:pt x="17" y="821"/>
                  </a:lnTo>
                  <a:lnTo>
                    <a:pt x="12" y="823"/>
                  </a:lnTo>
                  <a:lnTo>
                    <a:pt x="6" y="826"/>
                  </a:lnTo>
                  <a:lnTo>
                    <a:pt x="2" y="831"/>
                  </a:lnTo>
                  <a:lnTo>
                    <a:pt x="0" y="836"/>
                  </a:lnTo>
                  <a:lnTo>
                    <a:pt x="0" y="842"/>
                  </a:lnTo>
                  <a:lnTo>
                    <a:pt x="4" y="848"/>
                  </a:lnTo>
                  <a:lnTo>
                    <a:pt x="9" y="852"/>
                  </a:lnTo>
                  <a:lnTo>
                    <a:pt x="14" y="854"/>
                  </a:lnTo>
                  <a:lnTo>
                    <a:pt x="20" y="854"/>
                  </a:lnTo>
                  <a:lnTo>
                    <a:pt x="24" y="852"/>
                  </a:lnTo>
                  <a:lnTo>
                    <a:pt x="34" y="849"/>
                  </a:lnTo>
                  <a:lnTo>
                    <a:pt x="48" y="843"/>
                  </a:lnTo>
                  <a:lnTo>
                    <a:pt x="66" y="835"/>
                  </a:lnTo>
                  <a:lnTo>
                    <a:pt x="88" y="824"/>
                  </a:lnTo>
                  <a:lnTo>
                    <a:pt x="112" y="810"/>
                  </a:lnTo>
                  <a:lnTo>
                    <a:pt x="138" y="793"/>
                  </a:lnTo>
                  <a:lnTo>
                    <a:pt x="164" y="773"/>
                  </a:lnTo>
                  <a:lnTo>
                    <a:pt x="191" y="749"/>
                  </a:lnTo>
                  <a:lnTo>
                    <a:pt x="215" y="722"/>
                  </a:lnTo>
                  <a:lnTo>
                    <a:pt x="238" y="691"/>
                  </a:lnTo>
                  <a:lnTo>
                    <a:pt x="258" y="657"/>
                  </a:lnTo>
                  <a:lnTo>
                    <a:pt x="275" y="618"/>
                  </a:lnTo>
                  <a:lnTo>
                    <a:pt x="287" y="574"/>
                  </a:lnTo>
                  <a:lnTo>
                    <a:pt x="294" y="527"/>
                  </a:lnTo>
                  <a:lnTo>
                    <a:pt x="294" y="474"/>
                  </a:lnTo>
                  <a:lnTo>
                    <a:pt x="290" y="437"/>
                  </a:lnTo>
                  <a:lnTo>
                    <a:pt x="281" y="399"/>
                  </a:lnTo>
                  <a:lnTo>
                    <a:pt x="269" y="360"/>
                  </a:lnTo>
                  <a:lnTo>
                    <a:pt x="253" y="321"/>
                  </a:lnTo>
                  <a:lnTo>
                    <a:pt x="234" y="282"/>
                  </a:lnTo>
                  <a:lnTo>
                    <a:pt x="214" y="244"/>
                  </a:lnTo>
                  <a:lnTo>
                    <a:pt x="193" y="207"/>
                  </a:lnTo>
                  <a:lnTo>
                    <a:pt x="171" y="171"/>
                  </a:lnTo>
                  <a:lnTo>
                    <a:pt x="148" y="138"/>
                  </a:lnTo>
                  <a:lnTo>
                    <a:pt x="127" y="108"/>
                  </a:lnTo>
                  <a:lnTo>
                    <a:pt x="106" y="80"/>
                  </a:lnTo>
                  <a:lnTo>
                    <a:pt x="89" y="56"/>
                  </a:lnTo>
                  <a:lnTo>
                    <a:pt x="73" y="36"/>
                  </a:lnTo>
                  <a:lnTo>
                    <a:pt x="60" y="20"/>
                  </a:lnTo>
                  <a:lnTo>
                    <a:pt x="52" y="10"/>
                  </a:lnTo>
                  <a:lnTo>
                    <a:pt x="48" y="5"/>
                  </a:lnTo>
                  <a:lnTo>
                    <a:pt x="43" y="2"/>
                  </a:lnTo>
                  <a:lnTo>
                    <a:pt x="36" y="0"/>
                  </a:lnTo>
                  <a:lnTo>
                    <a:pt x="30" y="1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112"/>
            <p:cNvSpPr>
              <a:spLocks/>
            </p:cNvSpPr>
            <p:nvPr/>
          </p:nvSpPr>
          <p:spPr bwMode="auto">
            <a:xfrm>
              <a:off x="2979" y="2625"/>
              <a:ext cx="28" cy="64"/>
            </a:xfrm>
            <a:custGeom>
              <a:avLst/>
              <a:gdLst>
                <a:gd name="T0" fmla="*/ 18 w 55"/>
                <a:gd name="T1" fmla="*/ 2 h 128"/>
                <a:gd name="T2" fmla="*/ 16 w 55"/>
                <a:gd name="T3" fmla="*/ 3 h 128"/>
                <a:gd name="T4" fmla="*/ 11 w 55"/>
                <a:gd name="T5" fmla="*/ 6 h 128"/>
                <a:gd name="T6" fmla="*/ 7 w 55"/>
                <a:gd name="T7" fmla="*/ 11 h 128"/>
                <a:gd name="T8" fmla="*/ 3 w 55"/>
                <a:gd name="T9" fmla="*/ 18 h 128"/>
                <a:gd name="T10" fmla="*/ 0 w 55"/>
                <a:gd name="T11" fmla="*/ 36 h 128"/>
                <a:gd name="T12" fmla="*/ 2 w 55"/>
                <a:gd name="T13" fmla="*/ 58 h 128"/>
                <a:gd name="T14" fmla="*/ 11 w 55"/>
                <a:gd name="T15" fmla="*/ 86 h 128"/>
                <a:gd name="T16" fmla="*/ 25 w 55"/>
                <a:gd name="T17" fmla="*/ 119 h 128"/>
                <a:gd name="T18" fmla="*/ 28 w 55"/>
                <a:gd name="T19" fmla="*/ 124 h 128"/>
                <a:gd name="T20" fmla="*/ 34 w 55"/>
                <a:gd name="T21" fmla="*/ 127 h 128"/>
                <a:gd name="T22" fmla="*/ 40 w 55"/>
                <a:gd name="T23" fmla="*/ 128 h 128"/>
                <a:gd name="T24" fmla="*/ 46 w 55"/>
                <a:gd name="T25" fmla="*/ 127 h 128"/>
                <a:gd name="T26" fmla="*/ 50 w 55"/>
                <a:gd name="T27" fmla="*/ 122 h 128"/>
                <a:gd name="T28" fmla="*/ 54 w 55"/>
                <a:gd name="T29" fmla="*/ 118 h 128"/>
                <a:gd name="T30" fmla="*/ 55 w 55"/>
                <a:gd name="T31" fmla="*/ 111 h 128"/>
                <a:gd name="T32" fmla="*/ 54 w 55"/>
                <a:gd name="T33" fmla="*/ 105 h 128"/>
                <a:gd name="T34" fmla="*/ 39 w 55"/>
                <a:gd name="T35" fmla="*/ 67 h 128"/>
                <a:gd name="T36" fmla="*/ 33 w 55"/>
                <a:gd name="T37" fmla="*/ 44 h 128"/>
                <a:gd name="T38" fmla="*/ 32 w 55"/>
                <a:gd name="T39" fmla="*/ 33 h 128"/>
                <a:gd name="T40" fmla="*/ 33 w 55"/>
                <a:gd name="T41" fmla="*/ 29 h 128"/>
                <a:gd name="T42" fmla="*/ 30 w 55"/>
                <a:gd name="T43" fmla="*/ 32 h 128"/>
                <a:gd name="T44" fmla="*/ 34 w 55"/>
                <a:gd name="T45" fmla="*/ 27 h 128"/>
                <a:gd name="T46" fmla="*/ 37 w 55"/>
                <a:gd name="T47" fmla="*/ 21 h 128"/>
                <a:gd name="T48" fmla="*/ 38 w 55"/>
                <a:gd name="T49" fmla="*/ 15 h 128"/>
                <a:gd name="T50" fmla="*/ 37 w 55"/>
                <a:gd name="T51" fmla="*/ 10 h 128"/>
                <a:gd name="T52" fmla="*/ 33 w 55"/>
                <a:gd name="T53" fmla="*/ 5 h 128"/>
                <a:gd name="T54" fmla="*/ 28 w 55"/>
                <a:gd name="T55" fmla="*/ 2 h 128"/>
                <a:gd name="T56" fmla="*/ 24 w 55"/>
                <a:gd name="T57" fmla="*/ 0 h 128"/>
                <a:gd name="T58" fmla="*/ 18 w 55"/>
                <a:gd name="T59" fmla="*/ 2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5" h="128">
                  <a:moveTo>
                    <a:pt x="18" y="2"/>
                  </a:moveTo>
                  <a:lnTo>
                    <a:pt x="16" y="3"/>
                  </a:lnTo>
                  <a:lnTo>
                    <a:pt x="11" y="6"/>
                  </a:lnTo>
                  <a:lnTo>
                    <a:pt x="7" y="11"/>
                  </a:lnTo>
                  <a:lnTo>
                    <a:pt x="3" y="18"/>
                  </a:lnTo>
                  <a:lnTo>
                    <a:pt x="0" y="36"/>
                  </a:lnTo>
                  <a:lnTo>
                    <a:pt x="2" y="58"/>
                  </a:lnTo>
                  <a:lnTo>
                    <a:pt x="11" y="86"/>
                  </a:lnTo>
                  <a:lnTo>
                    <a:pt x="25" y="119"/>
                  </a:lnTo>
                  <a:lnTo>
                    <a:pt x="28" y="124"/>
                  </a:lnTo>
                  <a:lnTo>
                    <a:pt x="34" y="127"/>
                  </a:lnTo>
                  <a:lnTo>
                    <a:pt x="40" y="128"/>
                  </a:lnTo>
                  <a:lnTo>
                    <a:pt x="46" y="127"/>
                  </a:lnTo>
                  <a:lnTo>
                    <a:pt x="50" y="122"/>
                  </a:lnTo>
                  <a:lnTo>
                    <a:pt x="54" y="118"/>
                  </a:lnTo>
                  <a:lnTo>
                    <a:pt x="55" y="111"/>
                  </a:lnTo>
                  <a:lnTo>
                    <a:pt x="54" y="105"/>
                  </a:lnTo>
                  <a:lnTo>
                    <a:pt x="39" y="67"/>
                  </a:lnTo>
                  <a:lnTo>
                    <a:pt x="33" y="44"/>
                  </a:lnTo>
                  <a:lnTo>
                    <a:pt x="32" y="33"/>
                  </a:lnTo>
                  <a:lnTo>
                    <a:pt x="33" y="29"/>
                  </a:lnTo>
                  <a:lnTo>
                    <a:pt x="30" y="32"/>
                  </a:lnTo>
                  <a:lnTo>
                    <a:pt x="34" y="27"/>
                  </a:lnTo>
                  <a:lnTo>
                    <a:pt x="37" y="21"/>
                  </a:lnTo>
                  <a:lnTo>
                    <a:pt x="38" y="15"/>
                  </a:lnTo>
                  <a:lnTo>
                    <a:pt x="37" y="10"/>
                  </a:lnTo>
                  <a:lnTo>
                    <a:pt x="33" y="5"/>
                  </a:lnTo>
                  <a:lnTo>
                    <a:pt x="28" y="2"/>
                  </a:lnTo>
                  <a:lnTo>
                    <a:pt x="24" y="0"/>
                  </a:lnTo>
                  <a:lnTo>
                    <a:pt x="18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113"/>
            <p:cNvSpPr>
              <a:spLocks/>
            </p:cNvSpPr>
            <p:nvPr/>
          </p:nvSpPr>
          <p:spPr bwMode="auto">
            <a:xfrm>
              <a:off x="2934" y="2525"/>
              <a:ext cx="11" cy="11"/>
            </a:xfrm>
            <a:custGeom>
              <a:avLst/>
              <a:gdLst>
                <a:gd name="T0" fmla="*/ 21 w 21"/>
                <a:gd name="T1" fmla="*/ 11 h 21"/>
                <a:gd name="T2" fmla="*/ 19 w 21"/>
                <a:gd name="T3" fmla="*/ 15 h 21"/>
                <a:gd name="T4" fmla="*/ 17 w 21"/>
                <a:gd name="T5" fmla="*/ 18 h 21"/>
                <a:gd name="T6" fmla="*/ 15 w 21"/>
                <a:gd name="T7" fmla="*/ 20 h 21"/>
                <a:gd name="T8" fmla="*/ 10 w 21"/>
                <a:gd name="T9" fmla="*/ 21 h 21"/>
                <a:gd name="T10" fmla="*/ 6 w 21"/>
                <a:gd name="T11" fmla="*/ 20 h 21"/>
                <a:gd name="T12" fmla="*/ 3 w 21"/>
                <a:gd name="T13" fmla="*/ 18 h 21"/>
                <a:gd name="T14" fmla="*/ 1 w 21"/>
                <a:gd name="T15" fmla="*/ 15 h 21"/>
                <a:gd name="T16" fmla="*/ 0 w 21"/>
                <a:gd name="T17" fmla="*/ 11 h 21"/>
                <a:gd name="T18" fmla="*/ 1 w 21"/>
                <a:gd name="T19" fmla="*/ 6 h 21"/>
                <a:gd name="T20" fmla="*/ 3 w 21"/>
                <a:gd name="T21" fmla="*/ 4 h 21"/>
                <a:gd name="T22" fmla="*/ 6 w 21"/>
                <a:gd name="T23" fmla="*/ 2 h 21"/>
                <a:gd name="T24" fmla="*/ 10 w 21"/>
                <a:gd name="T25" fmla="*/ 0 h 21"/>
                <a:gd name="T26" fmla="*/ 15 w 21"/>
                <a:gd name="T27" fmla="*/ 2 h 21"/>
                <a:gd name="T28" fmla="*/ 17 w 21"/>
                <a:gd name="T29" fmla="*/ 4 h 21"/>
                <a:gd name="T30" fmla="*/ 19 w 21"/>
                <a:gd name="T31" fmla="*/ 6 h 21"/>
                <a:gd name="T32" fmla="*/ 21 w 21"/>
                <a:gd name="T33" fmla="*/ 1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" h="21">
                  <a:moveTo>
                    <a:pt x="21" y="11"/>
                  </a:moveTo>
                  <a:lnTo>
                    <a:pt x="19" y="15"/>
                  </a:lnTo>
                  <a:lnTo>
                    <a:pt x="17" y="18"/>
                  </a:lnTo>
                  <a:lnTo>
                    <a:pt x="15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3" y="18"/>
                  </a:lnTo>
                  <a:lnTo>
                    <a:pt x="1" y="15"/>
                  </a:lnTo>
                  <a:lnTo>
                    <a:pt x="0" y="11"/>
                  </a:lnTo>
                  <a:lnTo>
                    <a:pt x="1" y="6"/>
                  </a:lnTo>
                  <a:lnTo>
                    <a:pt x="3" y="4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5" y="2"/>
                  </a:lnTo>
                  <a:lnTo>
                    <a:pt x="17" y="4"/>
                  </a:lnTo>
                  <a:lnTo>
                    <a:pt x="19" y="6"/>
                  </a:lnTo>
                  <a:lnTo>
                    <a:pt x="21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74" name="Group 81"/>
          <p:cNvGrpSpPr>
            <a:grpSpLocks noChangeAspect="1"/>
          </p:cNvGrpSpPr>
          <p:nvPr/>
        </p:nvGrpSpPr>
        <p:grpSpPr bwMode="auto">
          <a:xfrm rot="1744662">
            <a:off x="2993547" y="867986"/>
            <a:ext cx="1818977" cy="1630630"/>
            <a:chOff x="1841" y="1119"/>
            <a:chExt cx="1667" cy="1447"/>
          </a:xfrm>
        </p:grpSpPr>
        <p:sp>
          <p:nvSpPr>
            <p:cNvPr id="75" name="AutoShape 80"/>
            <p:cNvSpPr>
              <a:spLocks noChangeAspect="1" noChangeArrowheads="1" noTextEdit="1"/>
            </p:cNvSpPr>
            <p:nvPr/>
          </p:nvSpPr>
          <p:spPr bwMode="auto">
            <a:xfrm>
              <a:off x="2187" y="1240"/>
              <a:ext cx="1321" cy="1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83"/>
            <p:cNvSpPr>
              <a:spLocks/>
            </p:cNvSpPr>
            <p:nvPr/>
          </p:nvSpPr>
          <p:spPr bwMode="auto">
            <a:xfrm>
              <a:off x="2401" y="1182"/>
              <a:ext cx="263" cy="340"/>
            </a:xfrm>
            <a:custGeom>
              <a:avLst/>
              <a:gdLst>
                <a:gd name="T0" fmla="*/ 4 w 525"/>
                <a:gd name="T1" fmla="*/ 86 h 680"/>
                <a:gd name="T2" fmla="*/ 16 w 525"/>
                <a:gd name="T3" fmla="*/ 78 h 680"/>
                <a:gd name="T4" fmla="*/ 33 w 525"/>
                <a:gd name="T5" fmla="*/ 66 h 680"/>
                <a:gd name="T6" fmla="*/ 55 w 525"/>
                <a:gd name="T7" fmla="*/ 51 h 680"/>
                <a:gd name="T8" fmla="*/ 71 w 525"/>
                <a:gd name="T9" fmla="*/ 43 h 680"/>
                <a:gd name="T10" fmla="*/ 85 w 525"/>
                <a:gd name="T11" fmla="*/ 36 h 680"/>
                <a:gd name="T12" fmla="*/ 99 w 525"/>
                <a:gd name="T13" fmla="*/ 29 h 680"/>
                <a:gd name="T14" fmla="*/ 115 w 525"/>
                <a:gd name="T15" fmla="*/ 23 h 680"/>
                <a:gd name="T16" fmla="*/ 131 w 525"/>
                <a:gd name="T17" fmla="*/ 17 h 680"/>
                <a:gd name="T18" fmla="*/ 147 w 525"/>
                <a:gd name="T19" fmla="*/ 11 h 680"/>
                <a:gd name="T20" fmla="*/ 166 w 525"/>
                <a:gd name="T21" fmla="*/ 7 h 680"/>
                <a:gd name="T22" fmla="*/ 183 w 525"/>
                <a:gd name="T23" fmla="*/ 2 h 680"/>
                <a:gd name="T24" fmla="*/ 201 w 525"/>
                <a:gd name="T25" fmla="*/ 0 h 680"/>
                <a:gd name="T26" fmla="*/ 219 w 525"/>
                <a:gd name="T27" fmla="*/ 0 h 680"/>
                <a:gd name="T28" fmla="*/ 239 w 525"/>
                <a:gd name="T29" fmla="*/ 1 h 680"/>
                <a:gd name="T30" fmla="*/ 257 w 525"/>
                <a:gd name="T31" fmla="*/ 2 h 680"/>
                <a:gd name="T32" fmla="*/ 264 w 525"/>
                <a:gd name="T33" fmla="*/ 8 h 680"/>
                <a:gd name="T34" fmla="*/ 267 w 525"/>
                <a:gd name="T35" fmla="*/ 24 h 680"/>
                <a:gd name="T36" fmla="*/ 268 w 525"/>
                <a:gd name="T37" fmla="*/ 38 h 680"/>
                <a:gd name="T38" fmla="*/ 271 w 525"/>
                <a:gd name="T39" fmla="*/ 56 h 680"/>
                <a:gd name="T40" fmla="*/ 275 w 525"/>
                <a:gd name="T41" fmla="*/ 78 h 680"/>
                <a:gd name="T42" fmla="*/ 277 w 525"/>
                <a:gd name="T43" fmla="*/ 100 h 680"/>
                <a:gd name="T44" fmla="*/ 281 w 525"/>
                <a:gd name="T45" fmla="*/ 125 h 680"/>
                <a:gd name="T46" fmla="*/ 286 w 525"/>
                <a:gd name="T47" fmla="*/ 152 h 680"/>
                <a:gd name="T48" fmla="*/ 289 w 525"/>
                <a:gd name="T49" fmla="*/ 181 h 680"/>
                <a:gd name="T50" fmla="*/ 294 w 525"/>
                <a:gd name="T51" fmla="*/ 208 h 680"/>
                <a:gd name="T52" fmla="*/ 299 w 525"/>
                <a:gd name="T53" fmla="*/ 236 h 680"/>
                <a:gd name="T54" fmla="*/ 303 w 525"/>
                <a:gd name="T55" fmla="*/ 263 h 680"/>
                <a:gd name="T56" fmla="*/ 308 w 525"/>
                <a:gd name="T57" fmla="*/ 289 h 680"/>
                <a:gd name="T58" fmla="*/ 313 w 525"/>
                <a:gd name="T59" fmla="*/ 316 h 680"/>
                <a:gd name="T60" fmla="*/ 320 w 525"/>
                <a:gd name="T61" fmla="*/ 341 h 680"/>
                <a:gd name="T62" fmla="*/ 324 w 525"/>
                <a:gd name="T63" fmla="*/ 361 h 680"/>
                <a:gd name="T64" fmla="*/ 329 w 525"/>
                <a:gd name="T65" fmla="*/ 382 h 680"/>
                <a:gd name="T66" fmla="*/ 334 w 525"/>
                <a:gd name="T67" fmla="*/ 397 h 680"/>
                <a:gd name="T68" fmla="*/ 338 w 525"/>
                <a:gd name="T69" fmla="*/ 410 h 680"/>
                <a:gd name="T70" fmla="*/ 348 w 525"/>
                <a:gd name="T71" fmla="*/ 425 h 680"/>
                <a:gd name="T72" fmla="*/ 361 w 525"/>
                <a:gd name="T73" fmla="*/ 435 h 680"/>
                <a:gd name="T74" fmla="*/ 379 w 525"/>
                <a:gd name="T75" fmla="*/ 445 h 680"/>
                <a:gd name="T76" fmla="*/ 399 w 525"/>
                <a:gd name="T77" fmla="*/ 455 h 680"/>
                <a:gd name="T78" fmla="*/ 423 w 525"/>
                <a:gd name="T79" fmla="*/ 463 h 680"/>
                <a:gd name="T80" fmla="*/ 447 w 525"/>
                <a:gd name="T81" fmla="*/ 470 h 680"/>
                <a:gd name="T82" fmla="*/ 469 w 525"/>
                <a:gd name="T83" fmla="*/ 476 h 680"/>
                <a:gd name="T84" fmla="*/ 489 w 525"/>
                <a:gd name="T85" fmla="*/ 481 h 680"/>
                <a:gd name="T86" fmla="*/ 506 w 525"/>
                <a:gd name="T87" fmla="*/ 486 h 680"/>
                <a:gd name="T88" fmla="*/ 518 w 525"/>
                <a:gd name="T89" fmla="*/ 488 h 680"/>
                <a:gd name="T90" fmla="*/ 489 w 525"/>
                <a:gd name="T91" fmla="*/ 680 h 680"/>
                <a:gd name="T92" fmla="*/ 0 w 525"/>
                <a:gd name="T93" fmla="*/ 92 h 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525" h="680">
                  <a:moveTo>
                    <a:pt x="0" y="92"/>
                  </a:moveTo>
                  <a:lnTo>
                    <a:pt x="1" y="90"/>
                  </a:lnTo>
                  <a:lnTo>
                    <a:pt x="4" y="86"/>
                  </a:lnTo>
                  <a:lnTo>
                    <a:pt x="8" y="84"/>
                  </a:lnTo>
                  <a:lnTo>
                    <a:pt x="12" y="81"/>
                  </a:lnTo>
                  <a:lnTo>
                    <a:pt x="16" y="78"/>
                  </a:lnTo>
                  <a:lnTo>
                    <a:pt x="21" y="74"/>
                  </a:lnTo>
                  <a:lnTo>
                    <a:pt x="27" y="69"/>
                  </a:lnTo>
                  <a:lnTo>
                    <a:pt x="33" y="66"/>
                  </a:lnTo>
                  <a:lnTo>
                    <a:pt x="39" y="61"/>
                  </a:lnTo>
                  <a:lnTo>
                    <a:pt x="48" y="57"/>
                  </a:lnTo>
                  <a:lnTo>
                    <a:pt x="55" y="51"/>
                  </a:lnTo>
                  <a:lnTo>
                    <a:pt x="63" y="48"/>
                  </a:lnTo>
                  <a:lnTo>
                    <a:pt x="67" y="44"/>
                  </a:lnTo>
                  <a:lnTo>
                    <a:pt x="71" y="43"/>
                  </a:lnTo>
                  <a:lnTo>
                    <a:pt x="76" y="40"/>
                  </a:lnTo>
                  <a:lnTo>
                    <a:pt x="81" y="38"/>
                  </a:lnTo>
                  <a:lnTo>
                    <a:pt x="85" y="36"/>
                  </a:lnTo>
                  <a:lnTo>
                    <a:pt x="89" y="33"/>
                  </a:lnTo>
                  <a:lnTo>
                    <a:pt x="94" y="30"/>
                  </a:lnTo>
                  <a:lnTo>
                    <a:pt x="99" y="29"/>
                  </a:lnTo>
                  <a:lnTo>
                    <a:pt x="105" y="26"/>
                  </a:lnTo>
                  <a:lnTo>
                    <a:pt x="110" y="24"/>
                  </a:lnTo>
                  <a:lnTo>
                    <a:pt x="115" y="23"/>
                  </a:lnTo>
                  <a:lnTo>
                    <a:pt x="121" y="20"/>
                  </a:lnTo>
                  <a:lnTo>
                    <a:pt x="125" y="18"/>
                  </a:lnTo>
                  <a:lnTo>
                    <a:pt x="131" y="17"/>
                  </a:lnTo>
                  <a:lnTo>
                    <a:pt x="136" y="14"/>
                  </a:lnTo>
                  <a:lnTo>
                    <a:pt x="142" y="13"/>
                  </a:lnTo>
                  <a:lnTo>
                    <a:pt x="147" y="11"/>
                  </a:lnTo>
                  <a:lnTo>
                    <a:pt x="153" y="9"/>
                  </a:lnTo>
                  <a:lnTo>
                    <a:pt x="160" y="8"/>
                  </a:lnTo>
                  <a:lnTo>
                    <a:pt x="166" y="7"/>
                  </a:lnTo>
                  <a:lnTo>
                    <a:pt x="171" y="6"/>
                  </a:lnTo>
                  <a:lnTo>
                    <a:pt x="177" y="5"/>
                  </a:lnTo>
                  <a:lnTo>
                    <a:pt x="183" y="2"/>
                  </a:lnTo>
                  <a:lnTo>
                    <a:pt x="189" y="2"/>
                  </a:lnTo>
                  <a:lnTo>
                    <a:pt x="195" y="1"/>
                  </a:lnTo>
                  <a:lnTo>
                    <a:pt x="201" y="0"/>
                  </a:lnTo>
                  <a:lnTo>
                    <a:pt x="207" y="0"/>
                  </a:lnTo>
                  <a:lnTo>
                    <a:pt x="214" y="0"/>
                  </a:lnTo>
                  <a:lnTo>
                    <a:pt x="219" y="0"/>
                  </a:lnTo>
                  <a:lnTo>
                    <a:pt x="226" y="0"/>
                  </a:lnTo>
                  <a:lnTo>
                    <a:pt x="232" y="0"/>
                  </a:lnTo>
                  <a:lnTo>
                    <a:pt x="239" y="1"/>
                  </a:lnTo>
                  <a:lnTo>
                    <a:pt x="245" y="1"/>
                  </a:lnTo>
                  <a:lnTo>
                    <a:pt x="251" y="2"/>
                  </a:lnTo>
                  <a:lnTo>
                    <a:pt x="257" y="2"/>
                  </a:lnTo>
                  <a:lnTo>
                    <a:pt x="264" y="5"/>
                  </a:lnTo>
                  <a:lnTo>
                    <a:pt x="264" y="5"/>
                  </a:lnTo>
                  <a:lnTo>
                    <a:pt x="264" y="8"/>
                  </a:lnTo>
                  <a:lnTo>
                    <a:pt x="264" y="13"/>
                  </a:lnTo>
                  <a:lnTo>
                    <a:pt x="267" y="20"/>
                  </a:lnTo>
                  <a:lnTo>
                    <a:pt x="267" y="24"/>
                  </a:lnTo>
                  <a:lnTo>
                    <a:pt x="267" y="27"/>
                  </a:lnTo>
                  <a:lnTo>
                    <a:pt x="268" y="33"/>
                  </a:lnTo>
                  <a:lnTo>
                    <a:pt x="268" y="38"/>
                  </a:lnTo>
                  <a:lnTo>
                    <a:pt x="269" y="44"/>
                  </a:lnTo>
                  <a:lnTo>
                    <a:pt x="270" y="50"/>
                  </a:lnTo>
                  <a:lnTo>
                    <a:pt x="271" y="56"/>
                  </a:lnTo>
                  <a:lnTo>
                    <a:pt x="273" y="64"/>
                  </a:lnTo>
                  <a:lnTo>
                    <a:pt x="273" y="70"/>
                  </a:lnTo>
                  <a:lnTo>
                    <a:pt x="275" y="78"/>
                  </a:lnTo>
                  <a:lnTo>
                    <a:pt x="275" y="85"/>
                  </a:lnTo>
                  <a:lnTo>
                    <a:pt x="276" y="93"/>
                  </a:lnTo>
                  <a:lnTo>
                    <a:pt x="277" y="100"/>
                  </a:lnTo>
                  <a:lnTo>
                    <a:pt x="279" y="107"/>
                  </a:lnTo>
                  <a:lnTo>
                    <a:pt x="280" y="117"/>
                  </a:lnTo>
                  <a:lnTo>
                    <a:pt x="281" y="125"/>
                  </a:lnTo>
                  <a:lnTo>
                    <a:pt x="282" y="134"/>
                  </a:lnTo>
                  <a:lnTo>
                    <a:pt x="285" y="142"/>
                  </a:lnTo>
                  <a:lnTo>
                    <a:pt x="286" y="152"/>
                  </a:lnTo>
                  <a:lnTo>
                    <a:pt x="287" y="161"/>
                  </a:lnTo>
                  <a:lnTo>
                    <a:pt x="288" y="170"/>
                  </a:lnTo>
                  <a:lnTo>
                    <a:pt x="289" y="181"/>
                  </a:lnTo>
                  <a:lnTo>
                    <a:pt x="291" y="189"/>
                  </a:lnTo>
                  <a:lnTo>
                    <a:pt x="293" y="198"/>
                  </a:lnTo>
                  <a:lnTo>
                    <a:pt x="294" y="208"/>
                  </a:lnTo>
                  <a:lnTo>
                    <a:pt x="295" y="216"/>
                  </a:lnTo>
                  <a:lnTo>
                    <a:pt x="297" y="226"/>
                  </a:lnTo>
                  <a:lnTo>
                    <a:pt x="299" y="236"/>
                  </a:lnTo>
                  <a:lnTo>
                    <a:pt x="299" y="244"/>
                  </a:lnTo>
                  <a:lnTo>
                    <a:pt x="303" y="254"/>
                  </a:lnTo>
                  <a:lnTo>
                    <a:pt x="303" y="263"/>
                  </a:lnTo>
                  <a:lnTo>
                    <a:pt x="306" y="273"/>
                  </a:lnTo>
                  <a:lnTo>
                    <a:pt x="306" y="281"/>
                  </a:lnTo>
                  <a:lnTo>
                    <a:pt x="308" y="289"/>
                  </a:lnTo>
                  <a:lnTo>
                    <a:pt x="310" y="299"/>
                  </a:lnTo>
                  <a:lnTo>
                    <a:pt x="313" y="307"/>
                  </a:lnTo>
                  <a:lnTo>
                    <a:pt x="313" y="316"/>
                  </a:lnTo>
                  <a:lnTo>
                    <a:pt x="316" y="323"/>
                  </a:lnTo>
                  <a:lnTo>
                    <a:pt x="317" y="331"/>
                  </a:lnTo>
                  <a:lnTo>
                    <a:pt x="320" y="341"/>
                  </a:lnTo>
                  <a:lnTo>
                    <a:pt x="320" y="348"/>
                  </a:lnTo>
                  <a:lnTo>
                    <a:pt x="323" y="354"/>
                  </a:lnTo>
                  <a:lnTo>
                    <a:pt x="324" y="361"/>
                  </a:lnTo>
                  <a:lnTo>
                    <a:pt x="326" y="368"/>
                  </a:lnTo>
                  <a:lnTo>
                    <a:pt x="326" y="376"/>
                  </a:lnTo>
                  <a:lnTo>
                    <a:pt x="329" y="382"/>
                  </a:lnTo>
                  <a:lnTo>
                    <a:pt x="330" y="386"/>
                  </a:lnTo>
                  <a:lnTo>
                    <a:pt x="332" y="394"/>
                  </a:lnTo>
                  <a:lnTo>
                    <a:pt x="334" y="397"/>
                  </a:lnTo>
                  <a:lnTo>
                    <a:pt x="335" y="402"/>
                  </a:lnTo>
                  <a:lnTo>
                    <a:pt x="337" y="407"/>
                  </a:lnTo>
                  <a:lnTo>
                    <a:pt x="338" y="410"/>
                  </a:lnTo>
                  <a:lnTo>
                    <a:pt x="342" y="417"/>
                  </a:lnTo>
                  <a:lnTo>
                    <a:pt x="346" y="422"/>
                  </a:lnTo>
                  <a:lnTo>
                    <a:pt x="348" y="425"/>
                  </a:lnTo>
                  <a:lnTo>
                    <a:pt x="352" y="428"/>
                  </a:lnTo>
                  <a:lnTo>
                    <a:pt x="356" y="432"/>
                  </a:lnTo>
                  <a:lnTo>
                    <a:pt x="361" y="435"/>
                  </a:lnTo>
                  <a:lnTo>
                    <a:pt x="367" y="438"/>
                  </a:lnTo>
                  <a:lnTo>
                    <a:pt x="372" y="441"/>
                  </a:lnTo>
                  <a:lnTo>
                    <a:pt x="379" y="445"/>
                  </a:lnTo>
                  <a:lnTo>
                    <a:pt x="386" y="449"/>
                  </a:lnTo>
                  <a:lnTo>
                    <a:pt x="392" y="452"/>
                  </a:lnTo>
                  <a:lnTo>
                    <a:pt x="399" y="455"/>
                  </a:lnTo>
                  <a:lnTo>
                    <a:pt x="407" y="457"/>
                  </a:lnTo>
                  <a:lnTo>
                    <a:pt x="415" y="459"/>
                  </a:lnTo>
                  <a:lnTo>
                    <a:pt x="423" y="463"/>
                  </a:lnTo>
                  <a:lnTo>
                    <a:pt x="431" y="465"/>
                  </a:lnTo>
                  <a:lnTo>
                    <a:pt x="439" y="468"/>
                  </a:lnTo>
                  <a:lnTo>
                    <a:pt x="447" y="470"/>
                  </a:lnTo>
                  <a:lnTo>
                    <a:pt x="455" y="473"/>
                  </a:lnTo>
                  <a:lnTo>
                    <a:pt x="462" y="474"/>
                  </a:lnTo>
                  <a:lnTo>
                    <a:pt x="469" y="476"/>
                  </a:lnTo>
                  <a:lnTo>
                    <a:pt x="476" y="478"/>
                  </a:lnTo>
                  <a:lnTo>
                    <a:pt x="483" y="480"/>
                  </a:lnTo>
                  <a:lnTo>
                    <a:pt x="489" y="481"/>
                  </a:lnTo>
                  <a:lnTo>
                    <a:pt x="495" y="483"/>
                  </a:lnTo>
                  <a:lnTo>
                    <a:pt x="501" y="484"/>
                  </a:lnTo>
                  <a:lnTo>
                    <a:pt x="506" y="486"/>
                  </a:lnTo>
                  <a:lnTo>
                    <a:pt x="511" y="487"/>
                  </a:lnTo>
                  <a:lnTo>
                    <a:pt x="514" y="487"/>
                  </a:lnTo>
                  <a:lnTo>
                    <a:pt x="518" y="488"/>
                  </a:lnTo>
                  <a:lnTo>
                    <a:pt x="523" y="489"/>
                  </a:lnTo>
                  <a:lnTo>
                    <a:pt x="525" y="490"/>
                  </a:lnTo>
                  <a:lnTo>
                    <a:pt x="489" y="680"/>
                  </a:lnTo>
                  <a:lnTo>
                    <a:pt x="149" y="656"/>
                  </a:lnTo>
                  <a:lnTo>
                    <a:pt x="12" y="372"/>
                  </a:lnTo>
                  <a:lnTo>
                    <a:pt x="0" y="92"/>
                  </a:lnTo>
                  <a:lnTo>
                    <a:pt x="0" y="92"/>
                  </a:lnTo>
                  <a:close/>
                </a:path>
              </a:pathLst>
            </a:custGeom>
            <a:solidFill>
              <a:srgbClr val="FFE3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84"/>
            <p:cNvSpPr>
              <a:spLocks/>
            </p:cNvSpPr>
            <p:nvPr/>
          </p:nvSpPr>
          <p:spPr bwMode="auto">
            <a:xfrm>
              <a:off x="2404" y="1176"/>
              <a:ext cx="146" cy="215"/>
            </a:xfrm>
            <a:custGeom>
              <a:avLst/>
              <a:gdLst>
                <a:gd name="T0" fmla="*/ 233 w 292"/>
                <a:gd name="T1" fmla="*/ 4 h 429"/>
                <a:gd name="T2" fmla="*/ 238 w 292"/>
                <a:gd name="T3" fmla="*/ 22 h 429"/>
                <a:gd name="T4" fmla="*/ 241 w 292"/>
                <a:gd name="T5" fmla="*/ 40 h 429"/>
                <a:gd name="T6" fmla="*/ 244 w 292"/>
                <a:gd name="T7" fmla="*/ 57 h 429"/>
                <a:gd name="T8" fmla="*/ 249 w 292"/>
                <a:gd name="T9" fmla="*/ 74 h 429"/>
                <a:gd name="T10" fmla="*/ 252 w 292"/>
                <a:gd name="T11" fmla="*/ 92 h 429"/>
                <a:gd name="T12" fmla="*/ 257 w 292"/>
                <a:gd name="T13" fmla="*/ 111 h 429"/>
                <a:gd name="T14" fmla="*/ 261 w 292"/>
                <a:gd name="T15" fmla="*/ 130 h 429"/>
                <a:gd name="T16" fmla="*/ 265 w 292"/>
                <a:gd name="T17" fmla="*/ 152 h 429"/>
                <a:gd name="T18" fmla="*/ 268 w 292"/>
                <a:gd name="T19" fmla="*/ 168 h 429"/>
                <a:gd name="T20" fmla="*/ 273 w 292"/>
                <a:gd name="T21" fmla="*/ 189 h 429"/>
                <a:gd name="T22" fmla="*/ 275 w 292"/>
                <a:gd name="T23" fmla="*/ 207 h 429"/>
                <a:gd name="T24" fmla="*/ 280 w 292"/>
                <a:gd name="T25" fmla="*/ 225 h 429"/>
                <a:gd name="T26" fmla="*/ 282 w 292"/>
                <a:gd name="T27" fmla="*/ 241 h 429"/>
                <a:gd name="T28" fmla="*/ 286 w 292"/>
                <a:gd name="T29" fmla="*/ 263 h 429"/>
                <a:gd name="T30" fmla="*/ 289 w 292"/>
                <a:gd name="T31" fmla="*/ 282 h 429"/>
                <a:gd name="T32" fmla="*/ 292 w 292"/>
                <a:gd name="T33" fmla="*/ 290 h 429"/>
                <a:gd name="T34" fmla="*/ 281 w 292"/>
                <a:gd name="T35" fmla="*/ 280 h 429"/>
                <a:gd name="T36" fmla="*/ 264 w 292"/>
                <a:gd name="T37" fmla="*/ 268 h 429"/>
                <a:gd name="T38" fmla="*/ 249 w 292"/>
                <a:gd name="T39" fmla="*/ 256 h 429"/>
                <a:gd name="T40" fmla="*/ 231 w 292"/>
                <a:gd name="T41" fmla="*/ 247 h 429"/>
                <a:gd name="T42" fmla="*/ 209 w 292"/>
                <a:gd name="T43" fmla="*/ 239 h 429"/>
                <a:gd name="T44" fmla="*/ 185 w 292"/>
                <a:gd name="T45" fmla="*/ 234 h 429"/>
                <a:gd name="T46" fmla="*/ 162 w 292"/>
                <a:gd name="T47" fmla="*/ 234 h 429"/>
                <a:gd name="T48" fmla="*/ 140 w 292"/>
                <a:gd name="T49" fmla="*/ 241 h 429"/>
                <a:gd name="T50" fmla="*/ 116 w 292"/>
                <a:gd name="T51" fmla="*/ 255 h 429"/>
                <a:gd name="T52" fmla="*/ 93 w 292"/>
                <a:gd name="T53" fmla="*/ 275 h 429"/>
                <a:gd name="T54" fmla="*/ 76 w 292"/>
                <a:gd name="T55" fmla="*/ 295 h 429"/>
                <a:gd name="T56" fmla="*/ 64 w 292"/>
                <a:gd name="T57" fmla="*/ 318 h 429"/>
                <a:gd name="T58" fmla="*/ 53 w 292"/>
                <a:gd name="T59" fmla="*/ 338 h 429"/>
                <a:gd name="T60" fmla="*/ 49 w 292"/>
                <a:gd name="T61" fmla="*/ 359 h 429"/>
                <a:gd name="T62" fmla="*/ 45 w 292"/>
                <a:gd name="T63" fmla="*/ 378 h 429"/>
                <a:gd name="T64" fmla="*/ 44 w 292"/>
                <a:gd name="T65" fmla="*/ 395 h 429"/>
                <a:gd name="T66" fmla="*/ 44 w 292"/>
                <a:gd name="T67" fmla="*/ 418 h 429"/>
                <a:gd name="T68" fmla="*/ 46 w 292"/>
                <a:gd name="T69" fmla="*/ 429 h 429"/>
                <a:gd name="T70" fmla="*/ 44 w 292"/>
                <a:gd name="T71" fmla="*/ 421 h 429"/>
                <a:gd name="T72" fmla="*/ 39 w 292"/>
                <a:gd name="T73" fmla="*/ 403 h 429"/>
                <a:gd name="T74" fmla="*/ 33 w 292"/>
                <a:gd name="T75" fmla="*/ 381 h 429"/>
                <a:gd name="T76" fmla="*/ 28 w 292"/>
                <a:gd name="T77" fmla="*/ 365 h 429"/>
                <a:gd name="T78" fmla="*/ 24 w 292"/>
                <a:gd name="T79" fmla="*/ 347 h 429"/>
                <a:gd name="T80" fmla="*/ 19 w 292"/>
                <a:gd name="T81" fmla="*/ 328 h 429"/>
                <a:gd name="T82" fmla="*/ 15 w 292"/>
                <a:gd name="T83" fmla="*/ 307 h 429"/>
                <a:gd name="T84" fmla="*/ 12 w 292"/>
                <a:gd name="T85" fmla="*/ 288 h 429"/>
                <a:gd name="T86" fmla="*/ 7 w 292"/>
                <a:gd name="T87" fmla="*/ 265 h 429"/>
                <a:gd name="T88" fmla="*/ 3 w 292"/>
                <a:gd name="T89" fmla="*/ 243 h 429"/>
                <a:gd name="T90" fmla="*/ 2 w 292"/>
                <a:gd name="T91" fmla="*/ 221 h 429"/>
                <a:gd name="T92" fmla="*/ 0 w 292"/>
                <a:gd name="T93" fmla="*/ 201 h 429"/>
                <a:gd name="T94" fmla="*/ 0 w 292"/>
                <a:gd name="T95" fmla="*/ 179 h 429"/>
                <a:gd name="T96" fmla="*/ 0 w 292"/>
                <a:gd name="T97" fmla="*/ 159 h 429"/>
                <a:gd name="T98" fmla="*/ 1 w 292"/>
                <a:gd name="T99" fmla="*/ 140 h 429"/>
                <a:gd name="T100" fmla="*/ 4 w 292"/>
                <a:gd name="T101" fmla="*/ 123 h 429"/>
                <a:gd name="T102" fmla="*/ 9 w 292"/>
                <a:gd name="T103" fmla="*/ 106 h 429"/>
                <a:gd name="T104" fmla="*/ 22 w 292"/>
                <a:gd name="T105" fmla="*/ 86 h 429"/>
                <a:gd name="T106" fmla="*/ 40 w 292"/>
                <a:gd name="T107" fmla="*/ 64 h 429"/>
                <a:gd name="T108" fmla="*/ 64 w 292"/>
                <a:gd name="T109" fmla="*/ 47 h 429"/>
                <a:gd name="T110" fmla="*/ 88 w 292"/>
                <a:gd name="T111" fmla="*/ 32 h 429"/>
                <a:gd name="T112" fmla="*/ 115 w 292"/>
                <a:gd name="T113" fmla="*/ 22 h 429"/>
                <a:gd name="T114" fmla="*/ 140 w 292"/>
                <a:gd name="T115" fmla="*/ 14 h 429"/>
                <a:gd name="T116" fmla="*/ 165 w 292"/>
                <a:gd name="T117" fmla="*/ 8 h 429"/>
                <a:gd name="T118" fmla="*/ 186 w 292"/>
                <a:gd name="T119" fmla="*/ 3 h 429"/>
                <a:gd name="T120" fmla="*/ 207 w 292"/>
                <a:gd name="T121" fmla="*/ 2 h 429"/>
                <a:gd name="T122" fmla="*/ 220 w 292"/>
                <a:gd name="T123" fmla="*/ 0 h 429"/>
                <a:gd name="T124" fmla="*/ 231 w 292"/>
                <a:gd name="T125" fmla="*/ 0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92" h="429">
                  <a:moveTo>
                    <a:pt x="231" y="0"/>
                  </a:moveTo>
                  <a:lnTo>
                    <a:pt x="231" y="2"/>
                  </a:lnTo>
                  <a:lnTo>
                    <a:pt x="233" y="4"/>
                  </a:lnTo>
                  <a:lnTo>
                    <a:pt x="234" y="9"/>
                  </a:lnTo>
                  <a:lnTo>
                    <a:pt x="237" y="15"/>
                  </a:lnTo>
                  <a:lnTo>
                    <a:pt x="238" y="22"/>
                  </a:lnTo>
                  <a:lnTo>
                    <a:pt x="239" y="32"/>
                  </a:lnTo>
                  <a:lnTo>
                    <a:pt x="240" y="36"/>
                  </a:lnTo>
                  <a:lnTo>
                    <a:pt x="241" y="40"/>
                  </a:lnTo>
                  <a:lnTo>
                    <a:pt x="243" y="46"/>
                  </a:lnTo>
                  <a:lnTo>
                    <a:pt x="244" y="51"/>
                  </a:lnTo>
                  <a:lnTo>
                    <a:pt x="244" y="57"/>
                  </a:lnTo>
                  <a:lnTo>
                    <a:pt x="246" y="62"/>
                  </a:lnTo>
                  <a:lnTo>
                    <a:pt x="247" y="68"/>
                  </a:lnTo>
                  <a:lnTo>
                    <a:pt x="249" y="74"/>
                  </a:lnTo>
                  <a:lnTo>
                    <a:pt x="250" y="79"/>
                  </a:lnTo>
                  <a:lnTo>
                    <a:pt x="251" y="86"/>
                  </a:lnTo>
                  <a:lnTo>
                    <a:pt x="252" y="92"/>
                  </a:lnTo>
                  <a:lnTo>
                    <a:pt x="255" y="99"/>
                  </a:lnTo>
                  <a:lnTo>
                    <a:pt x="255" y="104"/>
                  </a:lnTo>
                  <a:lnTo>
                    <a:pt x="257" y="111"/>
                  </a:lnTo>
                  <a:lnTo>
                    <a:pt x="258" y="117"/>
                  </a:lnTo>
                  <a:lnTo>
                    <a:pt x="259" y="124"/>
                  </a:lnTo>
                  <a:lnTo>
                    <a:pt x="261" y="130"/>
                  </a:lnTo>
                  <a:lnTo>
                    <a:pt x="262" y="137"/>
                  </a:lnTo>
                  <a:lnTo>
                    <a:pt x="263" y="144"/>
                  </a:lnTo>
                  <a:lnTo>
                    <a:pt x="265" y="152"/>
                  </a:lnTo>
                  <a:lnTo>
                    <a:pt x="265" y="156"/>
                  </a:lnTo>
                  <a:lnTo>
                    <a:pt x="267" y="164"/>
                  </a:lnTo>
                  <a:lnTo>
                    <a:pt x="268" y="168"/>
                  </a:lnTo>
                  <a:lnTo>
                    <a:pt x="269" y="176"/>
                  </a:lnTo>
                  <a:lnTo>
                    <a:pt x="270" y="183"/>
                  </a:lnTo>
                  <a:lnTo>
                    <a:pt x="273" y="189"/>
                  </a:lnTo>
                  <a:lnTo>
                    <a:pt x="273" y="195"/>
                  </a:lnTo>
                  <a:lnTo>
                    <a:pt x="275" y="202"/>
                  </a:lnTo>
                  <a:lnTo>
                    <a:pt x="275" y="207"/>
                  </a:lnTo>
                  <a:lnTo>
                    <a:pt x="276" y="214"/>
                  </a:lnTo>
                  <a:lnTo>
                    <a:pt x="277" y="219"/>
                  </a:lnTo>
                  <a:lnTo>
                    <a:pt x="280" y="225"/>
                  </a:lnTo>
                  <a:lnTo>
                    <a:pt x="280" y="231"/>
                  </a:lnTo>
                  <a:lnTo>
                    <a:pt x="281" y="235"/>
                  </a:lnTo>
                  <a:lnTo>
                    <a:pt x="282" y="241"/>
                  </a:lnTo>
                  <a:lnTo>
                    <a:pt x="283" y="246"/>
                  </a:lnTo>
                  <a:lnTo>
                    <a:pt x="285" y="255"/>
                  </a:lnTo>
                  <a:lnTo>
                    <a:pt x="286" y="263"/>
                  </a:lnTo>
                  <a:lnTo>
                    <a:pt x="287" y="270"/>
                  </a:lnTo>
                  <a:lnTo>
                    <a:pt x="289" y="277"/>
                  </a:lnTo>
                  <a:lnTo>
                    <a:pt x="289" y="282"/>
                  </a:lnTo>
                  <a:lnTo>
                    <a:pt x="291" y="287"/>
                  </a:lnTo>
                  <a:lnTo>
                    <a:pt x="291" y="288"/>
                  </a:lnTo>
                  <a:lnTo>
                    <a:pt x="292" y="290"/>
                  </a:lnTo>
                  <a:lnTo>
                    <a:pt x="289" y="288"/>
                  </a:lnTo>
                  <a:lnTo>
                    <a:pt x="286" y="284"/>
                  </a:lnTo>
                  <a:lnTo>
                    <a:pt x="281" y="280"/>
                  </a:lnTo>
                  <a:lnTo>
                    <a:pt x="274" y="275"/>
                  </a:lnTo>
                  <a:lnTo>
                    <a:pt x="269" y="270"/>
                  </a:lnTo>
                  <a:lnTo>
                    <a:pt x="264" y="268"/>
                  </a:lnTo>
                  <a:lnTo>
                    <a:pt x="258" y="263"/>
                  </a:lnTo>
                  <a:lnTo>
                    <a:pt x="255" y="261"/>
                  </a:lnTo>
                  <a:lnTo>
                    <a:pt x="249" y="256"/>
                  </a:lnTo>
                  <a:lnTo>
                    <a:pt x="243" y="252"/>
                  </a:lnTo>
                  <a:lnTo>
                    <a:pt x="237" y="250"/>
                  </a:lnTo>
                  <a:lnTo>
                    <a:pt x="231" y="247"/>
                  </a:lnTo>
                  <a:lnTo>
                    <a:pt x="223" y="244"/>
                  </a:lnTo>
                  <a:lnTo>
                    <a:pt x="216" y="241"/>
                  </a:lnTo>
                  <a:lnTo>
                    <a:pt x="209" y="239"/>
                  </a:lnTo>
                  <a:lnTo>
                    <a:pt x="202" y="237"/>
                  </a:lnTo>
                  <a:lnTo>
                    <a:pt x="194" y="235"/>
                  </a:lnTo>
                  <a:lnTo>
                    <a:pt x="185" y="234"/>
                  </a:lnTo>
                  <a:lnTo>
                    <a:pt x="178" y="233"/>
                  </a:lnTo>
                  <a:lnTo>
                    <a:pt x="171" y="234"/>
                  </a:lnTo>
                  <a:lnTo>
                    <a:pt x="162" y="234"/>
                  </a:lnTo>
                  <a:lnTo>
                    <a:pt x="154" y="235"/>
                  </a:lnTo>
                  <a:lnTo>
                    <a:pt x="147" y="238"/>
                  </a:lnTo>
                  <a:lnTo>
                    <a:pt x="140" y="241"/>
                  </a:lnTo>
                  <a:lnTo>
                    <a:pt x="131" y="244"/>
                  </a:lnTo>
                  <a:lnTo>
                    <a:pt x="123" y="250"/>
                  </a:lnTo>
                  <a:lnTo>
                    <a:pt x="116" y="255"/>
                  </a:lnTo>
                  <a:lnTo>
                    <a:pt x="109" y="262"/>
                  </a:lnTo>
                  <a:lnTo>
                    <a:pt x="100" y="268"/>
                  </a:lnTo>
                  <a:lnTo>
                    <a:pt x="93" y="275"/>
                  </a:lnTo>
                  <a:lnTo>
                    <a:pt x="87" y="281"/>
                  </a:lnTo>
                  <a:lnTo>
                    <a:pt x="81" y="289"/>
                  </a:lnTo>
                  <a:lnTo>
                    <a:pt x="76" y="295"/>
                  </a:lnTo>
                  <a:lnTo>
                    <a:pt x="71" y="302"/>
                  </a:lnTo>
                  <a:lnTo>
                    <a:pt x="67" y="310"/>
                  </a:lnTo>
                  <a:lnTo>
                    <a:pt x="64" y="318"/>
                  </a:lnTo>
                  <a:lnTo>
                    <a:pt x="59" y="324"/>
                  </a:lnTo>
                  <a:lnTo>
                    <a:pt x="57" y="332"/>
                  </a:lnTo>
                  <a:lnTo>
                    <a:pt x="53" y="338"/>
                  </a:lnTo>
                  <a:lnTo>
                    <a:pt x="52" y="347"/>
                  </a:lnTo>
                  <a:lnTo>
                    <a:pt x="50" y="353"/>
                  </a:lnTo>
                  <a:lnTo>
                    <a:pt x="49" y="359"/>
                  </a:lnTo>
                  <a:lnTo>
                    <a:pt x="46" y="365"/>
                  </a:lnTo>
                  <a:lnTo>
                    <a:pt x="46" y="372"/>
                  </a:lnTo>
                  <a:lnTo>
                    <a:pt x="45" y="378"/>
                  </a:lnTo>
                  <a:lnTo>
                    <a:pt x="44" y="383"/>
                  </a:lnTo>
                  <a:lnTo>
                    <a:pt x="44" y="389"/>
                  </a:lnTo>
                  <a:lnTo>
                    <a:pt x="44" y="395"/>
                  </a:lnTo>
                  <a:lnTo>
                    <a:pt x="44" y="403"/>
                  </a:lnTo>
                  <a:lnTo>
                    <a:pt x="44" y="413"/>
                  </a:lnTo>
                  <a:lnTo>
                    <a:pt x="44" y="418"/>
                  </a:lnTo>
                  <a:lnTo>
                    <a:pt x="45" y="424"/>
                  </a:lnTo>
                  <a:lnTo>
                    <a:pt x="46" y="427"/>
                  </a:lnTo>
                  <a:lnTo>
                    <a:pt x="46" y="429"/>
                  </a:lnTo>
                  <a:lnTo>
                    <a:pt x="46" y="427"/>
                  </a:lnTo>
                  <a:lnTo>
                    <a:pt x="45" y="426"/>
                  </a:lnTo>
                  <a:lnTo>
                    <a:pt x="44" y="421"/>
                  </a:lnTo>
                  <a:lnTo>
                    <a:pt x="43" y="416"/>
                  </a:lnTo>
                  <a:lnTo>
                    <a:pt x="40" y="410"/>
                  </a:lnTo>
                  <a:lnTo>
                    <a:pt x="39" y="403"/>
                  </a:lnTo>
                  <a:lnTo>
                    <a:pt x="37" y="395"/>
                  </a:lnTo>
                  <a:lnTo>
                    <a:pt x="34" y="386"/>
                  </a:lnTo>
                  <a:lnTo>
                    <a:pt x="33" y="381"/>
                  </a:lnTo>
                  <a:lnTo>
                    <a:pt x="31" y="375"/>
                  </a:lnTo>
                  <a:lnTo>
                    <a:pt x="30" y="371"/>
                  </a:lnTo>
                  <a:lnTo>
                    <a:pt x="28" y="365"/>
                  </a:lnTo>
                  <a:lnTo>
                    <a:pt x="26" y="359"/>
                  </a:lnTo>
                  <a:lnTo>
                    <a:pt x="26" y="353"/>
                  </a:lnTo>
                  <a:lnTo>
                    <a:pt x="24" y="347"/>
                  </a:lnTo>
                  <a:lnTo>
                    <a:pt x="22" y="341"/>
                  </a:lnTo>
                  <a:lnTo>
                    <a:pt x="20" y="334"/>
                  </a:lnTo>
                  <a:lnTo>
                    <a:pt x="19" y="328"/>
                  </a:lnTo>
                  <a:lnTo>
                    <a:pt x="18" y="320"/>
                  </a:lnTo>
                  <a:lnTo>
                    <a:pt x="16" y="314"/>
                  </a:lnTo>
                  <a:lnTo>
                    <a:pt x="15" y="307"/>
                  </a:lnTo>
                  <a:lnTo>
                    <a:pt x="14" y="301"/>
                  </a:lnTo>
                  <a:lnTo>
                    <a:pt x="12" y="294"/>
                  </a:lnTo>
                  <a:lnTo>
                    <a:pt x="12" y="288"/>
                  </a:lnTo>
                  <a:lnTo>
                    <a:pt x="9" y="280"/>
                  </a:lnTo>
                  <a:lnTo>
                    <a:pt x="8" y="272"/>
                  </a:lnTo>
                  <a:lnTo>
                    <a:pt x="7" y="265"/>
                  </a:lnTo>
                  <a:lnTo>
                    <a:pt x="6" y="258"/>
                  </a:lnTo>
                  <a:lnTo>
                    <a:pt x="4" y="250"/>
                  </a:lnTo>
                  <a:lnTo>
                    <a:pt x="3" y="243"/>
                  </a:lnTo>
                  <a:lnTo>
                    <a:pt x="2" y="235"/>
                  </a:lnTo>
                  <a:lnTo>
                    <a:pt x="2" y="228"/>
                  </a:lnTo>
                  <a:lnTo>
                    <a:pt x="2" y="221"/>
                  </a:lnTo>
                  <a:lnTo>
                    <a:pt x="1" y="214"/>
                  </a:lnTo>
                  <a:lnTo>
                    <a:pt x="0" y="207"/>
                  </a:lnTo>
                  <a:lnTo>
                    <a:pt x="0" y="201"/>
                  </a:lnTo>
                  <a:lnTo>
                    <a:pt x="0" y="194"/>
                  </a:lnTo>
                  <a:lnTo>
                    <a:pt x="0" y="186"/>
                  </a:lnTo>
                  <a:lnTo>
                    <a:pt x="0" y="179"/>
                  </a:lnTo>
                  <a:lnTo>
                    <a:pt x="0" y="173"/>
                  </a:lnTo>
                  <a:lnTo>
                    <a:pt x="0" y="166"/>
                  </a:lnTo>
                  <a:lnTo>
                    <a:pt x="0" y="159"/>
                  </a:lnTo>
                  <a:lnTo>
                    <a:pt x="0" y="152"/>
                  </a:lnTo>
                  <a:lnTo>
                    <a:pt x="1" y="147"/>
                  </a:lnTo>
                  <a:lnTo>
                    <a:pt x="1" y="140"/>
                  </a:lnTo>
                  <a:lnTo>
                    <a:pt x="2" y="134"/>
                  </a:lnTo>
                  <a:lnTo>
                    <a:pt x="3" y="128"/>
                  </a:lnTo>
                  <a:lnTo>
                    <a:pt x="4" y="123"/>
                  </a:lnTo>
                  <a:lnTo>
                    <a:pt x="6" y="117"/>
                  </a:lnTo>
                  <a:lnTo>
                    <a:pt x="8" y="112"/>
                  </a:lnTo>
                  <a:lnTo>
                    <a:pt x="9" y="106"/>
                  </a:lnTo>
                  <a:lnTo>
                    <a:pt x="12" y="103"/>
                  </a:lnTo>
                  <a:lnTo>
                    <a:pt x="16" y="93"/>
                  </a:lnTo>
                  <a:lnTo>
                    <a:pt x="22" y="86"/>
                  </a:lnTo>
                  <a:lnTo>
                    <a:pt x="28" y="79"/>
                  </a:lnTo>
                  <a:lnTo>
                    <a:pt x="34" y="71"/>
                  </a:lnTo>
                  <a:lnTo>
                    <a:pt x="40" y="64"/>
                  </a:lnTo>
                  <a:lnTo>
                    <a:pt x="49" y="58"/>
                  </a:lnTo>
                  <a:lnTo>
                    <a:pt x="56" y="52"/>
                  </a:lnTo>
                  <a:lnTo>
                    <a:pt x="64" y="47"/>
                  </a:lnTo>
                  <a:lnTo>
                    <a:pt x="71" y="42"/>
                  </a:lnTo>
                  <a:lnTo>
                    <a:pt x="81" y="37"/>
                  </a:lnTo>
                  <a:lnTo>
                    <a:pt x="88" y="32"/>
                  </a:lnTo>
                  <a:lnTo>
                    <a:pt x="97" y="28"/>
                  </a:lnTo>
                  <a:lnTo>
                    <a:pt x="105" y="25"/>
                  </a:lnTo>
                  <a:lnTo>
                    <a:pt x="115" y="22"/>
                  </a:lnTo>
                  <a:lnTo>
                    <a:pt x="123" y="19"/>
                  </a:lnTo>
                  <a:lnTo>
                    <a:pt x="131" y="15"/>
                  </a:lnTo>
                  <a:lnTo>
                    <a:pt x="140" y="14"/>
                  </a:lnTo>
                  <a:lnTo>
                    <a:pt x="149" y="12"/>
                  </a:lnTo>
                  <a:lnTo>
                    <a:pt x="156" y="9"/>
                  </a:lnTo>
                  <a:lnTo>
                    <a:pt x="165" y="8"/>
                  </a:lnTo>
                  <a:lnTo>
                    <a:pt x="172" y="6"/>
                  </a:lnTo>
                  <a:lnTo>
                    <a:pt x="180" y="4"/>
                  </a:lnTo>
                  <a:lnTo>
                    <a:pt x="186" y="3"/>
                  </a:lnTo>
                  <a:lnTo>
                    <a:pt x="194" y="2"/>
                  </a:lnTo>
                  <a:lnTo>
                    <a:pt x="200" y="2"/>
                  </a:lnTo>
                  <a:lnTo>
                    <a:pt x="207" y="2"/>
                  </a:lnTo>
                  <a:lnTo>
                    <a:pt x="210" y="1"/>
                  </a:lnTo>
                  <a:lnTo>
                    <a:pt x="216" y="0"/>
                  </a:lnTo>
                  <a:lnTo>
                    <a:pt x="220" y="0"/>
                  </a:lnTo>
                  <a:lnTo>
                    <a:pt x="223" y="0"/>
                  </a:lnTo>
                  <a:lnTo>
                    <a:pt x="228" y="0"/>
                  </a:lnTo>
                  <a:lnTo>
                    <a:pt x="231" y="0"/>
                  </a:lnTo>
                  <a:lnTo>
                    <a:pt x="231" y="0"/>
                  </a:lnTo>
                  <a:close/>
                </a:path>
              </a:pathLst>
            </a:custGeom>
            <a:solidFill>
              <a:srgbClr val="FFB0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85"/>
            <p:cNvSpPr>
              <a:spLocks/>
            </p:cNvSpPr>
            <p:nvPr/>
          </p:nvSpPr>
          <p:spPr bwMode="auto">
            <a:xfrm>
              <a:off x="1909" y="1144"/>
              <a:ext cx="633" cy="911"/>
            </a:xfrm>
            <a:custGeom>
              <a:avLst/>
              <a:gdLst>
                <a:gd name="T0" fmla="*/ 2 w 1266"/>
                <a:gd name="T1" fmla="*/ 1362 h 1824"/>
                <a:gd name="T2" fmla="*/ 13 w 1266"/>
                <a:gd name="T3" fmla="*/ 1324 h 1824"/>
                <a:gd name="T4" fmla="*/ 34 w 1266"/>
                <a:gd name="T5" fmla="*/ 1261 h 1824"/>
                <a:gd name="T6" fmla="*/ 64 w 1266"/>
                <a:gd name="T7" fmla="*/ 1178 h 1824"/>
                <a:gd name="T8" fmla="*/ 103 w 1266"/>
                <a:gd name="T9" fmla="*/ 1075 h 1824"/>
                <a:gd name="T10" fmla="*/ 148 w 1266"/>
                <a:gd name="T11" fmla="*/ 961 h 1824"/>
                <a:gd name="T12" fmla="*/ 201 w 1266"/>
                <a:gd name="T13" fmla="*/ 837 h 1824"/>
                <a:gd name="T14" fmla="*/ 261 w 1266"/>
                <a:gd name="T15" fmla="*/ 710 h 1824"/>
                <a:gd name="T16" fmla="*/ 326 w 1266"/>
                <a:gd name="T17" fmla="*/ 580 h 1824"/>
                <a:gd name="T18" fmla="*/ 398 w 1266"/>
                <a:gd name="T19" fmla="*/ 454 h 1824"/>
                <a:gd name="T20" fmla="*/ 475 w 1266"/>
                <a:gd name="T21" fmla="*/ 335 h 1824"/>
                <a:gd name="T22" fmla="*/ 557 w 1266"/>
                <a:gd name="T23" fmla="*/ 229 h 1824"/>
                <a:gd name="T24" fmla="*/ 644 w 1266"/>
                <a:gd name="T25" fmla="*/ 138 h 1824"/>
                <a:gd name="T26" fmla="*/ 735 w 1266"/>
                <a:gd name="T27" fmla="*/ 67 h 1824"/>
                <a:gd name="T28" fmla="*/ 828 w 1266"/>
                <a:gd name="T29" fmla="*/ 19 h 1824"/>
                <a:gd name="T30" fmla="*/ 926 w 1266"/>
                <a:gd name="T31" fmla="*/ 0 h 1824"/>
                <a:gd name="T32" fmla="*/ 968 w 1266"/>
                <a:gd name="T33" fmla="*/ 1 h 1824"/>
                <a:gd name="T34" fmla="*/ 993 w 1266"/>
                <a:gd name="T35" fmla="*/ 4 h 1824"/>
                <a:gd name="T36" fmla="*/ 1016 w 1266"/>
                <a:gd name="T37" fmla="*/ 6 h 1824"/>
                <a:gd name="T38" fmla="*/ 1038 w 1266"/>
                <a:gd name="T39" fmla="*/ 8 h 1824"/>
                <a:gd name="T40" fmla="*/ 1071 w 1266"/>
                <a:gd name="T41" fmla="*/ 14 h 1824"/>
                <a:gd name="T42" fmla="*/ 1105 w 1266"/>
                <a:gd name="T43" fmla="*/ 24 h 1824"/>
                <a:gd name="T44" fmla="*/ 1130 w 1266"/>
                <a:gd name="T45" fmla="*/ 32 h 1824"/>
                <a:gd name="T46" fmla="*/ 1149 w 1266"/>
                <a:gd name="T47" fmla="*/ 38 h 1824"/>
                <a:gd name="T48" fmla="*/ 1167 w 1266"/>
                <a:gd name="T49" fmla="*/ 47 h 1824"/>
                <a:gd name="T50" fmla="*/ 985 w 1266"/>
                <a:gd name="T51" fmla="*/ 147 h 1824"/>
                <a:gd name="T52" fmla="*/ 986 w 1266"/>
                <a:gd name="T53" fmla="*/ 168 h 1824"/>
                <a:gd name="T54" fmla="*/ 988 w 1266"/>
                <a:gd name="T55" fmla="*/ 189 h 1824"/>
                <a:gd name="T56" fmla="*/ 991 w 1266"/>
                <a:gd name="T57" fmla="*/ 217 h 1824"/>
                <a:gd name="T58" fmla="*/ 993 w 1266"/>
                <a:gd name="T59" fmla="*/ 249 h 1824"/>
                <a:gd name="T60" fmla="*/ 997 w 1266"/>
                <a:gd name="T61" fmla="*/ 286 h 1824"/>
                <a:gd name="T62" fmla="*/ 1000 w 1266"/>
                <a:gd name="T63" fmla="*/ 324 h 1824"/>
                <a:gd name="T64" fmla="*/ 1005 w 1266"/>
                <a:gd name="T65" fmla="*/ 364 h 1824"/>
                <a:gd name="T66" fmla="*/ 1009 w 1266"/>
                <a:gd name="T67" fmla="*/ 405 h 1824"/>
                <a:gd name="T68" fmla="*/ 1015 w 1266"/>
                <a:gd name="T69" fmla="*/ 444 h 1824"/>
                <a:gd name="T70" fmla="*/ 1020 w 1266"/>
                <a:gd name="T71" fmla="*/ 482 h 1824"/>
                <a:gd name="T72" fmla="*/ 1026 w 1266"/>
                <a:gd name="T73" fmla="*/ 517 h 1824"/>
                <a:gd name="T74" fmla="*/ 1030 w 1266"/>
                <a:gd name="T75" fmla="*/ 549 h 1824"/>
                <a:gd name="T76" fmla="*/ 1036 w 1266"/>
                <a:gd name="T77" fmla="*/ 577 h 1824"/>
                <a:gd name="T78" fmla="*/ 1043 w 1266"/>
                <a:gd name="T79" fmla="*/ 600 h 1824"/>
                <a:gd name="T80" fmla="*/ 1054 w 1266"/>
                <a:gd name="T81" fmla="*/ 624 h 1824"/>
                <a:gd name="T82" fmla="*/ 1078 w 1266"/>
                <a:gd name="T83" fmla="*/ 652 h 1824"/>
                <a:gd name="T84" fmla="*/ 1094 w 1266"/>
                <a:gd name="T85" fmla="*/ 668 h 1824"/>
                <a:gd name="T86" fmla="*/ 1111 w 1266"/>
                <a:gd name="T87" fmla="*/ 681 h 1824"/>
                <a:gd name="T88" fmla="*/ 1130 w 1266"/>
                <a:gd name="T89" fmla="*/ 694 h 1824"/>
                <a:gd name="T90" fmla="*/ 1148 w 1266"/>
                <a:gd name="T91" fmla="*/ 706 h 1824"/>
                <a:gd name="T92" fmla="*/ 1168 w 1266"/>
                <a:gd name="T93" fmla="*/ 718 h 1824"/>
                <a:gd name="T94" fmla="*/ 1186 w 1266"/>
                <a:gd name="T95" fmla="*/ 729 h 1824"/>
                <a:gd name="T96" fmla="*/ 1205 w 1266"/>
                <a:gd name="T97" fmla="*/ 737 h 1824"/>
                <a:gd name="T98" fmla="*/ 1236 w 1266"/>
                <a:gd name="T99" fmla="*/ 753 h 1824"/>
                <a:gd name="T100" fmla="*/ 1258 w 1266"/>
                <a:gd name="T101" fmla="*/ 762 h 1824"/>
                <a:gd name="T102" fmla="*/ 0 w 1266"/>
                <a:gd name="T103" fmla="*/ 1371 h 18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266" h="1824">
                  <a:moveTo>
                    <a:pt x="0" y="1371"/>
                  </a:moveTo>
                  <a:lnTo>
                    <a:pt x="0" y="1370"/>
                  </a:lnTo>
                  <a:lnTo>
                    <a:pt x="1" y="1367"/>
                  </a:lnTo>
                  <a:lnTo>
                    <a:pt x="2" y="1362"/>
                  </a:lnTo>
                  <a:lnTo>
                    <a:pt x="4" y="1356"/>
                  </a:lnTo>
                  <a:lnTo>
                    <a:pt x="6" y="1346"/>
                  </a:lnTo>
                  <a:lnTo>
                    <a:pt x="9" y="1336"/>
                  </a:lnTo>
                  <a:lnTo>
                    <a:pt x="13" y="1324"/>
                  </a:lnTo>
                  <a:lnTo>
                    <a:pt x="19" y="1310"/>
                  </a:lnTo>
                  <a:lnTo>
                    <a:pt x="24" y="1295"/>
                  </a:lnTo>
                  <a:lnTo>
                    <a:pt x="28" y="1279"/>
                  </a:lnTo>
                  <a:lnTo>
                    <a:pt x="34" y="1261"/>
                  </a:lnTo>
                  <a:lnTo>
                    <a:pt x="42" y="1242"/>
                  </a:lnTo>
                  <a:lnTo>
                    <a:pt x="48" y="1221"/>
                  </a:lnTo>
                  <a:lnTo>
                    <a:pt x="56" y="1200"/>
                  </a:lnTo>
                  <a:lnTo>
                    <a:pt x="64" y="1178"/>
                  </a:lnTo>
                  <a:lnTo>
                    <a:pt x="74" y="1155"/>
                  </a:lnTo>
                  <a:lnTo>
                    <a:pt x="82" y="1129"/>
                  </a:lnTo>
                  <a:lnTo>
                    <a:pt x="92" y="1102"/>
                  </a:lnTo>
                  <a:lnTo>
                    <a:pt x="103" y="1075"/>
                  </a:lnTo>
                  <a:lnTo>
                    <a:pt x="113" y="1048"/>
                  </a:lnTo>
                  <a:lnTo>
                    <a:pt x="124" y="1018"/>
                  </a:lnTo>
                  <a:lnTo>
                    <a:pt x="136" y="990"/>
                  </a:lnTo>
                  <a:lnTo>
                    <a:pt x="148" y="961"/>
                  </a:lnTo>
                  <a:lnTo>
                    <a:pt x="161" y="931"/>
                  </a:lnTo>
                  <a:lnTo>
                    <a:pt x="173" y="900"/>
                  </a:lnTo>
                  <a:lnTo>
                    <a:pt x="186" y="869"/>
                  </a:lnTo>
                  <a:lnTo>
                    <a:pt x="201" y="837"/>
                  </a:lnTo>
                  <a:lnTo>
                    <a:pt x="215" y="805"/>
                  </a:lnTo>
                  <a:lnTo>
                    <a:pt x="229" y="774"/>
                  </a:lnTo>
                  <a:lnTo>
                    <a:pt x="245" y="742"/>
                  </a:lnTo>
                  <a:lnTo>
                    <a:pt x="261" y="710"/>
                  </a:lnTo>
                  <a:lnTo>
                    <a:pt x="277" y="677"/>
                  </a:lnTo>
                  <a:lnTo>
                    <a:pt x="294" y="645"/>
                  </a:lnTo>
                  <a:lnTo>
                    <a:pt x="310" y="613"/>
                  </a:lnTo>
                  <a:lnTo>
                    <a:pt x="326" y="580"/>
                  </a:lnTo>
                  <a:lnTo>
                    <a:pt x="344" y="548"/>
                  </a:lnTo>
                  <a:lnTo>
                    <a:pt x="361" y="516"/>
                  </a:lnTo>
                  <a:lnTo>
                    <a:pt x="379" y="485"/>
                  </a:lnTo>
                  <a:lnTo>
                    <a:pt x="398" y="454"/>
                  </a:lnTo>
                  <a:lnTo>
                    <a:pt x="417" y="424"/>
                  </a:lnTo>
                  <a:lnTo>
                    <a:pt x="437" y="394"/>
                  </a:lnTo>
                  <a:lnTo>
                    <a:pt x="456" y="364"/>
                  </a:lnTo>
                  <a:lnTo>
                    <a:pt x="475" y="335"/>
                  </a:lnTo>
                  <a:lnTo>
                    <a:pt x="495" y="308"/>
                  </a:lnTo>
                  <a:lnTo>
                    <a:pt x="516" y="280"/>
                  </a:lnTo>
                  <a:lnTo>
                    <a:pt x="537" y="255"/>
                  </a:lnTo>
                  <a:lnTo>
                    <a:pt x="557" y="229"/>
                  </a:lnTo>
                  <a:lnTo>
                    <a:pt x="579" y="206"/>
                  </a:lnTo>
                  <a:lnTo>
                    <a:pt x="601" y="182"/>
                  </a:lnTo>
                  <a:lnTo>
                    <a:pt x="622" y="159"/>
                  </a:lnTo>
                  <a:lnTo>
                    <a:pt x="644" y="138"/>
                  </a:lnTo>
                  <a:lnTo>
                    <a:pt x="666" y="118"/>
                  </a:lnTo>
                  <a:lnTo>
                    <a:pt x="688" y="98"/>
                  </a:lnTo>
                  <a:lnTo>
                    <a:pt x="711" y="83"/>
                  </a:lnTo>
                  <a:lnTo>
                    <a:pt x="735" y="67"/>
                  </a:lnTo>
                  <a:lnTo>
                    <a:pt x="759" y="53"/>
                  </a:lnTo>
                  <a:lnTo>
                    <a:pt x="780" y="39"/>
                  </a:lnTo>
                  <a:lnTo>
                    <a:pt x="804" y="29"/>
                  </a:lnTo>
                  <a:lnTo>
                    <a:pt x="828" y="19"/>
                  </a:lnTo>
                  <a:lnTo>
                    <a:pt x="853" y="12"/>
                  </a:lnTo>
                  <a:lnTo>
                    <a:pt x="877" y="6"/>
                  </a:lnTo>
                  <a:lnTo>
                    <a:pt x="901" y="2"/>
                  </a:lnTo>
                  <a:lnTo>
                    <a:pt x="926" y="0"/>
                  </a:lnTo>
                  <a:lnTo>
                    <a:pt x="950" y="1"/>
                  </a:lnTo>
                  <a:lnTo>
                    <a:pt x="956" y="1"/>
                  </a:lnTo>
                  <a:lnTo>
                    <a:pt x="963" y="1"/>
                  </a:lnTo>
                  <a:lnTo>
                    <a:pt x="968" y="1"/>
                  </a:lnTo>
                  <a:lnTo>
                    <a:pt x="975" y="1"/>
                  </a:lnTo>
                  <a:lnTo>
                    <a:pt x="981" y="1"/>
                  </a:lnTo>
                  <a:lnTo>
                    <a:pt x="987" y="2"/>
                  </a:lnTo>
                  <a:lnTo>
                    <a:pt x="993" y="4"/>
                  </a:lnTo>
                  <a:lnTo>
                    <a:pt x="999" y="4"/>
                  </a:lnTo>
                  <a:lnTo>
                    <a:pt x="1005" y="4"/>
                  </a:lnTo>
                  <a:lnTo>
                    <a:pt x="1010" y="5"/>
                  </a:lnTo>
                  <a:lnTo>
                    <a:pt x="1016" y="6"/>
                  </a:lnTo>
                  <a:lnTo>
                    <a:pt x="1022" y="7"/>
                  </a:lnTo>
                  <a:lnTo>
                    <a:pt x="1027" y="7"/>
                  </a:lnTo>
                  <a:lnTo>
                    <a:pt x="1033" y="7"/>
                  </a:lnTo>
                  <a:lnTo>
                    <a:pt x="1038" y="8"/>
                  </a:lnTo>
                  <a:lnTo>
                    <a:pt x="1043" y="11"/>
                  </a:lnTo>
                  <a:lnTo>
                    <a:pt x="1052" y="11"/>
                  </a:lnTo>
                  <a:lnTo>
                    <a:pt x="1061" y="13"/>
                  </a:lnTo>
                  <a:lnTo>
                    <a:pt x="1071" y="14"/>
                  </a:lnTo>
                  <a:lnTo>
                    <a:pt x="1081" y="18"/>
                  </a:lnTo>
                  <a:lnTo>
                    <a:pt x="1089" y="19"/>
                  </a:lnTo>
                  <a:lnTo>
                    <a:pt x="1096" y="22"/>
                  </a:lnTo>
                  <a:lnTo>
                    <a:pt x="1105" y="24"/>
                  </a:lnTo>
                  <a:lnTo>
                    <a:pt x="1113" y="26"/>
                  </a:lnTo>
                  <a:lnTo>
                    <a:pt x="1119" y="29"/>
                  </a:lnTo>
                  <a:lnTo>
                    <a:pt x="1125" y="30"/>
                  </a:lnTo>
                  <a:lnTo>
                    <a:pt x="1130" y="32"/>
                  </a:lnTo>
                  <a:lnTo>
                    <a:pt x="1136" y="34"/>
                  </a:lnTo>
                  <a:lnTo>
                    <a:pt x="1140" y="35"/>
                  </a:lnTo>
                  <a:lnTo>
                    <a:pt x="1145" y="37"/>
                  </a:lnTo>
                  <a:lnTo>
                    <a:pt x="1149" y="38"/>
                  </a:lnTo>
                  <a:lnTo>
                    <a:pt x="1154" y="41"/>
                  </a:lnTo>
                  <a:lnTo>
                    <a:pt x="1158" y="42"/>
                  </a:lnTo>
                  <a:lnTo>
                    <a:pt x="1164" y="45"/>
                  </a:lnTo>
                  <a:lnTo>
                    <a:pt x="1167" y="47"/>
                  </a:lnTo>
                  <a:lnTo>
                    <a:pt x="1168" y="48"/>
                  </a:lnTo>
                  <a:lnTo>
                    <a:pt x="985" y="144"/>
                  </a:lnTo>
                  <a:lnTo>
                    <a:pt x="985" y="144"/>
                  </a:lnTo>
                  <a:lnTo>
                    <a:pt x="985" y="147"/>
                  </a:lnTo>
                  <a:lnTo>
                    <a:pt x="985" y="151"/>
                  </a:lnTo>
                  <a:lnTo>
                    <a:pt x="986" y="159"/>
                  </a:lnTo>
                  <a:lnTo>
                    <a:pt x="986" y="163"/>
                  </a:lnTo>
                  <a:lnTo>
                    <a:pt x="986" y="168"/>
                  </a:lnTo>
                  <a:lnTo>
                    <a:pt x="986" y="172"/>
                  </a:lnTo>
                  <a:lnTo>
                    <a:pt x="987" y="178"/>
                  </a:lnTo>
                  <a:lnTo>
                    <a:pt x="987" y="183"/>
                  </a:lnTo>
                  <a:lnTo>
                    <a:pt x="988" y="189"/>
                  </a:lnTo>
                  <a:lnTo>
                    <a:pt x="988" y="195"/>
                  </a:lnTo>
                  <a:lnTo>
                    <a:pt x="990" y="203"/>
                  </a:lnTo>
                  <a:lnTo>
                    <a:pt x="990" y="209"/>
                  </a:lnTo>
                  <a:lnTo>
                    <a:pt x="991" y="217"/>
                  </a:lnTo>
                  <a:lnTo>
                    <a:pt x="992" y="225"/>
                  </a:lnTo>
                  <a:lnTo>
                    <a:pt x="992" y="233"/>
                  </a:lnTo>
                  <a:lnTo>
                    <a:pt x="992" y="241"/>
                  </a:lnTo>
                  <a:lnTo>
                    <a:pt x="993" y="249"/>
                  </a:lnTo>
                  <a:lnTo>
                    <a:pt x="994" y="259"/>
                  </a:lnTo>
                  <a:lnTo>
                    <a:pt x="994" y="268"/>
                  </a:lnTo>
                  <a:lnTo>
                    <a:pt x="994" y="276"/>
                  </a:lnTo>
                  <a:lnTo>
                    <a:pt x="997" y="286"/>
                  </a:lnTo>
                  <a:lnTo>
                    <a:pt x="997" y="294"/>
                  </a:lnTo>
                  <a:lnTo>
                    <a:pt x="998" y="305"/>
                  </a:lnTo>
                  <a:lnTo>
                    <a:pt x="999" y="315"/>
                  </a:lnTo>
                  <a:lnTo>
                    <a:pt x="1000" y="324"/>
                  </a:lnTo>
                  <a:lnTo>
                    <a:pt x="1002" y="335"/>
                  </a:lnTo>
                  <a:lnTo>
                    <a:pt x="1003" y="346"/>
                  </a:lnTo>
                  <a:lnTo>
                    <a:pt x="1003" y="354"/>
                  </a:lnTo>
                  <a:lnTo>
                    <a:pt x="1005" y="364"/>
                  </a:lnTo>
                  <a:lnTo>
                    <a:pt x="1005" y="373"/>
                  </a:lnTo>
                  <a:lnTo>
                    <a:pt x="1006" y="384"/>
                  </a:lnTo>
                  <a:lnTo>
                    <a:pt x="1008" y="394"/>
                  </a:lnTo>
                  <a:lnTo>
                    <a:pt x="1009" y="405"/>
                  </a:lnTo>
                  <a:lnTo>
                    <a:pt x="1010" y="414"/>
                  </a:lnTo>
                  <a:lnTo>
                    <a:pt x="1012" y="425"/>
                  </a:lnTo>
                  <a:lnTo>
                    <a:pt x="1012" y="433"/>
                  </a:lnTo>
                  <a:lnTo>
                    <a:pt x="1015" y="444"/>
                  </a:lnTo>
                  <a:lnTo>
                    <a:pt x="1016" y="454"/>
                  </a:lnTo>
                  <a:lnTo>
                    <a:pt x="1017" y="464"/>
                  </a:lnTo>
                  <a:lnTo>
                    <a:pt x="1018" y="473"/>
                  </a:lnTo>
                  <a:lnTo>
                    <a:pt x="1020" y="482"/>
                  </a:lnTo>
                  <a:lnTo>
                    <a:pt x="1021" y="492"/>
                  </a:lnTo>
                  <a:lnTo>
                    <a:pt x="1023" y="501"/>
                  </a:lnTo>
                  <a:lnTo>
                    <a:pt x="1023" y="510"/>
                  </a:lnTo>
                  <a:lnTo>
                    <a:pt x="1026" y="517"/>
                  </a:lnTo>
                  <a:lnTo>
                    <a:pt x="1027" y="525"/>
                  </a:lnTo>
                  <a:lnTo>
                    <a:pt x="1028" y="534"/>
                  </a:lnTo>
                  <a:lnTo>
                    <a:pt x="1029" y="541"/>
                  </a:lnTo>
                  <a:lnTo>
                    <a:pt x="1030" y="549"/>
                  </a:lnTo>
                  <a:lnTo>
                    <a:pt x="1032" y="556"/>
                  </a:lnTo>
                  <a:lnTo>
                    <a:pt x="1033" y="565"/>
                  </a:lnTo>
                  <a:lnTo>
                    <a:pt x="1034" y="571"/>
                  </a:lnTo>
                  <a:lnTo>
                    <a:pt x="1036" y="577"/>
                  </a:lnTo>
                  <a:lnTo>
                    <a:pt x="1038" y="583"/>
                  </a:lnTo>
                  <a:lnTo>
                    <a:pt x="1040" y="590"/>
                  </a:lnTo>
                  <a:lnTo>
                    <a:pt x="1040" y="594"/>
                  </a:lnTo>
                  <a:lnTo>
                    <a:pt x="1043" y="600"/>
                  </a:lnTo>
                  <a:lnTo>
                    <a:pt x="1043" y="603"/>
                  </a:lnTo>
                  <a:lnTo>
                    <a:pt x="1047" y="609"/>
                  </a:lnTo>
                  <a:lnTo>
                    <a:pt x="1049" y="616"/>
                  </a:lnTo>
                  <a:lnTo>
                    <a:pt x="1054" y="624"/>
                  </a:lnTo>
                  <a:lnTo>
                    <a:pt x="1058" y="631"/>
                  </a:lnTo>
                  <a:lnTo>
                    <a:pt x="1064" y="638"/>
                  </a:lnTo>
                  <a:lnTo>
                    <a:pt x="1070" y="645"/>
                  </a:lnTo>
                  <a:lnTo>
                    <a:pt x="1078" y="652"/>
                  </a:lnTo>
                  <a:lnTo>
                    <a:pt x="1081" y="656"/>
                  </a:lnTo>
                  <a:lnTo>
                    <a:pt x="1085" y="659"/>
                  </a:lnTo>
                  <a:lnTo>
                    <a:pt x="1089" y="663"/>
                  </a:lnTo>
                  <a:lnTo>
                    <a:pt x="1094" y="668"/>
                  </a:lnTo>
                  <a:lnTo>
                    <a:pt x="1097" y="670"/>
                  </a:lnTo>
                  <a:lnTo>
                    <a:pt x="1102" y="674"/>
                  </a:lnTo>
                  <a:lnTo>
                    <a:pt x="1106" y="677"/>
                  </a:lnTo>
                  <a:lnTo>
                    <a:pt x="1111" y="681"/>
                  </a:lnTo>
                  <a:lnTo>
                    <a:pt x="1115" y="683"/>
                  </a:lnTo>
                  <a:lnTo>
                    <a:pt x="1120" y="687"/>
                  </a:lnTo>
                  <a:lnTo>
                    <a:pt x="1124" y="691"/>
                  </a:lnTo>
                  <a:lnTo>
                    <a:pt x="1130" y="694"/>
                  </a:lnTo>
                  <a:lnTo>
                    <a:pt x="1133" y="698"/>
                  </a:lnTo>
                  <a:lnTo>
                    <a:pt x="1138" y="700"/>
                  </a:lnTo>
                  <a:lnTo>
                    <a:pt x="1143" y="702"/>
                  </a:lnTo>
                  <a:lnTo>
                    <a:pt x="1148" y="706"/>
                  </a:lnTo>
                  <a:lnTo>
                    <a:pt x="1152" y="708"/>
                  </a:lnTo>
                  <a:lnTo>
                    <a:pt x="1158" y="712"/>
                  </a:lnTo>
                  <a:lnTo>
                    <a:pt x="1163" y="714"/>
                  </a:lnTo>
                  <a:lnTo>
                    <a:pt x="1168" y="718"/>
                  </a:lnTo>
                  <a:lnTo>
                    <a:pt x="1173" y="720"/>
                  </a:lnTo>
                  <a:lnTo>
                    <a:pt x="1178" y="723"/>
                  </a:lnTo>
                  <a:lnTo>
                    <a:pt x="1182" y="725"/>
                  </a:lnTo>
                  <a:lnTo>
                    <a:pt x="1186" y="729"/>
                  </a:lnTo>
                  <a:lnTo>
                    <a:pt x="1191" y="730"/>
                  </a:lnTo>
                  <a:lnTo>
                    <a:pt x="1196" y="732"/>
                  </a:lnTo>
                  <a:lnTo>
                    <a:pt x="1199" y="735"/>
                  </a:lnTo>
                  <a:lnTo>
                    <a:pt x="1205" y="737"/>
                  </a:lnTo>
                  <a:lnTo>
                    <a:pt x="1213" y="741"/>
                  </a:lnTo>
                  <a:lnTo>
                    <a:pt x="1221" y="746"/>
                  </a:lnTo>
                  <a:lnTo>
                    <a:pt x="1228" y="749"/>
                  </a:lnTo>
                  <a:lnTo>
                    <a:pt x="1236" y="753"/>
                  </a:lnTo>
                  <a:lnTo>
                    <a:pt x="1241" y="755"/>
                  </a:lnTo>
                  <a:lnTo>
                    <a:pt x="1248" y="758"/>
                  </a:lnTo>
                  <a:lnTo>
                    <a:pt x="1252" y="760"/>
                  </a:lnTo>
                  <a:lnTo>
                    <a:pt x="1258" y="762"/>
                  </a:lnTo>
                  <a:lnTo>
                    <a:pt x="1264" y="765"/>
                  </a:lnTo>
                  <a:lnTo>
                    <a:pt x="1266" y="767"/>
                  </a:lnTo>
                  <a:lnTo>
                    <a:pt x="919" y="1824"/>
                  </a:lnTo>
                  <a:lnTo>
                    <a:pt x="0" y="1371"/>
                  </a:lnTo>
                  <a:lnTo>
                    <a:pt x="0" y="1371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86"/>
            <p:cNvSpPr>
              <a:spLocks/>
            </p:cNvSpPr>
            <p:nvPr/>
          </p:nvSpPr>
          <p:spPr bwMode="auto">
            <a:xfrm>
              <a:off x="1935" y="1161"/>
              <a:ext cx="520" cy="690"/>
            </a:xfrm>
            <a:custGeom>
              <a:avLst/>
              <a:gdLst>
                <a:gd name="T0" fmla="*/ 0 w 1039"/>
                <a:gd name="T1" fmla="*/ 1353 h 1380"/>
                <a:gd name="T2" fmla="*/ 3 w 1039"/>
                <a:gd name="T3" fmla="*/ 1346 h 1380"/>
                <a:gd name="T4" fmla="*/ 6 w 1039"/>
                <a:gd name="T5" fmla="*/ 1333 h 1380"/>
                <a:gd name="T6" fmla="*/ 13 w 1039"/>
                <a:gd name="T7" fmla="*/ 1314 h 1380"/>
                <a:gd name="T8" fmla="*/ 22 w 1039"/>
                <a:gd name="T9" fmla="*/ 1287 h 1380"/>
                <a:gd name="T10" fmla="*/ 33 w 1039"/>
                <a:gd name="T11" fmla="*/ 1257 h 1380"/>
                <a:gd name="T12" fmla="*/ 45 w 1039"/>
                <a:gd name="T13" fmla="*/ 1222 h 1380"/>
                <a:gd name="T14" fmla="*/ 60 w 1039"/>
                <a:gd name="T15" fmla="*/ 1182 h 1380"/>
                <a:gd name="T16" fmla="*/ 77 w 1039"/>
                <a:gd name="T17" fmla="*/ 1139 h 1380"/>
                <a:gd name="T18" fmla="*/ 94 w 1039"/>
                <a:gd name="T19" fmla="*/ 1091 h 1380"/>
                <a:gd name="T20" fmla="*/ 114 w 1039"/>
                <a:gd name="T21" fmla="*/ 1042 h 1380"/>
                <a:gd name="T22" fmla="*/ 134 w 1039"/>
                <a:gd name="T23" fmla="*/ 989 h 1380"/>
                <a:gd name="T24" fmla="*/ 156 w 1039"/>
                <a:gd name="T25" fmla="*/ 934 h 1380"/>
                <a:gd name="T26" fmla="*/ 180 w 1039"/>
                <a:gd name="T27" fmla="*/ 877 h 1380"/>
                <a:gd name="T28" fmla="*/ 205 w 1039"/>
                <a:gd name="T29" fmla="*/ 819 h 1380"/>
                <a:gd name="T30" fmla="*/ 231 w 1039"/>
                <a:gd name="T31" fmla="*/ 760 h 1380"/>
                <a:gd name="T32" fmla="*/ 259 w 1039"/>
                <a:gd name="T33" fmla="*/ 701 h 1380"/>
                <a:gd name="T34" fmla="*/ 286 w 1039"/>
                <a:gd name="T35" fmla="*/ 640 h 1380"/>
                <a:gd name="T36" fmla="*/ 315 w 1039"/>
                <a:gd name="T37" fmla="*/ 580 h 1380"/>
                <a:gd name="T38" fmla="*/ 344 w 1039"/>
                <a:gd name="T39" fmla="*/ 521 h 1380"/>
                <a:gd name="T40" fmla="*/ 374 w 1039"/>
                <a:gd name="T41" fmla="*/ 464 h 1380"/>
                <a:gd name="T42" fmla="*/ 405 w 1039"/>
                <a:gd name="T43" fmla="*/ 408 h 1380"/>
                <a:gd name="T44" fmla="*/ 437 w 1039"/>
                <a:gd name="T45" fmla="*/ 354 h 1380"/>
                <a:gd name="T46" fmla="*/ 470 w 1039"/>
                <a:gd name="T47" fmla="*/ 302 h 1380"/>
                <a:gd name="T48" fmla="*/ 502 w 1039"/>
                <a:gd name="T49" fmla="*/ 253 h 1380"/>
                <a:gd name="T50" fmla="*/ 534 w 1039"/>
                <a:gd name="T51" fmla="*/ 208 h 1380"/>
                <a:gd name="T52" fmla="*/ 565 w 1039"/>
                <a:gd name="T53" fmla="*/ 165 h 1380"/>
                <a:gd name="T54" fmla="*/ 599 w 1039"/>
                <a:gd name="T55" fmla="*/ 128 h 1380"/>
                <a:gd name="T56" fmla="*/ 631 w 1039"/>
                <a:gd name="T57" fmla="*/ 94 h 1380"/>
                <a:gd name="T58" fmla="*/ 665 w 1039"/>
                <a:gd name="T59" fmla="*/ 67 h 1380"/>
                <a:gd name="T60" fmla="*/ 697 w 1039"/>
                <a:gd name="T61" fmla="*/ 45 h 1380"/>
                <a:gd name="T62" fmla="*/ 729 w 1039"/>
                <a:gd name="T63" fmla="*/ 28 h 1380"/>
                <a:gd name="T64" fmla="*/ 756 w 1039"/>
                <a:gd name="T65" fmla="*/ 20 h 1380"/>
                <a:gd name="T66" fmla="*/ 770 w 1039"/>
                <a:gd name="T67" fmla="*/ 14 h 1380"/>
                <a:gd name="T68" fmla="*/ 780 w 1039"/>
                <a:gd name="T69" fmla="*/ 12 h 1380"/>
                <a:gd name="T70" fmla="*/ 794 w 1039"/>
                <a:gd name="T71" fmla="*/ 9 h 1380"/>
                <a:gd name="T72" fmla="*/ 808 w 1039"/>
                <a:gd name="T73" fmla="*/ 7 h 1380"/>
                <a:gd name="T74" fmla="*/ 819 w 1039"/>
                <a:gd name="T75" fmla="*/ 4 h 1380"/>
                <a:gd name="T76" fmla="*/ 833 w 1039"/>
                <a:gd name="T77" fmla="*/ 3 h 1380"/>
                <a:gd name="T78" fmla="*/ 853 w 1039"/>
                <a:gd name="T79" fmla="*/ 0 h 1380"/>
                <a:gd name="T80" fmla="*/ 871 w 1039"/>
                <a:gd name="T81" fmla="*/ 0 h 1380"/>
                <a:gd name="T82" fmla="*/ 885 w 1039"/>
                <a:gd name="T83" fmla="*/ 0 h 1380"/>
                <a:gd name="T84" fmla="*/ 895 w 1039"/>
                <a:gd name="T85" fmla="*/ 0 h 1380"/>
                <a:gd name="T86" fmla="*/ 909 w 1039"/>
                <a:gd name="T87" fmla="*/ 0 h 1380"/>
                <a:gd name="T88" fmla="*/ 927 w 1039"/>
                <a:gd name="T89" fmla="*/ 1 h 1380"/>
                <a:gd name="T90" fmla="*/ 945 w 1039"/>
                <a:gd name="T91" fmla="*/ 3 h 1380"/>
                <a:gd name="T92" fmla="*/ 963 w 1039"/>
                <a:gd name="T93" fmla="*/ 6 h 1380"/>
                <a:gd name="T94" fmla="*/ 981 w 1039"/>
                <a:gd name="T95" fmla="*/ 9 h 1380"/>
                <a:gd name="T96" fmla="*/ 997 w 1039"/>
                <a:gd name="T97" fmla="*/ 13 h 1380"/>
                <a:gd name="T98" fmla="*/ 1014 w 1039"/>
                <a:gd name="T99" fmla="*/ 18 h 1380"/>
                <a:gd name="T100" fmla="*/ 1030 w 1039"/>
                <a:gd name="T101" fmla="*/ 24 h 1380"/>
                <a:gd name="T102" fmla="*/ 656 w 1039"/>
                <a:gd name="T103" fmla="*/ 202 h 1380"/>
                <a:gd name="T104" fmla="*/ 0 w 1039"/>
                <a:gd name="T105" fmla="*/ 1356 h 1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39" h="1380">
                  <a:moveTo>
                    <a:pt x="0" y="1356"/>
                  </a:moveTo>
                  <a:lnTo>
                    <a:pt x="0" y="1353"/>
                  </a:lnTo>
                  <a:lnTo>
                    <a:pt x="1" y="1351"/>
                  </a:lnTo>
                  <a:lnTo>
                    <a:pt x="3" y="1346"/>
                  </a:lnTo>
                  <a:lnTo>
                    <a:pt x="5" y="1341"/>
                  </a:lnTo>
                  <a:lnTo>
                    <a:pt x="6" y="1333"/>
                  </a:lnTo>
                  <a:lnTo>
                    <a:pt x="10" y="1325"/>
                  </a:lnTo>
                  <a:lnTo>
                    <a:pt x="13" y="1314"/>
                  </a:lnTo>
                  <a:lnTo>
                    <a:pt x="18" y="1302"/>
                  </a:lnTo>
                  <a:lnTo>
                    <a:pt x="22" y="1287"/>
                  </a:lnTo>
                  <a:lnTo>
                    <a:pt x="27" y="1273"/>
                  </a:lnTo>
                  <a:lnTo>
                    <a:pt x="33" y="1257"/>
                  </a:lnTo>
                  <a:lnTo>
                    <a:pt x="40" y="1241"/>
                  </a:lnTo>
                  <a:lnTo>
                    <a:pt x="45" y="1222"/>
                  </a:lnTo>
                  <a:lnTo>
                    <a:pt x="53" y="1202"/>
                  </a:lnTo>
                  <a:lnTo>
                    <a:pt x="60" y="1182"/>
                  </a:lnTo>
                  <a:lnTo>
                    <a:pt x="69" y="1162"/>
                  </a:lnTo>
                  <a:lnTo>
                    <a:pt x="77" y="1139"/>
                  </a:lnTo>
                  <a:lnTo>
                    <a:pt x="85" y="1115"/>
                  </a:lnTo>
                  <a:lnTo>
                    <a:pt x="94" y="1091"/>
                  </a:lnTo>
                  <a:lnTo>
                    <a:pt x="103" y="1067"/>
                  </a:lnTo>
                  <a:lnTo>
                    <a:pt x="114" y="1042"/>
                  </a:lnTo>
                  <a:lnTo>
                    <a:pt x="124" y="1016"/>
                  </a:lnTo>
                  <a:lnTo>
                    <a:pt x="134" y="989"/>
                  </a:lnTo>
                  <a:lnTo>
                    <a:pt x="145" y="962"/>
                  </a:lnTo>
                  <a:lnTo>
                    <a:pt x="156" y="934"/>
                  </a:lnTo>
                  <a:lnTo>
                    <a:pt x="168" y="907"/>
                  </a:lnTo>
                  <a:lnTo>
                    <a:pt x="180" y="877"/>
                  </a:lnTo>
                  <a:lnTo>
                    <a:pt x="193" y="848"/>
                  </a:lnTo>
                  <a:lnTo>
                    <a:pt x="205" y="819"/>
                  </a:lnTo>
                  <a:lnTo>
                    <a:pt x="218" y="790"/>
                  </a:lnTo>
                  <a:lnTo>
                    <a:pt x="231" y="760"/>
                  </a:lnTo>
                  <a:lnTo>
                    <a:pt x="246" y="731"/>
                  </a:lnTo>
                  <a:lnTo>
                    <a:pt x="259" y="701"/>
                  </a:lnTo>
                  <a:lnTo>
                    <a:pt x="272" y="670"/>
                  </a:lnTo>
                  <a:lnTo>
                    <a:pt x="286" y="640"/>
                  </a:lnTo>
                  <a:lnTo>
                    <a:pt x="301" y="610"/>
                  </a:lnTo>
                  <a:lnTo>
                    <a:pt x="315" y="580"/>
                  </a:lnTo>
                  <a:lnTo>
                    <a:pt x="329" y="551"/>
                  </a:lnTo>
                  <a:lnTo>
                    <a:pt x="344" y="521"/>
                  </a:lnTo>
                  <a:lnTo>
                    <a:pt x="359" y="493"/>
                  </a:lnTo>
                  <a:lnTo>
                    <a:pt x="374" y="464"/>
                  </a:lnTo>
                  <a:lnTo>
                    <a:pt x="389" y="437"/>
                  </a:lnTo>
                  <a:lnTo>
                    <a:pt x="405" y="408"/>
                  </a:lnTo>
                  <a:lnTo>
                    <a:pt x="422" y="380"/>
                  </a:lnTo>
                  <a:lnTo>
                    <a:pt x="437" y="354"/>
                  </a:lnTo>
                  <a:lnTo>
                    <a:pt x="454" y="328"/>
                  </a:lnTo>
                  <a:lnTo>
                    <a:pt x="470" y="302"/>
                  </a:lnTo>
                  <a:lnTo>
                    <a:pt x="485" y="279"/>
                  </a:lnTo>
                  <a:lnTo>
                    <a:pt x="502" y="253"/>
                  </a:lnTo>
                  <a:lnTo>
                    <a:pt x="517" y="231"/>
                  </a:lnTo>
                  <a:lnTo>
                    <a:pt x="534" y="208"/>
                  </a:lnTo>
                  <a:lnTo>
                    <a:pt x="550" y="186"/>
                  </a:lnTo>
                  <a:lnTo>
                    <a:pt x="565" y="165"/>
                  </a:lnTo>
                  <a:lnTo>
                    <a:pt x="582" y="147"/>
                  </a:lnTo>
                  <a:lnTo>
                    <a:pt x="599" y="128"/>
                  </a:lnTo>
                  <a:lnTo>
                    <a:pt x="616" y="112"/>
                  </a:lnTo>
                  <a:lnTo>
                    <a:pt x="631" y="94"/>
                  </a:lnTo>
                  <a:lnTo>
                    <a:pt x="648" y="81"/>
                  </a:lnTo>
                  <a:lnTo>
                    <a:pt x="665" y="67"/>
                  </a:lnTo>
                  <a:lnTo>
                    <a:pt x="681" y="56"/>
                  </a:lnTo>
                  <a:lnTo>
                    <a:pt x="697" y="45"/>
                  </a:lnTo>
                  <a:lnTo>
                    <a:pt x="714" y="36"/>
                  </a:lnTo>
                  <a:lnTo>
                    <a:pt x="729" y="28"/>
                  </a:lnTo>
                  <a:lnTo>
                    <a:pt x="746" y="24"/>
                  </a:lnTo>
                  <a:lnTo>
                    <a:pt x="756" y="20"/>
                  </a:lnTo>
                  <a:lnTo>
                    <a:pt x="765" y="16"/>
                  </a:lnTo>
                  <a:lnTo>
                    <a:pt x="770" y="14"/>
                  </a:lnTo>
                  <a:lnTo>
                    <a:pt x="775" y="14"/>
                  </a:lnTo>
                  <a:lnTo>
                    <a:pt x="780" y="12"/>
                  </a:lnTo>
                  <a:lnTo>
                    <a:pt x="786" y="12"/>
                  </a:lnTo>
                  <a:lnTo>
                    <a:pt x="794" y="9"/>
                  </a:lnTo>
                  <a:lnTo>
                    <a:pt x="805" y="7"/>
                  </a:lnTo>
                  <a:lnTo>
                    <a:pt x="808" y="7"/>
                  </a:lnTo>
                  <a:lnTo>
                    <a:pt x="814" y="6"/>
                  </a:lnTo>
                  <a:lnTo>
                    <a:pt x="819" y="4"/>
                  </a:lnTo>
                  <a:lnTo>
                    <a:pt x="825" y="4"/>
                  </a:lnTo>
                  <a:lnTo>
                    <a:pt x="833" y="3"/>
                  </a:lnTo>
                  <a:lnTo>
                    <a:pt x="843" y="2"/>
                  </a:lnTo>
                  <a:lnTo>
                    <a:pt x="853" y="0"/>
                  </a:lnTo>
                  <a:lnTo>
                    <a:pt x="862" y="0"/>
                  </a:lnTo>
                  <a:lnTo>
                    <a:pt x="871" y="0"/>
                  </a:lnTo>
                  <a:lnTo>
                    <a:pt x="880" y="0"/>
                  </a:lnTo>
                  <a:lnTo>
                    <a:pt x="885" y="0"/>
                  </a:lnTo>
                  <a:lnTo>
                    <a:pt x="891" y="0"/>
                  </a:lnTo>
                  <a:lnTo>
                    <a:pt x="895" y="0"/>
                  </a:lnTo>
                  <a:lnTo>
                    <a:pt x="901" y="0"/>
                  </a:lnTo>
                  <a:lnTo>
                    <a:pt x="909" y="0"/>
                  </a:lnTo>
                  <a:lnTo>
                    <a:pt x="918" y="0"/>
                  </a:lnTo>
                  <a:lnTo>
                    <a:pt x="927" y="1"/>
                  </a:lnTo>
                  <a:lnTo>
                    <a:pt x="936" y="3"/>
                  </a:lnTo>
                  <a:lnTo>
                    <a:pt x="945" y="3"/>
                  </a:lnTo>
                  <a:lnTo>
                    <a:pt x="954" y="4"/>
                  </a:lnTo>
                  <a:lnTo>
                    <a:pt x="963" y="6"/>
                  </a:lnTo>
                  <a:lnTo>
                    <a:pt x="972" y="8"/>
                  </a:lnTo>
                  <a:lnTo>
                    <a:pt x="981" y="9"/>
                  </a:lnTo>
                  <a:lnTo>
                    <a:pt x="989" y="10"/>
                  </a:lnTo>
                  <a:lnTo>
                    <a:pt x="997" y="13"/>
                  </a:lnTo>
                  <a:lnTo>
                    <a:pt x="1006" y="15"/>
                  </a:lnTo>
                  <a:lnTo>
                    <a:pt x="1014" y="18"/>
                  </a:lnTo>
                  <a:lnTo>
                    <a:pt x="1023" y="21"/>
                  </a:lnTo>
                  <a:lnTo>
                    <a:pt x="1030" y="24"/>
                  </a:lnTo>
                  <a:lnTo>
                    <a:pt x="1039" y="26"/>
                  </a:lnTo>
                  <a:lnTo>
                    <a:pt x="656" y="202"/>
                  </a:lnTo>
                  <a:lnTo>
                    <a:pt x="75" y="1380"/>
                  </a:lnTo>
                  <a:lnTo>
                    <a:pt x="0" y="1356"/>
                  </a:lnTo>
                  <a:lnTo>
                    <a:pt x="0" y="1356"/>
                  </a:lnTo>
                  <a:close/>
                </a:path>
              </a:pathLst>
            </a:custGeom>
            <a:solidFill>
              <a:srgbClr val="E37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87"/>
            <p:cNvSpPr>
              <a:spLocks/>
            </p:cNvSpPr>
            <p:nvPr/>
          </p:nvSpPr>
          <p:spPr bwMode="auto">
            <a:xfrm>
              <a:off x="1869" y="1929"/>
              <a:ext cx="268" cy="467"/>
            </a:xfrm>
            <a:custGeom>
              <a:avLst/>
              <a:gdLst>
                <a:gd name="T0" fmla="*/ 448 w 538"/>
                <a:gd name="T1" fmla="*/ 0 h 936"/>
                <a:gd name="T2" fmla="*/ 10 w 538"/>
                <a:gd name="T3" fmla="*/ 745 h 936"/>
                <a:gd name="T4" fmla="*/ 9 w 538"/>
                <a:gd name="T5" fmla="*/ 746 h 936"/>
                <a:gd name="T6" fmla="*/ 8 w 538"/>
                <a:gd name="T7" fmla="*/ 752 h 936"/>
                <a:gd name="T8" fmla="*/ 5 w 538"/>
                <a:gd name="T9" fmla="*/ 756 h 936"/>
                <a:gd name="T10" fmla="*/ 5 w 538"/>
                <a:gd name="T11" fmla="*/ 762 h 936"/>
                <a:gd name="T12" fmla="*/ 4 w 538"/>
                <a:gd name="T13" fmla="*/ 768 h 936"/>
                <a:gd name="T14" fmla="*/ 4 w 538"/>
                <a:gd name="T15" fmla="*/ 777 h 936"/>
                <a:gd name="T16" fmla="*/ 2 w 538"/>
                <a:gd name="T17" fmla="*/ 783 h 936"/>
                <a:gd name="T18" fmla="*/ 0 w 538"/>
                <a:gd name="T19" fmla="*/ 791 h 936"/>
                <a:gd name="T20" fmla="*/ 0 w 538"/>
                <a:gd name="T21" fmla="*/ 800 h 936"/>
                <a:gd name="T22" fmla="*/ 2 w 538"/>
                <a:gd name="T23" fmla="*/ 809 h 936"/>
                <a:gd name="T24" fmla="*/ 2 w 538"/>
                <a:gd name="T25" fmla="*/ 818 h 936"/>
                <a:gd name="T26" fmla="*/ 4 w 538"/>
                <a:gd name="T27" fmla="*/ 828 h 936"/>
                <a:gd name="T28" fmla="*/ 4 w 538"/>
                <a:gd name="T29" fmla="*/ 832 h 936"/>
                <a:gd name="T30" fmla="*/ 6 w 538"/>
                <a:gd name="T31" fmla="*/ 837 h 936"/>
                <a:gd name="T32" fmla="*/ 8 w 538"/>
                <a:gd name="T33" fmla="*/ 843 h 936"/>
                <a:gd name="T34" fmla="*/ 10 w 538"/>
                <a:gd name="T35" fmla="*/ 847 h 936"/>
                <a:gd name="T36" fmla="*/ 10 w 538"/>
                <a:gd name="T37" fmla="*/ 851 h 936"/>
                <a:gd name="T38" fmla="*/ 12 w 538"/>
                <a:gd name="T39" fmla="*/ 857 h 936"/>
                <a:gd name="T40" fmla="*/ 14 w 538"/>
                <a:gd name="T41" fmla="*/ 861 h 936"/>
                <a:gd name="T42" fmla="*/ 17 w 538"/>
                <a:gd name="T43" fmla="*/ 865 h 936"/>
                <a:gd name="T44" fmla="*/ 20 w 538"/>
                <a:gd name="T45" fmla="*/ 869 h 936"/>
                <a:gd name="T46" fmla="*/ 22 w 538"/>
                <a:gd name="T47" fmla="*/ 874 h 936"/>
                <a:gd name="T48" fmla="*/ 24 w 538"/>
                <a:gd name="T49" fmla="*/ 877 h 936"/>
                <a:gd name="T50" fmla="*/ 29 w 538"/>
                <a:gd name="T51" fmla="*/ 883 h 936"/>
                <a:gd name="T52" fmla="*/ 32 w 538"/>
                <a:gd name="T53" fmla="*/ 887 h 936"/>
                <a:gd name="T54" fmla="*/ 36 w 538"/>
                <a:gd name="T55" fmla="*/ 892 h 936"/>
                <a:gd name="T56" fmla="*/ 41 w 538"/>
                <a:gd name="T57" fmla="*/ 895 h 936"/>
                <a:gd name="T58" fmla="*/ 46 w 538"/>
                <a:gd name="T59" fmla="*/ 899 h 936"/>
                <a:gd name="T60" fmla="*/ 51 w 538"/>
                <a:gd name="T61" fmla="*/ 902 h 936"/>
                <a:gd name="T62" fmla="*/ 55 w 538"/>
                <a:gd name="T63" fmla="*/ 906 h 936"/>
                <a:gd name="T64" fmla="*/ 61 w 538"/>
                <a:gd name="T65" fmla="*/ 908 h 936"/>
                <a:gd name="T66" fmla="*/ 69 w 538"/>
                <a:gd name="T67" fmla="*/ 913 h 936"/>
                <a:gd name="T68" fmla="*/ 73 w 538"/>
                <a:gd name="T69" fmla="*/ 916 h 936"/>
                <a:gd name="T70" fmla="*/ 81 w 538"/>
                <a:gd name="T71" fmla="*/ 919 h 936"/>
                <a:gd name="T72" fmla="*/ 88 w 538"/>
                <a:gd name="T73" fmla="*/ 922 h 936"/>
                <a:gd name="T74" fmla="*/ 96 w 538"/>
                <a:gd name="T75" fmla="*/ 924 h 936"/>
                <a:gd name="T76" fmla="*/ 105 w 538"/>
                <a:gd name="T77" fmla="*/ 926 h 936"/>
                <a:gd name="T78" fmla="*/ 112 w 538"/>
                <a:gd name="T79" fmla="*/ 929 h 936"/>
                <a:gd name="T80" fmla="*/ 121 w 538"/>
                <a:gd name="T81" fmla="*/ 930 h 936"/>
                <a:gd name="T82" fmla="*/ 131 w 538"/>
                <a:gd name="T83" fmla="*/ 932 h 936"/>
                <a:gd name="T84" fmla="*/ 139 w 538"/>
                <a:gd name="T85" fmla="*/ 934 h 936"/>
                <a:gd name="T86" fmla="*/ 150 w 538"/>
                <a:gd name="T87" fmla="*/ 934 h 936"/>
                <a:gd name="T88" fmla="*/ 161 w 538"/>
                <a:gd name="T89" fmla="*/ 935 h 936"/>
                <a:gd name="T90" fmla="*/ 173 w 538"/>
                <a:gd name="T91" fmla="*/ 936 h 936"/>
                <a:gd name="T92" fmla="*/ 184 w 538"/>
                <a:gd name="T93" fmla="*/ 936 h 936"/>
                <a:gd name="T94" fmla="*/ 197 w 538"/>
                <a:gd name="T95" fmla="*/ 936 h 936"/>
                <a:gd name="T96" fmla="*/ 209 w 538"/>
                <a:gd name="T97" fmla="*/ 936 h 936"/>
                <a:gd name="T98" fmla="*/ 223 w 538"/>
                <a:gd name="T99" fmla="*/ 936 h 936"/>
                <a:gd name="T100" fmla="*/ 538 w 538"/>
                <a:gd name="T101" fmla="*/ 44 h 936"/>
                <a:gd name="T102" fmla="*/ 448 w 538"/>
                <a:gd name="T103" fmla="*/ 0 h 936"/>
                <a:gd name="T104" fmla="*/ 448 w 538"/>
                <a:gd name="T105" fmla="*/ 0 h 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38" h="936">
                  <a:moveTo>
                    <a:pt x="448" y="0"/>
                  </a:moveTo>
                  <a:lnTo>
                    <a:pt x="10" y="745"/>
                  </a:lnTo>
                  <a:lnTo>
                    <a:pt x="9" y="746"/>
                  </a:lnTo>
                  <a:lnTo>
                    <a:pt x="8" y="752"/>
                  </a:lnTo>
                  <a:lnTo>
                    <a:pt x="5" y="756"/>
                  </a:lnTo>
                  <a:lnTo>
                    <a:pt x="5" y="762"/>
                  </a:lnTo>
                  <a:lnTo>
                    <a:pt x="4" y="768"/>
                  </a:lnTo>
                  <a:lnTo>
                    <a:pt x="4" y="777"/>
                  </a:lnTo>
                  <a:lnTo>
                    <a:pt x="2" y="783"/>
                  </a:lnTo>
                  <a:lnTo>
                    <a:pt x="0" y="791"/>
                  </a:lnTo>
                  <a:lnTo>
                    <a:pt x="0" y="800"/>
                  </a:lnTo>
                  <a:lnTo>
                    <a:pt x="2" y="809"/>
                  </a:lnTo>
                  <a:lnTo>
                    <a:pt x="2" y="818"/>
                  </a:lnTo>
                  <a:lnTo>
                    <a:pt x="4" y="828"/>
                  </a:lnTo>
                  <a:lnTo>
                    <a:pt x="4" y="832"/>
                  </a:lnTo>
                  <a:lnTo>
                    <a:pt x="6" y="837"/>
                  </a:lnTo>
                  <a:lnTo>
                    <a:pt x="8" y="843"/>
                  </a:lnTo>
                  <a:lnTo>
                    <a:pt x="10" y="847"/>
                  </a:lnTo>
                  <a:lnTo>
                    <a:pt x="10" y="851"/>
                  </a:lnTo>
                  <a:lnTo>
                    <a:pt x="12" y="857"/>
                  </a:lnTo>
                  <a:lnTo>
                    <a:pt x="14" y="861"/>
                  </a:lnTo>
                  <a:lnTo>
                    <a:pt x="17" y="865"/>
                  </a:lnTo>
                  <a:lnTo>
                    <a:pt x="20" y="869"/>
                  </a:lnTo>
                  <a:lnTo>
                    <a:pt x="22" y="874"/>
                  </a:lnTo>
                  <a:lnTo>
                    <a:pt x="24" y="877"/>
                  </a:lnTo>
                  <a:lnTo>
                    <a:pt x="29" y="883"/>
                  </a:lnTo>
                  <a:lnTo>
                    <a:pt x="32" y="887"/>
                  </a:lnTo>
                  <a:lnTo>
                    <a:pt x="36" y="892"/>
                  </a:lnTo>
                  <a:lnTo>
                    <a:pt x="41" y="895"/>
                  </a:lnTo>
                  <a:lnTo>
                    <a:pt x="46" y="899"/>
                  </a:lnTo>
                  <a:lnTo>
                    <a:pt x="51" y="902"/>
                  </a:lnTo>
                  <a:lnTo>
                    <a:pt x="55" y="906"/>
                  </a:lnTo>
                  <a:lnTo>
                    <a:pt x="61" y="908"/>
                  </a:lnTo>
                  <a:lnTo>
                    <a:pt x="69" y="913"/>
                  </a:lnTo>
                  <a:lnTo>
                    <a:pt x="73" y="916"/>
                  </a:lnTo>
                  <a:lnTo>
                    <a:pt x="81" y="919"/>
                  </a:lnTo>
                  <a:lnTo>
                    <a:pt x="88" y="922"/>
                  </a:lnTo>
                  <a:lnTo>
                    <a:pt x="96" y="924"/>
                  </a:lnTo>
                  <a:lnTo>
                    <a:pt x="105" y="926"/>
                  </a:lnTo>
                  <a:lnTo>
                    <a:pt x="112" y="929"/>
                  </a:lnTo>
                  <a:lnTo>
                    <a:pt x="121" y="930"/>
                  </a:lnTo>
                  <a:lnTo>
                    <a:pt x="131" y="932"/>
                  </a:lnTo>
                  <a:lnTo>
                    <a:pt x="139" y="934"/>
                  </a:lnTo>
                  <a:lnTo>
                    <a:pt x="150" y="934"/>
                  </a:lnTo>
                  <a:lnTo>
                    <a:pt x="161" y="935"/>
                  </a:lnTo>
                  <a:lnTo>
                    <a:pt x="173" y="936"/>
                  </a:lnTo>
                  <a:lnTo>
                    <a:pt x="184" y="936"/>
                  </a:lnTo>
                  <a:lnTo>
                    <a:pt x="197" y="936"/>
                  </a:lnTo>
                  <a:lnTo>
                    <a:pt x="209" y="936"/>
                  </a:lnTo>
                  <a:lnTo>
                    <a:pt x="223" y="936"/>
                  </a:lnTo>
                  <a:lnTo>
                    <a:pt x="538" y="44"/>
                  </a:lnTo>
                  <a:lnTo>
                    <a:pt x="448" y="0"/>
                  </a:lnTo>
                  <a:lnTo>
                    <a:pt x="448" y="0"/>
                  </a:lnTo>
                  <a:close/>
                </a:path>
              </a:pathLst>
            </a:custGeom>
            <a:solidFill>
              <a:srgbClr val="FFC7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88"/>
            <p:cNvSpPr>
              <a:spLocks/>
            </p:cNvSpPr>
            <p:nvPr/>
          </p:nvSpPr>
          <p:spPr bwMode="auto">
            <a:xfrm>
              <a:off x="2060" y="1924"/>
              <a:ext cx="76" cy="70"/>
            </a:xfrm>
            <a:custGeom>
              <a:avLst/>
              <a:gdLst>
                <a:gd name="T0" fmla="*/ 0 w 154"/>
                <a:gd name="T1" fmla="*/ 80 h 139"/>
                <a:gd name="T2" fmla="*/ 121 w 154"/>
                <a:gd name="T3" fmla="*/ 139 h 139"/>
                <a:gd name="T4" fmla="*/ 154 w 154"/>
                <a:gd name="T5" fmla="*/ 45 h 139"/>
                <a:gd name="T6" fmla="*/ 35 w 154"/>
                <a:gd name="T7" fmla="*/ 0 h 139"/>
                <a:gd name="T8" fmla="*/ 0 w 154"/>
                <a:gd name="T9" fmla="*/ 80 h 139"/>
                <a:gd name="T10" fmla="*/ 0 w 154"/>
                <a:gd name="T11" fmla="*/ 8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4" h="139">
                  <a:moveTo>
                    <a:pt x="0" y="80"/>
                  </a:moveTo>
                  <a:lnTo>
                    <a:pt x="121" y="139"/>
                  </a:lnTo>
                  <a:lnTo>
                    <a:pt x="154" y="45"/>
                  </a:lnTo>
                  <a:lnTo>
                    <a:pt x="35" y="0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D98C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89"/>
            <p:cNvSpPr>
              <a:spLocks/>
            </p:cNvSpPr>
            <p:nvPr/>
          </p:nvSpPr>
          <p:spPr bwMode="auto">
            <a:xfrm>
              <a:off x="1980" y="1951"/>
              <a:ext cx="196" cy="441"/>
            </a:xfrm>
            <a:custGeom>
              <a:avLst/>
              <a:gdLst>
                <a:gd name="T0" fmla="*/ 392 w 392"/>
                <a:gd name="T1" fmla="*/ 0 h 882"/>
                <a:gd name="T2" fmla="*/ 98 w 392"/>
                <a:gd name="T3" fmla="*/ 837 h 882"/>
                <a:gd name="T4" fmla="*/ 0 w 392"/>
                <a:gd name="T5" fmla="*/ 882 h 882"/>
                <a:gd name="T6" fmla="*/ 322 w 392"/>
                <a:gd name="T7" fmla="*/ 13 h 882"/>
                <a:gd name="T8" fmla="*/ 392 w 392"/>
                <a:gd name="T9" fmla="*/ 0 h 882"/>
                <a:gd name="T10" fmla="*/ 392 w 392"/>
                <a:gd name="T11" fmla="*/ 0 h 8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2" h="882">
                  <a:moveTo>
                    <a:pt x="392" y="0"/>
                  </a:moveTo>
                  <a:lnTo>
                    <a:pt x="98" y="837"/>
                  </a:lnTo>
                  <a:lnTo>
                    <a:pt x="0" y="882"/>
                  </a:lnTo>
                  <a:lnTo>
                    <a:pt x="322" y="13"/>
                  </a:lnTo>
                  <a:lnTo>
                    <a:pt x="392" y="0"/>
                  </a:lnTo>
                  <a:lnTo>
                    <a:pt x="392" y="0"/>
                  </a:lnTo>
                  <a:close/>
                </a:path>
              </a:pathLst>
            </a:custGeom>
            <a:solidFill>
              <a:srgbClr val="E8A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90"/>
            <p:cNvSpPr>
              <a:spLocks/>
            </p:cNvSpPr>
            <p:nvPr/>
          </p:nvSpPr>
          <p:spPr bwMode="auto">
            <a:xfrm>
              <a:off x="2122" y="1951"/>
              <a:ext cx="44" cy="82"/>
            </a:xfrm>
            <a:custGeom>
              <a:avLst/>
              <a:gdLst>
                <a:gd name="T0" fmla="*/ 0 w 87"/>
                <a:gd name="T1" fmla="*/ 89 h 164"/>
                <a:gd name="T2" fmla="*/ 51 w 87"/>
                <a:gd name="T3" fmla="*/ 164 h 164"/>
                <a:gd name="T4" fmla="*/ 87 w 87"/>
                <a:gd name="T5" fmla="*/ 9 h 164"/>
                <a:gd name="T6" fmla="*/ 23 w 87"/>
                <a:gd name="T7" fmla="*/ 0 h 164"/>
                <a:gd name="T8" fmla="*/ 0 w 87"/>
                <a:gd name="T9" fmla="*/ 89 h 164"/>
                <a:gd name="T10" fmla="*/ 0 w 87"/>
                <a:gd name="T11" fmla="*/ 89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164">
                  <a:moveTo>
                    <a:pt x="0" y="89"/>
                  </a:moveTo>
                  <a:lnTo>
                    <a:pt x="51" y="164"/>
                  </a:lnTo>
                  <a:lnTo>
                    <a:pt x="87" y="9"/>
                  </a:lnTo>
                  <a:lnTo>
                    <a:pt x="23" y="0"/>
                  </a:lnTo>
                  <a:lnTo>
                    <a:pt x="0" y="89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9E70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91"/>
            <p:cNvSpPr>
              <a:spLocks/>
            </p:cNvSpPr>
            <p:nvPr/>
          </p:nvSpPr>
          <p:spPr bwMode="auto">
            <a:xfrm>
              <a:off x="2379" y="1527"/>
              <a:ext cx="271" cy="527"/>
            </a:xfrm>
            <a:custGeom>
              <a:avLst/>
              <a:gdLst>
                <a:gd name="T0" fmla="*/ 291 w 544"/>
                <a:gd name="T1" fmla="*/ 0 h 1053"/>
                <a:gd name="T2" fmla="*/ 0 w 544"/>
                <a:gd name="T3" fmla="*/ 1053 h 1053"/>
                <a:gd name="T4" fmla="*/ 251 w 544"/>
                <a:gd name="T5" fmla="*/ 1011 h 1053"/>
                <a:gd name="T6" fmla="*/ 544 w 544"/>
                <a:gd name="T7" fmla="*/ 24 h 1053"/>
                <a:gd name="T8" fmla="*/ 291 w 544"/>
                <a:gd name="T9" fmla="*/ 0 h 1053"/>
                <a:gd name="T10" fmla="*/ 291 w 544"/>
                <a:gd name="T11" fmla="*/ 0 h 10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4" h="1053">
                  <a:moveTo>
                    <a:pt x="291" y="0"/>
                  </a:moveTo>
                  <a:lnTo>
                    <a:pt x="0" y="1053"/>
                  </a:lnTo>
                  <a:lnTo>
                    <a:pt x="251" y="1011"/>
                  </a:lnTo>
                  <a:lnTo>
                    <a:pt x="544" y="24"/>
                  </a:lnTo>
                  <a:lnTo>
                    <a:pt x="291" y="0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rgbClr val="7D3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92"/>
            <p:cNvSpPr>
              <a:spLocks/>
            </p:cNvSpPr>
            <p:nvPr/>
          </p:nvSpPr>
          <p:spPr bwMode="auto">
            <a:xfrm>
              <a:off x="1855" y="1239"/>
              <a:ext cx="344" cy="615"/>
            </a:xfrm>
            <a:custGeom>
              <a:avLst/>
              <a:gdLst>
                <a:gd name="T0" fmla="*/ 54 w 687"/>
                <a:gd name="T1" fmla="*/ 1231 h 1231"/>
                <a:gd name="T2" fmla="*/ 687 w 687"/>
                <a:gd name="T3" fmla="*/ 22 h 1231"/>
                <a:gd name="T4" fmla="*/ 638 w 687"/>
                <a:gd name="T5" fmla="*/ 0 h 1231"/>
                <a:gd name="T6" fmla="*/ 0 w 687"/>
                <a:gd name="T7" fmla="*/ 1204 h 1231"/>
                <a:gd name="T8" fmla="*/ 54 w 687"/>
                <a:gd name="T9" fmla="*/ 1231 h 1231"/>
                <a:gd name="T10" fmla="*/ 54 w 687"/>
                <a:gd name="T11" fmla="*/ 1231 h 12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87" h="1231">
                  <a:moveTo>
                    <a:pt x="54" y="1231"/>
                  </a:moveTo>
                  <a:lnTo>
                    <a:pt x="687" y="22"/>
                  </a:lnTo>
                  <a:lnTo>
                    <a:pt x="638" y="0"/>
                  </a:lnTo>
                  <a:lnTo>
                    <a:pt x="0" y="1204"/>
                  </a:lnTo>
                  <a:lnTo>
                    <a:pt x="54" y="1231"/>
                  </a:lnTo>
                  <a:lnTo>
                    <a:pt x="54" y="12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93"/>
            <p:cNvSpPr>
              <a:spLocks/>
            </p:cNvSpPr>
            <p:nvPr/>
          </p:nvSpPr>
          <p:spPr bwMode="auto">
            <a:xfrm>
              <a:off x="2443" y="1354"/>
              <a:ext cx="109" cy="95"/>
            </a:xfrm>
            <a:custGeom>
              <a:avLst/>
              <a:gdLst>
                <a:gd name="T0" fmla="*/ 214 w 218"/>
                <a:gd name="T1" fmla="*/ 163 h 190"/>
                <a:gd name="T2" fmla="*/ 216 w 218"/>
                <a:gd name="T3" fmla="*/ 147 h 190"/>
                <a:gd name="T4" fmla="*/ 216 w 218"/>
                <a:gd name="T5" fmla="*/ 131 h 190"/>
                <a:gd name="T6" fmla="*/ 210 w 218"/>
                <a:gd name="T7" fmla="*/ 113 h 190"/>
                <a:gd name="T8" fmla="*/ 206 w 218"/>
                <a:gd name="T9" fmla="*/ 99 h 190"/>
                <a:gd name="T10" fmla="*/ 201 w 218"/>
                <a:gd name="T11" fmla="*/ 90 h 190"/>
                <a:gd name="T12" fmla="*/ 194 w 218"/>
                <a:gd name="T13" fmla="*/ 80 h 190"/>
                <a:gd name="T14" fmla="*/ 188 w 218"/>
                <a:gd name="T15" fmla="*/ 72 h 190"/>
                <a:gd name="T16" fmla="*/ 179 w 218"/>
                <a:gd name="T17" fmla="*/ 61 h 190"/>
                <a:gd name="T18" fmla="*/ 171 w 218"/>
                <a:gd name="T19" fmla="*/ 54 h 190"/>
                <a:gd name="T20" fmla="*/ 162 w 218"/>
                <a:gd name="T21" fmla="*/ 46 h 190"/>
                <a:gd name="T22" fmla="*/ 153 w 218"/>
                <a:gd name="T23" fmla="*/ 37 h 190"/>
                <a:gd name="T24" fmla="*/ 142 w 218"/>
                <a:gd name="T25" fmla="*/ 30 h 190"/>
                <a:gd name="T26" fmla="*/ 131 w 218"/>
                <a:gd name="T27" fmla="*/ 23 h 190"/>
                <a:gd name="T28" fmla="*/ 121 w 218"/>
                <a:gd name="T29" fmla="*/ 17 h 190"/>
                <a:gd name="T30" fmla="*/ 110 w 218"/>
                <a:gd name="T31" fmla="*/ 12 h 190"/>
                <a:gd name="T32" fmla="*/ 99 w 218"/>
                <a:gd name="T33" fmla="*/ 8 h 190"/>
                <a:gd name="T34" fmla="*/ 89 w 218"/>
                <a:gd name="T35" fmla="*/ 5 h 190"/>
                <a:gd name="T36" fmla="*/ 79 w 218"/>
                <a:gd name="T37" fmla="*/ 2 h 190"/>
                <a:gd name="T38" fmla="*/ 69 w 218"/>
                <a:gd name="T39" fmla="*/ 1 h 190"/>
                <a:gd name="T40" fmla="*/ 59 w 218"/>
                <a:gd name="T41" fmla="*/ 0 h 190"/>
                <a:gd name="T42" fmla="*/ 50 w 218"/>
                <a:gd name="T43" fmla="*/ 0 h 190"/>
                <a:gd name="T44" fmla="*/ 37 w 218"/>
                <a:gd name="T45" fmla="*/ 2 h 190"/>
                <a:gd name="T46" fmla="*/ 22 w 218"/>
                <a:gd name="T47" fmla="*/ 7 h 190"/>
                <a:gd name="T48" fmla="*/ 12 w 218"/>
                <a:gd name="T49" fmla="*/ 16 h 190"/>
                <a:gd name="T50" fmla="*/ 3 w 218"/>
                <a:gd name="T51" fmla="*/ 29 h 190"/>
                <a:gd name="T52" fmla="*/ 0 w 218"/>
                <a:gd name="T53" fmla="*/ 44 h 190"/>
                <a:gd name="T54" fmla="*/ 0 w 218"/>
                <a:gd name="T55" fmla="*/ 61 h 190"/>
                <a:gd name="T56" fmla="*/ 3 w 218"/>
                <a:gd name="T57" fmla="*/ 73 h 190"/>
                <a:gd name="T58" fmla="*/ 7 w 218"/>
                <a:gd name="T59" fmla="*/ 83 h 190"/>
                <a:gd name="T60" fmla="*/ 13 w 218"/>
                <a:gd name="T61" fmla="*/ 96 h 190"/>
                <a:gd name="T62" fmla="*/ 22 w 218"/>
                <a:gd name="T63" fmla="*/ 110 h 190"/>
                <a:gd name="T64" fmla="*/ 28 w 218"/>
                <a:gd name="T65" fmla="*/ 119 h 190"/>
                <a:gd name="T66" fmla="*/ 37 w 218"/>
                <a:gd name="T67" fmla="*/ 128 h 190"/>
                <a:gd name="T68" fmla="*/ 44 w 218"/>
                <a:gd name="T69" fmla="*/ 136 h 190"/>
                <a:gd name="T70" fmla="*/ 55 w 218"/>
                <a:gd name="T71" fmla="*/ 145 h 190"/>
                <a:gd name="T72" fmla="*/ 64 w 218"/>
                <a:gd name="T73" fmla="*/ 153 h 190"/>
                <a:gd name="T74" fmla="*/ 75 w 218"/>
                <a:gd name="T75" fmla="*/ 160 h 190"/>
                <a:gd name="T76" fmla="*/ 86 w 218"/>
                <a:gd name="T77" fmla="*/ 166 h 190"/>
                <a:gd name="T78" fmla="*/ 95 w 218"/>
                <a:gd name="T79" fmla="*/ 172 h 190"/>
                <a:gd name="T80" fmla="*/ 106 w 218"/>
                <a:gd name="T81" fmla="*/ 178 h 190"/>
                <a:gd name="T82" fmla="*/ 117 w 218"/>
                <a:gd name="T83" fmla="*/ 182 h 190"/>
                <a:gd name="T84" fmla="*/ 128 w 218"/>
                <a:gd name="T85" fmla="*/ 186 h 190"/>
                <a:gd name="T86" fmla="*/ 137 w 218"/>
                <a:gd name="T87" fmla="*/ 188 h 190"/>
                <a:gd name="T88" fmla="*/ 148 w 218"/>
                <a:gd name="T89" fmla="*/ 190 h 190"/>
                <a:gd name="T90" fmla="*/ 162 w 218"/>
                <a:gd name="T91" fmla="*/ 190 h 190"/>
                <a:gd name="T92" fmla="*/ 179 w 218"/>
                <a:gd name="T93" fmla="*/ 189 h 190"/>
                <a:gd name="T94" fmla="*/ 194 w 218"/>
                <a:gd name="T95" fmla="*/ 183 h 190"/>
                <a:gd name="T96" fmla="*/ 206 w 218"/>
                <a:gd name="T97" fmla="*/ 174 h 190"/>
                <a:gd name="T98" fmla="*/ 210 w 218"/>
                <a:gd name="T99" fmla="*/ 17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18" h="190">
                  <a:moveTo>
                    <a:pt x="210" y="170"/>
                  </a:moveTo>
                  <a:lnTo>
                    <a:pt x="214" y="163"/>
                  </a:lnTo>
                  <a:lnTo>
                    <a:pt x="216" y="156"/>
                  </a:lnTo>
                  <a:lnTo>
                    <a:pt x="216" y="147"/>
                  </a:lnTo>
                  <a:lnTo>
                    <a:pt x="218" y="139"/>
                  </a:lnTo>
                  <a:lnTo>
                    <a:pt x="216" y="131"/>
                  </a:lnTo>
                  <a:lnTo>
                    <a:pt x="214" y="121"/>
                  </a:lnTo>
                  <a:lnTo>
                    <a:pt x="210" y="113"/>
                  </a:lnTo>
                  <a:lnTo>
                    <a:pt x="208" y="104"/>
                  </a:lnTo>
                  <a:lnTo>
                    <a:pt x="206" y="99"/>
                  </a:lnTo>
                  <a:lnTo>
                    <a:pt x="203" y="95"/>
                  </a:lnTo>
                  <a:lnTo>
                    <a:pt x="201" y="90"/>
                  </a:lnTo>
                  <a:lnTo>
                    <a:pt x="197" y="86"/>
                  </a:lnTo>
                  <a:lnTo>
                    <a:pt x="194" y="80"/>
                  </a:lnTo>
                  <a:lnTo>
                    <a:pt x="191" y="75"/>
                  </a:lnTo>
                  <a:lnTo>
                    <a:pt x="188" y="72"/>
                  </a:lnTo>
                  <a:lnTo>
                    <a:pt x="184" y="67"/>
                  </a:lnTo>
                  <a:lnTo>
                    <a:pt x="179" y="61"/>
                  </a:lnTo>
                  <a:lnTo>
                    <a:pt x="176" y="58"/>
                  </a:lnTo>
                  <a:lnTo>
                    <a:pt x="171" y="54"/>
                  </a:lnTo>
                  <a:lnTo>
                    <a:pt x="167" y="50"/>
                  </a:lnTo>
                  <a:lnTo>
                    <a:pt x="162" y="46"/>
                  </a:lnTo>
                  <a:lnTo>
                    <a:pt x="158" y="42"/>
                  </a:lnTo>
                  <a:lnTo>
                    <a:pt x="153" y="37"/>
                  </a:lnTo>
                  <a:lnTo>
                    <a:pt x="148" y="35"/>
                  </a:lnTo>
                  <a:lnTo>
                    <a:pt x="142" y="30"/>
                  </a:lnTo>
                  <a:lnTo>
                    <a:pt x="137" y="26"/>
                  </a:lnTo>
                  <a:lnTo>
                    <a:pt x="131" y="23"/>
                  </a:lnTo>
                  <a:lnTo>
                    <a:pt x="127" y="20"/>
                  </a:lnTo>
                  <a:lnTo>
                    <a:pt x="121" y="17"/>
                  </a:lnTo>
                  <a:lnTo>
                    <a:pt x="116" y="14"/>
                  </a:lnTo>
                  <a:lnTo>
                    <a:pt x="110" y="12"/>
                  </a:lnTo>
                  <a:lnTo>
                    <a:pt x="105" y="11"/>
                  </a:lnTo>
                  <a:lnTo>
                    <a:pt x="99" y="8"/>
                  </a:lnTo>
                  <a:lnTo>
                    <a:pt x="94" y="6"/>
                  </a:lnTo>
                  <a:lnTo>
                    <a:pt x="89" y="5"/>
                  </a:lnTo>
                  <a:lnTo>
                    <a:pt x="85" y="4"/>
                  </a:lnTo>
                  <a:lnTo>
                    <a:pt x="79" y="2"/>
                  </a:lnTo>
                  <a:lnTo>
                    <a:pt x="74" y="1"/>
                  </a:lnTo>
                  <a:lnTo>
                    <a:pt x="69" y="1"/>
                  </a:lnTo>
                  <a:lnTo>
                    <a:pt x="64" y="1"/>
                  </a:lnTo>
                  <a:lnTo>
                    <a:pt x="59" y="0"/>
                  </a:lnTo>
                  <a:lnTo>
                    <a:pt x="55" y="0"/>
                  </a:lnTo>
                  <a:lnTo>
                    <a:pt x="50" y="0"/>
                  </a:lnTo>
                  <a:lnTo>
                    <a:pt x="46" y="1"/>
                  </a:lnTo>
                  <a:lnTo>
                    <a:pt x="37" y="2"/>
                  </a:lnTo>
                  <a:lnTo>
                    <a:pt x="30" y="5"/>
                  </a:lnTo>
                  <a:lnTo>
                    <a:pt x="22" y="7"/>
                  </a:lnTo>
                  <a:lnTo>
                    <a:pt x="16" y="12"/>
                  </a:lnTo>
                  <a:lnTo>
                    <a:pt x="12" y="16"/>
                  </a:lnTo>
                  <a:lnTo>
                    <a:pt x="8" y="23"/>
                  </a:lnTo>
                  <a:lnTo>
                    <a:pt x="3" y="29"/>
                  </a:lnTo>
                  <a:lnTo>
                    <a:pt x="2" y="37"/>
                  </a:lnTo>
                  <a:lnTo>
                    <a:pt x="0" y="44"/>
                  </a:lnTo>
                  <a:lnTo>
                    <a:pt x="0" y="53"/>
                  </a:lnTo>
                  <a:lnTo>
                    <a:pt x="0" y="61"/>
                  </a:lnTo>
                  <a:lnTo>
                    <a:pt x="2" y="68"/>
                  </a:lnTo>
                  <a:lnTo>
                    <a:pt x="3" y="73"/>
                  </a:lnTo>
                  <a:lnTo>
                    <a:pt x="6" y="78"/>
                  </a:lnTo>
                  <a:lnTo>
                    <a:pt x="7" y="83"/>
                  </a:lnTo>
                  <a:lnTo>
                    <a:pt x="9" y="87"/>
                  </a:lnTo>
                  <a:lnTo>
                    <a:pt x="13" y="96"/>
                  </a:lnTo>
                  <a:lnTo>
                    <a:pt x="20" y="105"/>
                  </a:lnTo>
                  <a:lnTo>
                    <a:pt x="22" y="110"/>
                  </a:lnTo>
                  <a:lnTo>
                    <a:pt x="25" y="114"/>
                  </a:lnTo>
                  <a:lnTo>
                    <a:pt x="28" y="119"/>
                  </a:lnTo>
                  <a:lnTo>
                    <a:pt x="33" y="125"/>
                  </a:lnTo>
                  <a:lnTo>
                    <a:pt x="37" y="128"/>
                  </a:lnTo>
                  <a:lnTo>
                    <a:pt x="40" y="132"/>
                  </a:lnTo>
                  <a:lnTo>
                    <a:pt x="44" y="136"/>
                  </a:lnTo>
                  <a:lnTo>
                    <a:pt x="50" y="141"/>
                  </a:lnTo>
                  <a:lnTo>
                    <a:pt x="55" y="145"/>
                  </a:lnTo>
                  <a:lnTo>
                    <a:pt x="59" y="148"/>
                  </a:lnTo>
                  <a:lnTo>
                    <a:pt x="64" y="153"/>
                  </a:lnTo>
                  <a:lnTo>
                    <a:pt x="70" y="158"/>
                  </a:lnTo>
                  <a:lnTo>
                    <a:pt x="75" y="160"/>
                  </a:lnTo>
                  <a:lnTo>
                    <a:pt x="80" y="164"/>
                  </a:lnTo>
                  <a:lnTo>
                    <a:pt x="86" y="166"/>
                  </a:lnTo>
                  <a:lnTo>
                    <a:pt x="91" y="170"/>
                  </a:lnTo>
                  <a:lnTo>
                    <a:pt x="95" y="172"/>
                  </a:lnTo>
                  <a:lnTo>
                    <a:pt x="101" y="176"/>
                  </a:lnTo>
                  <a:lnTo>
                    <a:pt x="106" y="178"/>
                  </a:lnTo>
                  <a:lnTo>
                    <a:pt x="112" y="181"/>
                  </a:lnTo>
                  <a:lnTo>
                    <a:pt x="117" y="182"/>
                  </a:lnTo>
                  <a:lnTo>
                    <a:pt x="122" y="183"/>
                  </a:lnTo>
                  <a:lnTo>
                    <a:pt x="128" y="186"/>
                  </a:lnTo>
                  <a:lnTo>
                    <a:pt x="133" y="187"/>
                  </a:lnTo>
                  <a:lnTo>
                    <a:pt x="137" y="188"/>
                  </a:lnTo>
                  <a:lnTo>
                    <a:pt x="142" y="189"/>
                  </a:lnTo>
                  <a:lnTo>
                    <a:pt x="148" y="190"/>
                  </a:lnTo>
                  <a:lnTo>
                    <a:pt x="153" y="190"/>
                  </a:lnTo>
                  <a:lnTo>
                    <a:pt x="162" y="190"/>
                  </a:lnTo>
                  <a:lnTo>
                    <a:pt x="171" y="190"/>
                  </a:lnTo>
                  <a:lnTo>
                    <a:pt x="179" y="189"/>
                  </a:lnTo>
                  <a:lnTo>
                    <a:pt x="186" y="187"/>
                  </a:lnTo>
                  <a:lnTo>
                    <a:pt x="194" y="183"/>
                  </a:lnTo>
                  <a:lnTo>
                    <a:pt x="201" y="180"/>
                  </a:lnTo>
                  <a:lnTo>
                    <a:pt x="206" y="174"/>
                  </a:lnTo>
                  <a:lnTo>
                    <a:pt x="210" y="170"/>
                  </a:lnTo>
                  <a:lnTo>
                    <a:pt x="210" y="170"/>
                  </a:lnTo>
                  <a:close/>
                </a:path>
              </a:pathLst>
            </a:custGeom>
            <a:solidFill>
              <a:srgbClr val="E8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94"/>
            <p:cNvSpPr>
              <a:spLocks/>
            </p:cNvSpPr>
            <p:nvPr/>
          </p:nvSpPr>
          <p:spPr bwMode="auto">
            <a:xfrm>
              <a:off x="2471" y="1412"/>
              <a:ext cx="226" cy="657"/>
            </a:xfrm>
            <a:custGeom>
              <a:avLst/>
              <a:gdLst>
                <a:gd name="T0" fmla="*/ 399 w 451"/>
                <a:gd name="T1" fmla="*/ 0 h 1314"/>
                <a:gd name="T2" fmla="*/ 0 w 451"/>
                <a:gd name="T3" fmla="*/ 1310 h 1314"/>
                <a:gd name="T4" fmla="*/ 51 w 451"/>
                <a:gd name="T5" fmla="*/ 1314 h 1314"/>
                <a:gd name="T6" fmla="*/ 451 w 451"/>
                <a:gd name="T7" fmla="*/ 2 h 1314"/>
                <a:gd name="T8" fmla="*/ 399 w 451"/>
                <a:gd name="T9" fmla="*/ 0 h 1314"/>
                <a:gd name="T10" fmla="*/ 399 w 451"/>
                <a:gd name="T11" fmla="*/ 0 h 13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1" h="1314">
                  <a:moveTo>
                    <a:pt x="399" y="0"/>
                  </a:moveTo>
                  <a:lnTo>
                    <a:pt x="0" y="1310"/>
                  </a:lnTo>
                  <a:lnTo>
                    <a:pt x="51" y="1314"/>
                  </a:lnTo>
                  <a:lnTo>
                    <a:pt x="451" y="2"/>
                  </a:lnTo>
                  <a:lnTo>
                    <a:pt x="399" y="0"/>
                  </a:lnTo>
                  <a:lnTo>
                    <a:pt x="39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95"/>
            <p:cNvSpPr>
              <a:spLocks/>
            </p:cNvSpPr>
            <p:nvPr/>
          </p:nvSpPr>
          <p:spPr bwMode="auto">
            <a:xfrm>
              <a:off x="1844" y="1794"/>
              <a:ext cx="699" cy="284"/>
            </a:xfrm>
            <a:custGeom>
              <a:avLst/>
              <a:gdLst>
                <a:gd name="T0" fmla="*/ 1399 w 1399"/>
                <a:gd name="T1" fmla="*/ 469 h 567"/>
                <a:gd name="T2" fmla="*/ 1062 w 1399"/>
                <a:gd name="T3" fmla="*/ 510 h 567"/>
                <a:gd name="T4" fmla="*/ 27 w 1399"/>
                <a:gd name="T5" fmla="*/ 0 h 567"/>
                <a:gd name="T6" fmla="*/ 0 w 1399"/>
                <a:gd name="T7" fmla="*/ 51 h 567"/>
                <a:gd name="T8" fmla="*/ 1050 w 1399"/>
                <a:gd name="T9" fmla="*/ 567 h 567"/>
                <a:gd name="T10" fmla="*/ 1391 w 1399"/>
                <a:gd name="T11" fmla="*/ 522 h 567"/>
                <a:gd name="T12" fmla="*/ 1399 w 1399"/>
                <a:gd name="T13" fmla="*/ 469 h 567"/>
                <a:gd name="T14" fmla="*/ 1399 w 1399"/>
                <a:gd name="T15" fmla="*/ 469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99" h="567">
                  <a:moveTo>
                    <a:pt x="1399" y="469"/>
                  </a:moveTo>
                  <a:lnTo>
                    <a:pt x="1062" y="510"/>
                  </a:lnTo>
                  <a:lnTo>
                    <a:pt x="27" y="0"/>
                  </a:lnTo>
                  <a:lnTo>
                    <a:pt x="0" y="51"/>
                  </a:lnTo>
                  <a:lnTo>
                    <a:pt x="1050" y="567"/>
                  </a:lnTo>
                  <a:lnTo>
                    <a:pt x="1391" y="522"/>
                  </a:lnTo>
                  <a:lnTo>
                    <a:pt x="1399" y="469"/>
                  </a:lnTo>
                  <a:lnTo>
                    <a:pt x="1399" y="4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96"/>
            <p:cNvSpPr>
              <a:spLocks/>
            </p:cNvSpPr>
            <p:nvPr/>
          </p:nvSpPr>
          <p:spPr bwMode="auto">
            <a:xfrm>
              <a:off x="2174" y="1119"/>
              <a:ext cx="362" cy="140"/>
            </a:xfrm>
            <a:custGeom>
              <a:avLst/>
              <a:gdLst>
                <a:gd name="T0" fmla="*/ 304 w 724"/>
                <a:gd name="T1" fmla="*/ 18 h 280"/>
                <a:gd name="T2" fmla="*/ 264 w 724"/>
                <a:gd name="T3" fmla="*/ 30 h 280"/>
                <a:gd name="T4" fmla="*/ 230 w 724"/>
                <a:gd name="T5" fmla="*/ 45 h 280"/>
                <a:gd name="T6" fmla="*/ 197 w 724"/>
                <a:gd name="T7" fmla="*/ 62 h 280"/>
                <a:gd name="T8" fmla="*/ 166 w 724"/>
                <a:gd name="T9" fmla="*/ 80 h 280"/>
                <a:gd name="T10" fmla="*/ 139 w 724"/>
                <a:gd name="T11" fmla="*/ 100 h 280"/>
                <a:gd name="T12" fmla="*/ 112 w 724"/>
                <a:gd name="T13" fmla="*/ 121 h 280"/>
                <a:gd name="T14" fmla="*/ 91 w 724"/>
                <a:gd name="T15" fmla="*/ 141 h 280"/>
                <a:gd name="T16" fmla="*/ 69 w 724"/>
                <a:gd name="T17" fmla="*/ 160 h 280"/>
                <a:gd name="T18" fmla="*/ 51 w 724"/>
                <a:gd name="T19" fmla="*/ 179 h 280"/>
                <a:gd name="T20" fmla="*/ 37 w 724"/>
                <a:gd name="T21" fmla="*/ 197 h 280"/>
                <a:gd name="T22" fmla="*/ 17 w 724"/>
                <a:gd name="T23" fmla="*/ 225 h 280"/>
                <a:gd name="T24" fmla="*/ 1 w 724"/>
                <a:gd name="T25" fmla="*/ 249 h 280"/>
                <a:gd name="T26" fmla="*/ 17 w 724"/>
                <a:gd name="T27" fmla="*/ 262 h 280"/>
                <a:gd name="T28" fmla="*/ 38 w 724"/>
                <a:gd name="T29" fmla="*/ 275 h 280"/>
                <a:gd name="T30" fmla="*/ 51 w 724"/>
                <a:gd name="T31" fmla="*/ 266 h 280"/>
                <a:gd name="T32" fmla="*/ 69 w 724"/>
                <a:gd name="T33" fmla="*/ 243 h 280"/>
                <a:gd name="T34" fmla="*/ 84 w 724"/>
                <a:gd name="T35" fmla="*/ 224 h 280"/>
                <a:gd name="T36" fmla="*/ 99 w 724"/>
                <a:gd name="T37" fmla="*/ 207 h 280"/>
                <a:gd name="T38" fmla="*/ 117 w 724"/>
                <a:gd name="T39" fmla="*/ 190 h 280"/>
                <a:gd name="T40" fmla="*/ 138 w 724"/>
                <a:gd name="T41" fmla="*/ 172 h 280"/>
                <a:gd name="T42" fmla="*/ 159 w 724"/>
                <a:gd name="T43" fmla="*/ 154 h 280"/>
                <a:gd name="T44" fmla="*/ 182 w 724"/>
                <a:gd name="T45" fmla="*/ 136 h 280"/>
                <a:gd name="T46" fmla="*/ 208 w 724"/>
                <a:gd name="T47" fmla="*/ 118 h 280"/>
                <a:gd name="T48" fmla="*/ 237 w 724"/>
                <a:gd name="T49" fmla="*/ 103 h 280"/>
                <a:gd name="T50" fmla="*/ 268 w 724"/>
                <a:gd name="T51" fmla="*/ 88 h 280"/>
                <a:gd name="T52" fmla="*/ 300 w 724"/>
                <a:gd name="T53" fmla="*/ 77 h 280"/>
                <a:gd name="T54" fmla="*/ 335 w 724"/>
                <a:gd name="T55" fmla="*/ 67 h 280"/>
                <a:gd name="T56" fmla="*/ 370 w 724"/>
                <a:gd name="T57" fmla="*/ 60 h 280"/>
                <a:gd name="T58" fmla="*/ 403 w 724"/>
                <a:gd name="T59" fmla="*/ 57 h 280"/>
                <a:gd name="T60" fmla="*/ 437 w 724"/>
                <a:gd name="T61" fmla="*/ 57 h 280"/>
                <a:gd name="T62" fmla="*/ 468 w 724"/>
                <a:gd name="T63" fmla="*/ 61 h 280"/>
                <a:gd name="T64" fmla="*/ 497 w 724"/>
                <a:gd name="T65" fmla="*/ 66 h 280"/>
                <a:gd name="T66" fmla="*/ 524 w 724"/>
                <a:gd name="T67" fmla="*/ 74 h 280"/>
                <a:gd name="T68" fmla="*/ 551 w 724"/>
                <a:gd name="T69" fmla="*/ 84 h 280"/>
                <a:gd name="T70" fmla="*/ 576 w 724"/>
                <a:gd name="T71" fmla="*/ 94 h 280"/>
                <a:gd name="T72" fmla="*/ 597 w 724"/>
                <a:gd name="T73" fmla="*/ 105 h 280"/>
                <a:gd name="T74" fmla="*/ 615 w 724"/>
                <a:gd name="T75" fmla="*/ 116 h 280"/>
                <a:gd name="T76" fmla="*/ 633 w 724"/>
                <a:gd name="T77" fmla="*/ 127 h 280"/>
                <a:gd name="T78" fmla="*/ 657 w 724"/>
                <a:gd name="T79" fmla="*/ 144 h 280"/>
                <a:gd name="T80" fmla="*/ 676 w 724"/>
                <a:gd name="T81" fmla="*/ 159 h 280"/>
                <a:gd name="T82" fmla="*/ 715 w 724"/>
                <a:gd name="T83" fmla="*/ 105 h 280"/>
                <a:gd name="T84" fmla="*/ 691 w 724"/>
                <a:gd name="T85" fmla="*/ 87 h 280"/>
                <a:gd name="T86" fmla="*/ 674 w 724"/>
                <a:gd name="T87" fmla="*/ 77 h 280"/>
                <a:gd name="T88" fmla="*/ 656 w 724"/>
                <a:gd name="T89" fmla="*/ 65 h 280"/>
                <a:gd name="T90" fmla="*/ 634 w 724"/>
                <a:gd name="T91" fmla="*/ 53 h 280"/>
                <a:gd name="T92" fmla="*/ 610 w 724"/>
                <a:gd name="T93" fmla="*/ 42 h 280"/>
                <a:gd name="T94" fmla="*/ 583 w 724"/>
                <a:gd name="T95" fmla="*/ 29 h 280"/>
                <a:gd name="T96" fmla="*/ 553 w 724"/>
                <a:gd name="T97" fmla="*/ 19 h 280"/>
                <a:gd name="T98" fmla="*/ 521 w 724"/>
                <a:gd name="T99" fmla="*/ 11 h 280"/>
                <a:gd name="T100" fmla="*/ 488 w 724"/>
                <a:gd name="T101" fmla="*/ 5 h 280"/>
                <a:gd name="T102" fmla="*/ 451 w 724"/>
                <a:gd name="T103" fmla="*/ 1 h 280"/>
                <a:gd name="T104" fmla="*/ 414 w 724"/>
                <a:gd name="T105" fmla="*/ 1 h 280"/>
                <a:gd name="T106" fmla="*/ 375 w 724"/>
                <a:gd name="T107" fmla="*/ 4 h 280"/>
                <a:gd name="T108" fmla="*/ 335 w 724"/>
                <a:gd name="T109" fmla="*/ 11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24" h="280">
                  <a:moveTo>
                    <a:pt x="335" y="11"/>
                  </a:moveTo>
                  <a:lnTo>
                    <a:pt x="324" y="13"/>
                  </a:lnTo>
                  <a:lnTo>
                    <a:pt x="314" y="14"/>
                  </a:lnTo>
                  <a:lnTo>
                    <a:pt x="304" y="18"/>
                  </a:lnTo>
                  <a:lnTo>
                    <a:pt x="294" y="21"/>
                  </a:lnTo>
                  <a:lnTo>
                    <a:pt x="284" y="24"/>
                  </a:lnTo>
                  <a:lnTo>
                    <a:pt x="274" y="26"/>
                  </a:lnTo>
                  <a:lnTo>
                    <a:pt x="264" y="30"/>
                  </a:lnTo>
                  <a:lnTo>
                    <a:pt x="257" y="35"/>
                  </a:lnTo>
                  <a:lnTo>
                    <a:pt x="247" y="37"/>
                  </a:lnTo>
                  <a:lnTo>
                    <a:pt x="238" y="42"/>
                  </a:lnTo>
                  <a:lnTo>
                    <a:pt x="230" y="45"/>
                  </a:lnTo>
                  <a:lnTo>
                    <a:pt x="223" y="49"/>
                  </a:lnTo>
                  <a:lnTo>
                    <a:pt x="213" y="53"/>
                  </a:lnTo>
                  <a:lnTo>
                    <a:pt x="205" y="57"/>
                  </a:lnTo>
                  <a:lnTo>
                    <a:pt x="197" y="62"/>
                  </a:lnTo>
                  <a:lnTo>
                    <a:pt x="190" y="67"/>
                  </a:lnTo>
                  <a:lnTo>
                    <a:pt x="182" y="71"/>
                  </a:lnTo>
                  <a:lnTo>
                    <a:pt x="174" y="75"/>
                  </a:lnTo>
                  <a:lnTo>
                    <a:pt x="166" y="80"/>
                  </a:lnTo>
                  <a:lnTo>
                    <a:pt x="159" y="85"/>
                  </a:lnTo>
                  <a:lnTo>
                    <a:pt x="152" y="90"/>
                  </a:lnTo>
                  <a:lnTo>
                    <a:pt x="146" y="94"/>
                  </a:lnTo>
                  <a:lnTo>
                    <a:pt x="139" y="100"/>
                  </a:lnTo>
                  <a:lnTo>
                    <a:pt x="132" y="105"/>
                  </a:lnTo>
                  <a:lnTo>
                    <a:pt x="126" y="110"/>
                  </a:lnTo>
                  <a:lnTo>
                    <a:pt x="118" y="116"/>
                  </a:lnTo>
                  <a:lnTo>
                    <a:pt x="112" y="121"/>
                  </a:lnTo>
                  <a:lnTo>
                    <a:pt x="108" y="126"/>
                  </a:lnTo>
                  <a:lnTo>
                    <a:pt x="100" y="130"/>
                  </a:lnTo>
                  <a:lnTo>
                    <a:pt x="96" y="136"/>
                  </a:lnTo>
                  <a:lnTo>
                    <a:pt x="91" y="141"/>
                  </a:lnTo>
                  <a:lnTo>
                    <a:pt x="86" y="147"/>
                  </a:lnTo>
                  <a:lnTo>
                    <a:pt x="80" y="151"/>
                  </a:lnTo>
                  <a:lnTo>
                    <a:pt x="75" y="156"/>
                  </a:lnTo>
                  <a:lnTo>
                    <a:pt x="69" y="160"/>
                  </a:lnTo>
                  <a:lnTo>
                    <a:pt x="66" y="165"/>
                  </a:lnTo>
                  <a:lnTo>
                    <a:pt x="60" y="170"/>
                  </a:lnTo>
                  <a:lnTo>
                    <a:pt x="56" y="175"/>
                  </a:lnTo>
                  <a:lnTo>
                    <a:pt x="51" y="179"/>
                  </a:lnTo>
                  <a:lnTo>
                    <a:pt x="49" y="185"/>
                  </a:lnTo>
                  <a:lnTo>
                    <a:pt x="44" y="189"/>
                  </a:lnTo>
                  <a:lnTo>
                    <a:pt x="41" y="194"/>
                  </a:lnTo>
                  <a:lnTo>
                    <a:pt x="37" y="197"/>
                  </a:lnTo>
                  <a:lnTo>
                    <a:pt x="35" y="203"/>
                  </a:lnTo>
                  <a:lnTo>
                    <a:pt x="27" y="211"/>
                  </a:lnTo>
                  <a:lnTo>
                    <a:pt x="23" y="219"/>
                  </a:lnTo>
                  <a:lnTo>
                    <a:pt x="17" y="225"/>
                  </a:lnTo>
                  <a:lnTo>
                    <a:pt x="13" y="232"/>
                  </a:lnTo>
                  <a:lnTo>
                    <a:pt x="8" y="238"/>
                  </a:lnTo>
                  <a:lnTo>
                    <a:pt x="6" y="243"/>
                  </a:lnTo>
                  <a:lnTo>
                    <a:pt x="1" y="249"/>
                  </a:lnTo>
                  <a:lnTo>
                    <a:pt x="0" y="254"/>
                  </a:lnTo>
                  <a:lnTo>
                    <a:pt x="6" y="256"/>
                  </a:lnTo>
                  <a:lnTo>
                    <a:pt x="12" y="260"/>
                  </a:lnTo>
                  <a:lnTo>
                    <a:pt x="17" y="262"/>
                  </a:lnTo>
                  <a:lnTo>
                    <a:pt x="23" y="266"/>
                  </a:lnTo>
                  <a:lnTo>
                    <a:pt x="27" y="269"/>
                  </a:lnTo>
                  <a:lnTo>
                    <a:pt x="32" y="272"/>
                  </a:lnTo>
                  <a:lnTo>
                    <a:pt x="38" y="275"/>
                  </a:lnTo>
                  <a:lnTo>
                    <a:pt x="45" y="280"/>
                  </a:lnTo>
                  <a:lnTo>
                    <a:pt x="45" y="276"/>
                  </a:lnTo>
                  <a:lnTo>
                    <a:pt x="49" y="270"/>
                  </a:lnTo>
                  <a:lnTo>
                    <a:pt x="51" y="266"/>
                  </a:lnTo>
                  <a:lnTo>
                    <a:pt x="56" y="262"/>
                  </a:lnTo>
                  <a:lnTo>
                    <a:pt x="59" y="255"/>
                  </a:lnTo>
                  <a:lnTo>
                    <a:pt x="65" y="250"/>
                  </a:lnTo>
                  <a:lnTo>
                    <a:pt x="69" y="243"/>
                  </a:lnTo>
                  <a:lnTo>
                    <a:pt x="75" y="236"/>
                  </a:lnTo>
                  <a:lnTo>
                    <a:pt x="78" y="231"/>
                  </a:lnTo>
                  <a:lnTo>
                    <a:pt x="80" y="227"/>
                  </a:lnTo>
                  <a:lnTo>
                    <a:pt x="84" y="224"/>
                  </a:lnTo>
                  <a:lnTo>
                    <a:pt x="89" y="220"/>
                  </a:lnTo>
                  <a:lnTo>
                    <a:pt x="91" y="217"/>
                  </a:lnTo>
                  <a:lnTo>
                    <a:pt x="96" y="212"/>
                  </a:lnTo>
                  <a:lnTo>
                    <a:pt x="99" y="207"/>
                  </a:lnTo>
                  <a:lnTo>
                    <a:pt x="104" y="203"/>
                  </a:lnTo>
                  <a:lnTo>
                    <a:pt x="108" y="200"/>
                  </a:lnTo>
                  <a:lnTo>
                    <a:pt x="112" y="195"/>
                  </a:lnTo>
                  <a:lnTo>
                    <a:pt x="117" y="190"/>
                  </a:lnTo>
                  <a:lnTo>
                    <a:pt x="123" y="187"/>
                  </a:lnTo>
                  <a:lnTo>
                    <a:pt x="128" y="182"/>
                  </a:lnTo>
                  <a:lnTo>
                    <a:pt x="132" y="177"/>
                  </a:lnTo>
                  <a:lnTo>
                    <a:pt x="138" y="172"/>
                  </a:lnTo>
                  <a:lnTo>
                    <a:pt x="142" y="167"/>
                  </a:lnTo>
                  <a:lnTo>
                    <a:pt x="147" y="163"/>
                  </a:lnTo>
                  <a:lnTo>
                    <a:pt x="152" y="158"/>
                  </a:lnTo>
                  <a:lnTo>
                    <a:pt x="159" y="154"/>
                  </a:lnTo>
                  <a:lnTo>
                    <a:pt x="165" y="151"/>
                  </a:lnTo>
                  <a:lnTo>
                    <a:pt x="170" y="145"/>
                  </a:lnTo>
                  <a:lnTo>
                    <a:pt x="176" y="140"/>
                  </a:lnTo>
                  <a:lnTo>
                    <a:pt x="182" y="136"/>
                  </a:lnTo>
                  <a:lnTo>
                    <a:pt x="189" y="132"/>
                  </a:lnTo>
                  <a:lnTo>
                    <a:pt x="195" y="127"/>
                  </a:lnTo>
                  <a:lnTo>
                    <a:pt x="202" y="123"/>
                  </a:lnTo>
                  <a:lnTo>
                    <a:pt x="208" y="118"/>
                  </a:lnTo>
                  <a:lnTo>
                    <a:pt x="217" y="116"/>
                  </a:lnTo>
                  <a:lnTo>
                    <a:pt x="223" y="111"/>
                  </a:lnTo>
                  <a:lnTo>
                    <a:pt x="230" y="108"/>
                  </a:lnTo>
                  <a:lnTo>
                    <a:pt x="237" y="103"/>
                  </a:lnTo>
                  <a:lnTo>
                    <a:pt x="245" y="99"/>
                  </a:lnTo>
                  <a:lnTo>
                    <a:pt x="253" y="94"/>
                  </a:lnTo>
                  <a:lnTo>
                    <a:pt x="261" y="91"/>
                  </a:lnTo>
                  <a:lnTo>
                    <a:pt x="268" y="88"/>
                  </a:lnTo>
                  <a:lnTo>
                    <a:pt x="276" y="86"/>
                  </a:lnTo>
                  <a:lnTo>
                    <a:pt x="285" y="83"/>
                  </a:lnTo>
                  <a:lnTo>
                    <a:pt x="292" y="79"/>
                  </a:lnTo>
                  <a:lnTo>
                    <a:pt x="300" y="77"/>
                  </a:lnTo>
                  <a:lnTo>
                    <a:pt x="309" y="74"/>
                  </a:lnTo>
                  <a:lnTo>
                    <a:pt x="317" y="71"/>
                  </a:lnTo>
                  <a:lnTo>
                    <a:pt x="327" y="68"/>
                  </a:lnTo>
                  <a:lnTo>
                    <a:pt x="335" y="67"/>
                  </a:lnTo>
                  <a:lnTo>
                    <a:pt x="345" y="66"/>
                  </a:lnTo>
                  <a:lnTo>
                    <a:pt x="353" y="63"/>
                  </a:lnTo>
                  <a:lnTo>
                    <a:pt x="361" y="61"/>
                  </a:lnTo>
                  <a:lnTo>
                    <a:pt x="370" y="60"/>
                  </a:lnTo>
                  <a:lnTo>
                    <a:pt x="378" y="60"/>
                  </a:lnTo>
                  <a:lnTo>
                    <a:pt x="387" y="57"/>
                  </a:lnTo>
                  <a:lnTo>
                    <a:pt x="396" y="57"/>
                  </a:lnTo>
                  <a:lnTo>
                    <a:pt x="403" y="57"/>
                  </a:lnTo>
                  <a:lnTo>
                    <a:pt x="413" y="57"/>
                  </a:lnTo>
                  <a:lnTo>
                    <a:pt x="420" y="56"/>
                  </a:lnTo>
                  <a:lnTo>
                    <a:pt x="429" y="56"/>
                  </a:lnTo>
                  <a:lnTo>
                    <a:pt x="437" y="57"/>
                  </a:lnTo>
                  <a:lnTo>
                    <a:pt x="444" y="59"/>
                  </a:lnTo>
                  <a:lnTo>
                    <a:pt x="451" y="59"/>
                  </a:lnTo>
                  <a:lnTo>
                    <a:pt x="460" y="60"/>
                  </a:lnTo>
                  <a:lnTo>
                    <a:pt x="468" y="61"/>
                  </a:lnTo>
                  <a:lnTo>
                    <a:pt x="475" y="63"/>
                  </a:lnTo>
                  <a:lnTo>
                    <a:pt x="482" y="63"/>
                  </a:lnTo>
                  <a:lnTo>
                    <a:pt x="490" y="65"/>
                  </a:lnTo>
                  <a:lnTo>
                    <a:pt x="497" y="66"/>
                  </a:lnTo>
                  <a:lnTo>
                    <a:pt x="504" y="68"/>
                  </a:lnTo>
                  <a:lnTo>
                    <a:pt x="510" y="71"/>
                  </a:lnTo>
                  <a:lnTo>
                    <a:pt x="517" y="72"/>
                  </a:lnTo>
                  <a:lnTo>
                    <a:pt x="524" y="74"/>
                  </a:lnTo>
                  <a:lnTo>
                    <a:pt x="531" y="77"/>
                  </a:lnTo>
                  <a:lnTo>
                    <a:pt x="537" y="78"/>
                  </a:lnTo>
                  <a:lnTo>
                    <a:pt x="545" y="81"/>
                  </a:lnTo>
                  <a:lnTo>
                    <a:pt x="551" y="84"/>
                  </a:lnTo>
                  <a:lnTo>
                    <a:pt x="558" y="86"/>
                  </a:lnTo>
                  <a:lnTo>
                    <a:pt x="563" y="88"/>
                  </a:lnTo>
                  <a:lnTo>
                    <a:pt x="569" y="91"/>
                  </a:lnTo>
                  <a:lnTo>
                    <a:pt x="576" y="94"/>
                  </a:lnTo>
                  <a:lnTo>
                    <a:pt x="582" y="98"/>
                  </a:lnTo>
                  <a:lnTo>
                    <a:pt x="587" y="100"/>
                  </a:lnTo>
                  <a:lnTo>
                    <a:pt x="591" y="103"/>
                  </a:lnTo>
                  <a:lnTo>
                    <a:pt x="597" y="105"/>
                  </a:lnTo>
                  <a:lnTo>
                    <a:pt x="602" y="109"/>
                  </a:lnTo>
                  <a:lnTo>
                    <a:pt x="607" y="111"/>
                  </a:lnTo>
                  <a:lnTo>
                    <a:pt x="610" y="114"/>
                  </a:lnTo>
                  <a:lnTo>
                    <a:pt x="615" y="116"/>
                  </a:lnTo>
                  <a:lnTo>
                    <a:pt x="621" y="118"/>
                  </a:lnTo>
                  <a:lnTo>
                    <a:pt x="625" y="122"/>
                  </a:lnTo>
                  <a:lnTo>
                    <a:pt x="628" y="124"/>
                  </a:lnTo>
                  <a:lnTo>
                    <a:pt x="633" y="127"/>
                  </a:lnTo>
                  <a:lnTo>
                    <a:pt x="638" y="129"/>
                  </a:lnTo>
                  <a:lnTo>
                    <a:pt x="645" y="135"/>
                  </a:lnTo>
                  <a:lnTo>
                    <a:pt x="652" y="140"/>
                  </a:lnTo>
                  <a:lnTo>
                    <a:pt x="657" y="144"/>
                  </a:lnTo>
                  <a:lnTo>
                    <a:pt x="663" y="147"/>
                  </a:lnTo>
                  <a:lnTo>
                    <a:pt x="667" y="151"/>
                  </a:lnTo>
                  <a:lnTo>
                    <a:pt x="670" y="154"/>
                  </a:lnTo>
                  <a:lnTo>
                    <a:pt x="676" y="159"/>
                  </a:lnTo>
                  <a:lnTo>
                    <a:pt x="679" y="161"/>
                  </a:lnTo>
                  <a:lnTo>
                    <a:pt x="724" y="115"/>
                  </a:lnTo>
                  <a:lnTo>
                    <a:pt x="721" y="111"/>
                  </a:lnTo>
                  <a:lnTo>
                    <a:pt x="715" y="105"/>
                  </a:lnTo>
                  <a:lnTo>
                    <a:pt x="709" y="102"/>
                  </a:lnTo>
                  <a:lnTo>
                    <a:pt x="704" y="98"/>
                  </a:lnTo>
                  <a:lnTo>
                    <a:pt x="698" y="92"/>
                  </a:lnTo>
                  <a:lnTo>
                    <a:pt x="691" y="87"/>
                  </a:lnTo>
                  <a:lnTo>
                    <a:pt x="687" y="84"/>
                  </a:lnTo>
                  <a:lnTo>
                    <a:pt x="682" y="81"/>
                  </a:lnTo>
                  <a:lnTo>
                    <a:pt x="677" y="79"/>
                  </a:lnTo>
                  <a:lnTo>
                    <a:pt x="674" y="77"/>
                  </a:lnTo>
                  <a:lnTo>
                    <a:pt x="669" y="73"/>
                  </a:lnTo>
                  <a:lnTo>
                    <a:pt x="664" y="71"/>
                  </a:lnTo>
                  <a:lnTo>
                    <a:pt x="660" y="67"/>
                  </a:lnTo>
                  <a:lnTo>
                    <a:pt x="656" y="65"/>
                  </a:lnTo>
                  <a:lnTo>
                    <a:pt x="650" y="61"/>
                  </a:lnTo>
                  <a:lnTo>
                    <a:pt x="645" y="59"/>
                  </a:lnTo>
                  <a:lnTo>
                    <a:pt x="639" y="55"/>
                  </a:lnTo>
                  <a:lnTo>
                    <a:pt x="634" y="53"/>
                  </a:lnTo>
                  <a:lnTo>
                    <a:pt x="628" y="49"/>
                  </a:lnTo>
                  <a:lnTo>
                    <a:pt x="621" y="47"/>
                  </a:lnTo>
                  <a:lnTo>
                    <a:pt x="615" y="44"/>
                  </a:lnTo>
                  <a:lnTo>
                    <a:pt x="610" y="42"/>
                  </a:lnTo>
                  <a:lnTo>
                    <a:pt x="603" y="38"/>
                  </a:lnTo>
                  <a:lnTo>
                    <a:pt x="596" y="36"/>
                  </a:lnTo>
                  <a:lnTo>
                    <a:pt x="589" y="32"/>
                  </a:lnTo>
                  <a:lnTo>
                    <a:pt x="583" y="29"/>
                  </a:lnTo>
                  <a:lnTo>
                    <a:pt x="575" y="26"/>
                  </a:lnTo>
                  <a:lnTo>
                    <a:pt x="567" y="24"/>
                  </a:lnTo>
                  <a:lnTo>
                    <a:pt x="560" y="21"/>
                  </a:lnTo>
                  <a:lnTo>
                    <a:pt x="553" y="19"/>
                  </a:lnTo>
                  <a:lnTo>
                    <a:pt x="545" y="17"/>
                  </a:lnTo>
                  <a:lnTo>
                    <a:pt x="537" y="14"/>
                  </a:lnTo>
                  <a:lnTo>
                    <a:pt x="529" y="12"/>
                  </a:lnTo>
                  <a:lnTo>
                    <a:pt x="521" y="11"/>
                  </a:lnTo>
                  <a:lnTo>
                    <a:pt x="512" y="8"/>
                  </a:lnTo>
                  <a:lnTo>
                    <a:pt x="504" y="7"/>
                  </a:lnTo>
                  <a:lnTo>
                    <a:pt x="497" y="6"/>
                  </a:lnTo>
                  <a:lnTo>
                    <a:pt x="488" y="5"/>
                  </a:lnTo>
                  <a:lnTo>
                    <a:pt x="479" y="4"/>
                  </a:lnTo>
                  <a:lnTo>
                    <a:pt x="469" y="2"/>
                  </a:lnTo>
                  <a:lnTo>
                    <a:pt x="461" y="1"/>
                  </a:lnTo>
                  <a:lnTo>
                    <a:pt x="451" y="1"/>
                  </a:lnTo>
                  <a:lnTo>
                    <a:pt x="442" y="0"/>
                  </a:lnTo>
                  <a:lnTo>
                    <a:pt x="433" y="0"/>
                  </a:lnTo>
                  <a:lnTo>
                    <a:pt x="424" y="0"/>
                  </a:lnTo>
                  <a:lnTo>
                    <a:pt x="414" y="1"/>
                  </a:lnTo>
                  <a:lnTo>
                    <a:pt x="405" y="1"/>
                  </a:lnTo>
                  <a:lnTo>
                    <a:pt x="395" y="1"/>
                  </a:lnTo>
                  <a:lnTo>
                    <a:pt x="385" y="1"/>
                  </a:lnTo>
                  <a:lnTo>
                    <a:pt x="375" y="4"/>
                  </a:lnTo>
                  <a:lnTo>
                    <a:pt x="364" y="5"/>
                  </a:lnTo>
                  <a:lnTo>
                    <a:pt x="354" y="6"/>
                  </a:lnTo>
                  <a:lnTo>
                    <a:pt x="345" y="8"/>
                  </a:lnTo>
                  <a:lnTo>
                    <a:pt x="335" y="11"/>
                  </a:lnTo>
                  <a:lnTo>
                    <a:pt x="335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97"/>
            <p:cNvSpPr>
              <a:spLocks/>
            </p:cNvSpPr>
            <p:nvPr/>
          </p:nvSpPr>
          <p:spPr bwMode="auto">
            <a:xfrm>
              <a:off x="2526" y="1164"/>
              <a:ext cx="148" cy="273"/>
            </a:xfrm>
            <a:custGeom>
              <a:avLst/>
              <a:gdLst>
                <a:gd name="T0" fmla="*/ 102 w 296"/>
                <a:gd name="T1" fmla="*/ 433 h 544"/>
                <a:gd name="T2" fmla="*/ 94 w 296"/>
                <a:gd name="T3" fmla="*/ 412 h 544"/>
                <a:gd name="T4" fmla="*/ 90 w 296"/>
                <a:gd name="T5" fmla="*/ 394 h 544"/>
                <a:gd name="T6" fmla="*/ 86 w 296"/>
                <a:gd name="T7" fmla="*/ 377 h 544"/>
                <a:gd name="T8" fmla="*/ 81 w 296"/>
                <a:gd name="T9" fmla="*/ 359 h 544"/>
                <a:gd name="T10" fmla="*/ 76 w 296"/>
                <a:gd name="T11" fmla="*/ 339 h 544"/>
                <a:gd name="T12" fmla="*/ 74 w 296"/>
                <a:gd name="T13" fmla="*/ 317 h 544"/>
                <a:gd name="T14" fmla="*/ 69 w 296"/>
                <a:gd name="T15" fmla="*/ 293 h 544"/>
                <a:gd name="T16" fmla="*/ 66 w 296"/>
                <a:gd name="T17" fmla="*/ 270 h 544"/>
                <a:gd name="T18" fmla="*/ 60 w 296"/>
                <a:gd name="T19" fmla="*/ 244 h 544"/>
                <a:gd name="T20" fmla="*/ 56 w 296"/>
                <a:gd name="T21" fmla="*/ 218 h 544"/>
                <a:gd name="T22" fmla="*/ 50 w 296"/>
                <a:gd name="T23" fmla="*/ 191 h 544"/>
                <a:gd name="T24" fmla="*/ 47 w 296"/>
                <a:gd name="T25" fmla="*/ 166 h 544"/>
                <a:gd name="T26" fmla="*/ 42 w 296"/>
                <a:gd name="T27" fmla="*/ 140 h 544"/>
                <a:gd name="T28" fmla="*/ 38 w 296"/>
                <a:gd name="T29" fmla="*/ 114 h 544"/>
                <a:gd name="T30" fmla="*/ 33 w 296"/>
                <a:gd name="T31" fmla="*/ 87 h 544"/>
                <a:gd name="T32" fmla="*/ 30 w 296"/>
                <a:gd name="T33" fmla="*/ 63 h 544"/>
                <a:gd name="T34" fmla="*/ 26 w 296"/>
                <a:gd name="T35" fmla="*/ 38 h 544"/>
                <a:gd name="T36" fmla="*/ 24 w 296"/>
                <a:gd name="T37" fmla="*/ 14 h 544"/>
                <a:gd name="T38" fmla="*/ 0 w 296"/>
                <a:gd name="T39" fmla="*/ 3 h 544"/>
                <a:gd name="T40" fmla="*/ 1 w 296"/>
                <a:gd name="T41" fmla="*/ 18 h 544"/>
                <a:gd name="T42" fmla="*/ 5 w 296"/>
                <a:gd name="T43" fmla="*/ 32 h 544"/>
                <a:gd name="T44" fmla="*/ 6 w 296"/>
                <a:gd name="T45" fmla="*/ 49 h 544"/>
                <a:gd name="T46" fmla="*/ 9 w 296"/>
                <a:gd name="T47" fmla="*/ 70 h 544"/>
                <a:gd name="T48" fmla="*/ 12 w 296"/>
                <a:gd name="T49" fmla="*/ 93 h 544"/>
                <a:gd name="T50" fmla="*/ 17 w 296"/>
                <a:gd name="T51" fmla="*/ 118 h 544"/>
                <a:gd name="T52" fmla="*/ 20 w 296"/>
                <a:gd name="T53" fmla="*/ 143 h 544"/>
                <a:gd name="T54" fmla="*/ 25 w 296"/>
                <a:gd name="T55" fmla="*/ 172 h 544"/>
                <a:gd name="T56" fmla="*/ 30 w 296"/>
                <a:gd name="T57" fmla="*/ 200 h 544"/>
                <a:gd name="T58" fmla="*/ 36 w 296"/>
                <a:gd name="T59" fmla="*/ 230 h 544"/>
                <a:gd name="T60" fmla="*/ 41 w 296"/>
                <a:gd name="T61" fmla="*/ 258 h 544"/>
                <a:gd name="T62" fmla="*/ 45 w 296"/>
                <a:gd name="T63" fmla="*/ 286 h 544"/>
                <a:gd name="T64" fmla="*/ 50 w 296"/>
                <a:gd name="T65" fmla="*/ 313 h 544"/>
                <a:gd name="T66" fmla="*/ 56 w 296"/>
                <a:gd name="T67" fmla="*/ 340 h 544"/>
                <a:gd name="T68" fmla="*/ 61 w 296"/>
                <a:gd name="T69" fmla="*/ 364 h 544"/>
                <a:gd name="T70" fmla="*/ 66 w 296"/>
                <a:gd name="T71" fmla="*/ 388 h 544"/>
                <a:gd name="T72" fmla="*/ 70 w 296"/>
                <a:gd name="T73" fmla="*/ 407 h 544"/>
                <a:gd name="T74" fmla="*/ 76 w 296"/>
                <a:gd name="T75" fmla="*/ 425 h 544"/>
                <a:gd name="T76" fmla="*/ 80 w 296"/>
                <a:gd name="T77" fmla="*/ 438 h 544"/>
                <a:gd name="T78" fmla="*/ 88 w 296"/>
                <a:gd name="T79" fmla="*/ 453 h 544"/>
                <a:gd name="T80" fmla="*/ 98 w 296"/>
                <a:gd name="T81" fmla="*/ 464 h 544"/>
                <a:gd name="T82" fmla="*/ 115 w 296"/>
                <a:gd name="T83" fmla="*/ 474 h 544"/>
                <a:gd name="T84" fmla="*/ 135 w 296"/>
                <a:gd name="T85" fmla="*/ 485 h 544"/>
                <a:gd name="T86" fmla="*/ 159 w 296"/>
                <a:gd name="T87" fmla="*/ 497 h 544"/>
                <a:gd name="T88" fmla="*/ 184 w 296"/>
                <a:gd name="T89" fmla="*/ 506 h 544"/>
                <a:gd name="T90" fmla="*/ 209 w 296"/>
                <a:gd name="T91" fmla="*/ 516 h 544"/>
                <a:gd name="T92" fmla="*/ 232 w 296"/>
                <a:gd name="T93" fmla="*/ 525 h 544"/>
                <a:gd name="T94" fmla="*/ 254 w 296"/>
                <a:gd name="T95" fmla="*/ 534 h 544"/>
                <a:gd name="T96" fmla="*/ 272 w 296"/>
                <a:gd name="T97" fmla="*/ 538 h 544"/>
                <a:gd name="T98" fmla="*/ 290 w 296"/>
                <a:gd name="T99" fmla="*/ 544 h 544"/>
                <a:gd name="T100" fmla="*/ 281 w 296"/>
                <a:gd name="T101" fmla="*/ 519 h 544"/>
                <a:gd name="T102" fmla="*/ 261 w 296"/>
                <a:gd name="T103" fmla="*/ 512 h 544"/>
                <a:gd name="T104" fmla="*/ 240 w 296"/>
                <a:gd name="T105" fmla="*/ 505 h 544"/>
                <a:gd name="T106" fmla="*/ 218 w 296"/>
                <a:gd name="T107" fmla="*/ 497 h 544"/>
                <a:gd name="T108" fmla="*/ 195 w 296"/>
                <a:gd name="T109" fmla="*/ 488 h 544"/>
                <a:gd name="T110" fmla="*/ 175 w 296"/>
                <a:gd name="T111" fmla="*/ 480 h 544"/>
                <a:gd name="T112" fmla="*/ 155 w 296"/>
                <a:gd name="T113" fmla="*/ 471 h 544"/>
                <a:gd name="T114" fmla="*/ 137 w 296"/>
                <a:gd name="T115" fmla="*/ 464 h 544"/>
                <a:gd name="T116" fmla="*/ 123 w 296"/>
                <a:gd name="T117" fmla="*/ 456 h 544"/>
                <a:gd name="T118" fmla="*/ 110 w 296"/>
                <a:gd name="T119" fmla="*/ 445 h 5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96" h="544">
                  <a:moveTo>
                    <a:pt x="106" y="441"/>
                  </a:moveTo>
                  <a:lnTo>
                    <a:pt x="104" y="438"/>
                  </a:lnTo>
                  <a:lnTo>
                    <a:pt x="102" y="433"/>
                  </a:lnTo>
                  <a:lnTo>
                    <a:pt x="99" y="427"/>
                  </a:lnTo>
                  <a:lnTo>
                    <a:pt x="98" y="421"/>
                  </a:lnTo>
                  <a:lnTo>
                    <a:pt x="94" y="412"/>
                  </a:lnTo>
                  <a:lnTo>
                    <a:pt x="92" y="404"/>
                  </a:lnTo>
                  <a:lnTo>
                    <a:pt x="91" y="398"/>
                  </a:lnTo>
                  <a:lnTo>
                    <a:pt x="90" y="394"/>
                  </a:lnTo>
                  <a:lnTo>
                    <a:pt x="88" y="388"/>
                  </a:lnTo>
                  <a:lnTo>
                    <a:pt x="87" y="384"/>
                  </a:lnTo>
                  <a:lnTo>
                    <a:pt x="86" y="377"/>
                  </a:lnTo>
                  <a:lnTo>
                    <a:pt x="84" y="371"/>
                  </a:lnTo>
                  <a:lnTo>
                    <a:pt x="82" y="365"/>
                  </a:lnTo>
                  <a:lnTo>
                    <a:pt x="81" y="359"/>
                  </a:lnTo>
                  <a:lnTo>
                    <a:pt x="80" y="352"/>
                  </a:lnTo>
                  <a:lnTo>
                    <a:pt x="79" y="346"/>
                  </a:lnTo>
                  <a:lnTo>
                    <a:pt x="76" y="339"/>
                  </a:lnTo>
                  <a:lnTo>
                    <a:pt x="76" y="331"/>
                  </a:lnTo>
                  <a:lnTo>
                    <a:pt x="74" y="324"/>
                  </a:lnTo>
                  <a:lnTo>
                    <a:pt x="74" y="317"/>
                  </a:lnTo>
                  <a:lnTo>
                    <a:pt x="72" y="309"/>
                  </a:lnTo>
                  <a:lnTo>
                    <a:pt x="70" y="301"/>
                  </a:lnTo>
                  <a:lnTo>
                    <a:pt x="69" y="293"/>
                  </a:lnTo>
                  <a:lnTo>
                    <a:pt x="68" y="286"/>
                  </a:lnTo>
                  <a:lnTo>
                    <a:pt x="66" y="278"/>
                  </a:lnTo>
                  <a:lnTo>
                    <a:pt x="66" y="270"/>
                  </a:lnTo>
                  <a:lnTo>
                    <a:pt x="63" y="262"/>
                  </a:lnTo>
                  <a:lnTo>
                    <a:pt x="62" y="252"/>
                  </a:lnTo>
                  <a:lnTo>
                    <a:pt x="60" y="244"/>
                  </a:lnTo>
                  <a:lnTo>
                    <a:pt x="58" y="236"/>
                  </a:lnTo>
                  <a:lnTo>
                    <a:pt x="56" y="226"/>
                  </a:lnTo>
                  <a:lnTo>
                    <a:pt x="56" y="218"/>
                  </a:lnTo>
                  <a:lnTo>
                    <a:pt x="54" y="209"/>
                  </a:lnTo>
                  <a:lnTo>
                    <a:pt x="53" y="201"/>
                  </a:lnTo>
                  <a:lnTo>
                    <a:pt x="50" y="191"/>
                  </a:lnTo>
                  <a:lnTo>
                    <a:pt x="49" y="183"/>
                  </a:lnTo>
                  <a:lnTo>
                    <a:pt x="48" y="175"/>
                  </a:lnTo>
                  <a:lnTo>
                    <a:pt x="47" y="166"/>
                  </a:lnTo>
                  <a:lnTo>
                    <a:pt x="45" y="157"/>
                  </a:lnTo>
                  <a:lnTo>
                    <a:pt x="44" y="148"/>
                  </a:lnTo>
                  <a:lnTo>
                    <a:pt x="42" y="140"/>
                  </a:lnTo>
                  <a:lnTo>
                    <a:pt x="42" y="132"/>
                  </a:lnTo>
                  <a:lnTo>
                    <a:pt x="39" y="122"/>
                  </a:lnTo>
                  <a:lnTo>
                    <a:pt x="38" y="114"/>
                  </a:lnTo>
                  <a:lnTo>
                    <a:pt x="36" y="105"/>
                  </a:lnTo>
                  <a:lnTo>
                    <a:pt x="36" y="97"/>
                  </a:lnTo>
                  <a:lnTo>
                    <a:pt x="33" y="87"/>
                  </a:lnTo>
                  <a:lnTo>
                    <a:pt x="32" y="79"/>
                  </a:lnTo>
                  <a:lnTo>
                    <a:pt x="31" y="70"/>
                  </a:lnTo>
                  <a:lnTo>
                    <a:pt x="30" y="63"/>
                  </a:lnTo>
                  <a:lnTo>
                    <a:pt x="29" y="54"/>
                  </a:lnTo>
                  <a:lnTo>
                    <a:pt x="27" y="45"/>
                  </a:lnTo>
                  <a:lnTo>
                    <a:pt x="26" y="38"/>
                  </a:lnTo>
                  <a:lnTo>
                    <a:pt x="25" y="30"/>
                  </a:lnTo>
                  <a:lnTo>
                    <a:pt x="24" y="21"/>
                  </a:lnTo>
                  <a:lnTo>
                    <a:pt x="24" y="14"/>
                  </a:lnTo>
                  <a:lnTo>
                    <a:pt x="21" y="7"/>
                  </a:lnTo>
                  <a:lnTo>
                    <a:pt x="21" y="0"/>
                  </a:lnTo>
                  <a:lnTo>
                    <a:pt x="0" y="3"/>
                  </a:lnTo>
                  <a:lnTo>
                    <a:pt x="0" y="7"/>
                  </a:lnTo>
                  <a:lnTo>
                    <a:pt x="1" y="14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7"/>
                  </a:lnTo>
                  <a:lnTo>
                    <a:pt x="5" y="32"/>
                  </a:lnTo>
                  <a:lnTo>
                    <a:pt x="5" y="38"/>
                  </a:lnTo>
                  <a:lnTo>
                    <a:pt x="5" y="43"/>
                  </a:lnTo>
                  <a:lnTo>
                    <a:pt x="6" y="49"/>
                  </a:lnTo>
                  <a:lnTo>
                    <a:pt x="7" y="56"/>
                  </a:lnTo>
                  <a:lnTo>
                    <a:pt x="7" y="63"/>
                  </a:lnTo>
                  <a:lnTo>
                    <a:pt x="9" y="70"/>
                  </a:lnTo>
                  <a:lnTo>
                    <a:pt x="11" y="78"/>
                  </a:lnTo>
                  <a:lnTo>
                    <a:pt x="12" y="86"/>
                  </a:lnTo>
                  <a:lnTo>
                    <a:pt x="12" y="93"/>
                  </a:lnTo>
                  <a:lnTo>
                    <a:pt x="14" y="102"/>
                  </a:lnTo>
                  <a:lnTo>
                    <a:pt x="14" y="109"/>
                  </a:lnTo>
                  <a:lnTo>
                    <a:pt x="17" y="118"/>
                  </a:lnTo>
                  <a:lnTo>
                    <a:pt x="18" y="126"/>
                  </a:lnTo>
                  <a:lnTo>
                    <a:pt x="19" y="135"/>
                  </a:lnTo>
                  <a:lnTo>
                    <a:pt x="20" y="143"/>
                  </a:lnTo>
                  <a:lnTo>
                    <a:pt x="23" y="153"/>
                  </a:lnTo>
                  <a:lnTo>
                    <a:pt x="24" y="163"/>
                  </a:lnTo>
                  <a:lnTo>
                    <a:pt x="25" y="172"/>
                  </a:lnTo>
                  <a:lnTo>
                    <a:pt x="27" y="182"/>
                  </a:lnTo>
                  <a:lnTo>
                    <a:pt x="29" y="191"/>
                  </a:lnTo>
                  <a:lnTo>
                    <a:pt x="30" y="200"/>
                  </a:lnTo>
                  <a:lnTo>
                    <a:pt x="32" y="211"/>
                  </a:lnTo>
                  <a:lnTo>
                    <a:pt x="33" y="220"/>
                  </a:lnTo>
                  <a:lnTo>
                    <a:pt x="36" y="230"/>
                  </a:lnTo>
                  <a:lnTo>
                    <a:pt x="37" y="239"/>
                  </a:lnTo>
                  <a:lnTo>
                    <a:pt x="39" y="249"/>
                  </a:lnTo>
                  <a:lnTo>
                    <a:pt x="41" y="258"/>
                  </a:lnTo>
                  <a:lnTo>
                    <a:pt x="42" y="268"/>
                  </a:lnTo>
                  <a:lnTo>
                    <a:pt x="43" y="276"/>
                  </a:lnTo>
                  <a:lnTo>
                    <a:pt x="45" y="286"/>
                  </a:lnTo>
                  <a:lnTo>
                    <a:pt x="47" y="295"/>
                  </a:lnTo>
                  <a:lnTo>
                    <a:pt x="49" y="305"/>
                  </a:lnTo>
                  <a:lnTo>
                    <a:pt x="50" y="313"/>
                  </a:lnTo>
                  <a:lnTo>
                    <a:pt x="53" y="322"/>
                  </a:lnTo>
                  <a:lnTo>
                    <a:pt x="54" y="331"/>
                  </a:lnTo>
                  <a:lnTo>
                    <a:pt x="56" y="340"/>
                  </a:lnTo>
                  <a:lnTo>
                    <a:pt x="57" y="348"/>
                  </a:lnTo>
                  <a:lnTo>
                    <a:pt x="60" y="355"/>
                  </a:lnTo>
                  <a:lnTo>
                    <a:pt x="61" y="364"/>
                  </a:lnTo>
                  <a:lnTo>
                    <a:pt x="63" y="373"/>
                  </a:lnTo>
                  <a:lnTo>
                    <a:pt x="64" y="380"/>
                  </a:lnTo>
                  <a:lnTo>
                    <a:pt x="66" y="388"/>
                  </a:lnTo>
                  <a:lnTo>
                    <a:pt x="68" y="394"/>
                  </a:lnTo>
                  <a:lnTo>
                    <a:pt x="70" y="401"/>
                  </a:lnTo>
                  <a:lnTo>
                    <a:pt x="70" y="407"/>
                  </a:lnTo>
                  <a:lnTo>
                    <a:pt x="73" y="413"/>
                  </a:lnTo>
                  <a:lnTo>
                    <a:pt x="74" y="419"/>
                  </a:lnTo>
                  <a:lnTo>
                    <a:pt x="76" y="425"/>
                  </a:lnTo>
                  <a:lnTo>
                    <a:pt x="76" y="430"/>
                  </a:lnTo>
                  <a:lnTo>
                    <a:pt x="79" y="433"/>
                  </a:lnTo>
                  <a:lnTo>
                    <a:pt x="80" y="438"/>
                  </a:lnTo>
                  <a:lnTo>
                    <a:pt x="82" y="443"/>
                  </a:lnTo>
                  <a:lnTo>
                    <a:pt x="85" y="449"/>
                  </a:lnTo>
                  <a:lnTo>
                    <a:pt x="88" y="453"/>
                  </a:lnTo>
                  <a:lnTo>
                    <a:pt x="91" y="457"/>
                  </a:lnTo>
                  <a:lnTo>
                    <a:pt x="94" y="461"/>
                  </a:lnTo>
                  <a:lnTo>
                    <a:pt x="98" y="464"/>
                  </a:lnTo>
                  <a:lnTo>
                    <a:pt x="104" y="468"/>
                  </a:lnTo>
                  <a:lnTo>
                    <a:pt x="109" y="471"/>
                  </a:lnTo>
                  <a:lnTo>
                    <a:pt x="115" y="474"/>
                  </a:lnTo>
                  <a:lnTo>
                    <a:pt x="121" y="477"/>
                  </a:lnTo>
                  <a:lnTo>
                    <a:pt x="129" y="482"/>
                  </a:lnTo>
                  <a:lnTo>
                    <a:pt x="135" y="485"/>
                  </a:lnTo>
                  <a:lnTo>
                    <a:pt x="142" y="489"/>
                  </a:lnTo>
                  <a:lnTo>
                    <a:pt x="151" y="492"/>
                  </a:lnTo>
                  <a:lnTo>
                    <a:pt x="159" y="497"/>
                  </a:lnTo>
                  <a:lnTo>
                    <a:pt x="167" y="499"/>
                  </a:lnTo>
                  <a:lnTo>
                    <a:pt x="175" y="504"/>
                  </a:lnTo>
                  <a:lnTo>
                    <a:pt x="184" y="506"/>
                  </a:lnTo>
                  <a:lnTo>
                    <a:pt x="193" y="511"/>
                  </a:lnTo>
                  <a:lnTo>
                    <a:pt x="201" y="513"/>
                  </a:lnTo>
                  <a:lnTo>
                    <a:pt x="209" y="516"/>
                  </a:lnTo>
                  <a:lnTo>
                    <a:pt x="217" y="519"/>
                  </a:lnTo>
                  <a:lnTo>
                    <a:pt x="225" y="523"/>
                  </a:lnTo>
                  <a:lnTo>
                    <a:pt x="232" y="525"/>
                  </a:lnTo>
                  <a:lnTo>
                    <a:pt x="240" y="528"/>
                  </a:lnTo>
                  <a:lnTo>
                    <a:pt x="246" y="530"/>
                  </a:lnTo>
                  <a:lnTo>
                    <a:pt x="254" y="534"/>
                  </a:lnTo>
                  <a:lnTo>
                    <a:pt x="260" y="535"/>
                  </a:lnTo>
                  <a:lnTo>
                    <a:pt x="266" y="537"/>
                  </a:lnTo>
                  <a:lnTo>
                    <a:pt x="272" y="538"/>
                  </a:lnTo>
                  <a:lnTo>
                    <a:pt x="276" y="541"/>
                  </a:lnTo>
                  <a:lnTo>
                    <a:pt x="285" y="542"/>
                  </a:lnTo>
                  <a:lnTo>
                    <a:pt x="290" y="544"/>
                  </a:lnTo>
                  <a:lnTo>
                    <a:pt x="296" y="523"/>
                  </a:lnTo>
                  <a:lnTo>
                    <a:pt x="288" y="520"/>
                  </a:lnTo>
                  <a:lnTo>
                    <a:pt x="281" y="519"/>
                  </a:lnTo>
                  <a:lnTo>
                    <a:pt x="275" y="516"/>
                  </a:lnTo>
                  <a:lnTo>
                    <a:pt x="268" y="514"/>
                  </a:lnTo>
                  <a:lnTo>
                    <a:pt x="261" y="512"/>
                  </a:lnTo>
                  <a:lnTo>
                    <a:pt x="254" y="510"/>
                  </a:lnTo>
                  <a:lnTo>
                    <a:pt x="246" y="506"/>
                  </a:lnTo>
                  <a:lnTo>
                    <a:pt x="240" y="505"/>
                  </a:lnTo>
                  <a:lnTo>
                    <a:pt x="232" y="503"/>
                  </a:lnTo>
                  <a:lnTo>
                    <a:pt x="225" y="499"/>
                  </a:lnTo>
                  <a:lnTo>
                    <a:pt x="218" y="497"/>
                  </a:lnTo>
                  <a:lnTo>
                    <a:pt x="211" y="494"/>
                  </a:lnTo>
                  <a:lnTo>
                    <a:pt x="202" y="492"/>
                  </a:lnTo>
                  <a:lnTo>
                    <a:pt x="195" y="488"/>
                  </a:lnTo>
                  <a:lnTo>
                    <a:pt x="188" y="486"/>
                  </a:lnTo>
                  <a:lnTo>
                    <a:pt x="182" y="483"/>
                  </a:lnTo>
                  <a:lnTo>
                    <a:pt x="175" y="480"/>
                  </a:lnTo>
                  <a:lnTo>
                    <a:pt x="167" y="477"/>
                  </a:lnTo>
                  <a:lnTo>
                    <a:pt x="160" y="474"/>
                  </a:lnTo>
                  <a:lnTo>
                    <a:pt x="155" y="471"/>
                  </a:lnTo>
                  <a:lnTo>
                    <a:pt x="149" y="469"/>
                  </a:lnTo>
                  <a:lnTo>
                    <a:pt x="142" y="467"/>
                  </a:lnTo>
                  <a:lnTo>
                    <a:pt x="137" y="464"/>
                  </a:lnTo>
                  <a:lnTo>
                    <a:pt x="133" y="461"/>
                  </a:lnTo>
                  <a:lnTo>
                    <a:pt x="128" y="458"/>
                  </a:lnTo>
                  <a:lnTo>
                    <a:pt x="123" y="456"/>
                  </a:lnTo>
                  <a:lnTo>
                    <a:pt x="118" y="453"/>
                  </a:lnTo>
                  <a:lnTo>
                    <a:pt x="116" y="450"/>
                  </a:lnTo>
                  <a:lnTo>
                    <a:pt x="110" y="445"/>
                  </a:lnTo>
                  <a:lnTo>
                    <a:pt x="106" y="441"/>
                  </a:lnTo>
                  <a:lnTo>
                    <a:pt x="106" y="4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98"/>
            <p:cNvSpPr>
              <a:spLocks/>
            </p:cNvSpPr>
            <p:nvPr/>
          </p:nvSpPr>
          <p:spPr bwMode="auto">
            <a:xfrm>
              <a:off x="2373" y="1505"/>
              <a:ext cx="162" cy="515"/>
            </a:xfrm>
            <a:custGeom>
              <a:avLst/>
              <a:gdLst>
                <a:gd name="T0" fmla="*/ 302 w 323"/>
                <a:gd name="T1" fmla="*/ 0 h 1029"/>
                <a:gd name="T2" fmla="*/ 0 w 323"/>
                <a:gd name="T3" fmla="*/ 1023 h 1029"/>
                <a:gd name="T4" fmla="*/ 21 w 323"/>
                <a:gd name="T5" fmla="*/ 1029 h 1029"/>
                <a:gd name="T6" fmla="*/ 323 w 323"/>
                <a:gd name="T7" fmla="*/ 6 h 1029"/>
                <a:gd name="T8" fmla="*/ 302 w 323"/>
                <a:gd name="T9" fmla="*/ 0 h 1029"/>
                <a:gd name="T10" fmla="*/ 302 w 323"/>
                <a:gd name="T11" fmla="*/ 0 h 10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1029">
                  <a:moveTo>
                    <a:pt x="302" y="0"/>
                  </a:moveTo>
                  <a:lnTo>
                    <a:pt x="0" y="1023"/>
                  </a:lnTo>
                  <a:lnTo>
                    <a:pt x="21" y="1029"/>
                  </a:lnTo>
                  <a:lnTo>
                    <a:pt x="323" y="6"/>
                  </a:lnTo>
                  <a:lnTo>
                    <a:pt x="302" y="0"/>
                  </a:lnTo>
                  <a:lnTo>
                    <a:pt x="3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99"/>
            <p:cNvSpPr>
              <a:spLocks/>
            </p:cNvSpPr>
            <p:nvPr/>
          </p:nvSpPr>
          <p:spPr bwMode="auto">
            <a:xfrm>
              <a:off x="1844" y="1908"/>
              <a:ext cx="249" cy="392"/>
            </a:xfrm>
            <a:custGeom>
              <a:avLst/>
              <a:gdLst>
                <a:gd name="T0" fmla="*/ 442 w 498"/>
                <a:gd name="T1" fmla="*/ 0 h 784"/>
                <a:gd name="T2" fmla="*/ 0 w 498"/>
                <a:gd name="T3" fmla="*/ 756 h 784"/>
                <a:gd name="T4" fmla="*/ 47 w 498"/>
                <a:gd name="T5" fmla="*/ 784 h 784"/>
                <a:gd name="T6" fmla="*/ 498 w 498"/>
                <a:gd name="T7" fmla="*/ 34 h 784"/>
                <a:gd name="T8" fmla="*/ 442 w 498"/>
                <a:gd name="T9" fmla="*/ 0 h 784"/>
                <a:gd name="T10" fmla="*/ 442 w 498"/>
                <a:gd name="T11" fmla="*/ 0 h 7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8" h="784">
                  <a:moveTo>
                    <a:pt x="442" y="0"/>
                  </a:moveTo>
                  <a:lnTo>
                    <a:pt x="0" y="756"/>
                  </a:lnTo>
                  <a:lnTo>
                    <a:pt x="47" y="784"/>
                  </a:lnTo>
                  <a:lnTo>
                    <a:pt x="498" y="34"/>
                  </a:lnTo>
                  <a:lnTo>
                    <a:pt x="442" y="0"/>
                  </a:lnTo>
                  <a:lnTo>
                    <a:pt x="44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100"/>
            <p:cNvSpPr>
              <a:spLocks/>
            </p:cNvSpPr>
            <p:nvPr/>
          </p:nvSpPr>
          <p:spPr bwMode="auto">
            <a:xfrm>
              <a:off x="1841" y="1937"/>
              <a:ext cx="364" cy="484"/>
            </a:xfrm>
            <a:custGeom>
              <a:avLst/>
              <a:gdLst>
                <a:gd name="T0" fmla="*/ 347 w 729"/>
                <a:gd name="T1" fmla="*/ 846 h 968"/>
                <a:gd name="T2" fmla="*/ 335 w 729"/>
                <a:gd name="T3" fmla="*/ 859 h 968"/>
                <a:gd name="T4" fmla="*/ 322 w 729"/>
                <a:gd name="T5" fmla="*/ 871 h 968"/>
                <a:gd name="T6" fmla="*/ 307 w 729"/>
                <a:gd name="T7" fmla="*/ 883 h 968"/>
                <a:gd name="T8" fmla="*/ 289 w 729"/>
                <a:gd name="T9" fmla="*/ 895 h 968"/>
                <a:gd name="T10" fmla="*/ 267 w 729"/>
                <a:gd name="T11" fmla="*/ 905 h 968"/>
                <a:gd name="T12" fmla="*/ 242 w 729"/>
                <a:gd name="T13" fmla="*/ 911 h 968"/>
                <a:gd name="T14" fmla="*/ 218 w 729"/>
                <a:gd name="T15" fmla="*/ 914 h 968"/>
                <a:gd name="T16" fmla="*/ 189 w 729"/>
                <a:gd name="T17" fmla="*/ 911 h 968"/>
                <a:gd name="T18" fmla="*/ 170 w 729"/>
                <a:gd name="T19" fmla="*/ 906 h 968"/>
                <a:gd name="T20" fmla="*/ 156 w 729"/>
                <a:gd name="T21" fmla="*/ 899 h 968"/>
                <a:gd name="T22" fmla="*/ 141 w 729"/>
                <a:gd name="T23" fmla="*/ 891 h 968"/>
                <a:gd name="T24" fmla="*/ 125 w 729"/>
                <a:gd name="T25" fmla="*/ 880 h 968"/>
                <a:gd name="T26" fmla="*/ 111 w 729"/>
                <a:gd name="T27" fmla="*/ 869 h 968"/>
                <a:gd name="T28" fmla="*/ 100 w 729"/>
                <a:gd name="T29" fmla="*/ 857 h 968"/>
                <a:gd name="T30" fmla="*/ 91 w 729"/>
                <a:gd name="T31" fmla="*/ 846 h 968"/>
                <a:gd name="T32" fmla="*/ 74 w 729"/>
                <a:gd name="T33" fmla="*/ 822 h 968"/>
                <a:gd name="T34" fmla="*/ 66 w 729"/>
                <a:gd name="T35" fmla="*/ 799 h 968"/>
                <a:gd name="T36" fmla="*/ 61 w 729"/>
                <a:gd name="T37" fmla="*/ 777 h 968"/>
                <a:gd name="T38" fmla="*/ 60 w 729"/>
                <a:gd name="T39" fmla="*/ 755 h 968"/>
                <a:gd name="T40" fmla="*/ 61 w 729"/>
                <a:gd name="T41" fmla="*/ 736 h 968"/>
                <a:gd name="T42" fmla="*/ 65 w 729"/>
                <a:gd name="T43" fmla="*/ 720 h 968"/>
                <a:gd name="T44" fmla="*/ 71 w 729"/>
                <a:gd name="T45" fmla="*/ 699 h 968"/>
                <a:gd name="T46" fmla="*/ 15 w 729"/>
                <a:gd name="T47" fmla="*/ 687 h 968"/>
                <a:gd name="T48" fmla="*/ 9 w 729"/>
                <a:gd name="T49" fmla="*/ 705 h 968"/>
                <a:gd name="T50" fmla="*/ 3 w 729"/>
                <a:gd name="T51" fmla="*/ 725 h 968"/>
                <a:gd name="T52" fmla="*/ 0 w 729"/>
                <a:gd name="T53" fmla="*/ 748 h 968"/>
                <a:gd name="T54" fmla="*/ 0 w 729"/>
                <a:gd name="T55" fmla="*/ 772 h 968"/>
                <a:gd name="T56" fmla="*/ 4 w 729"/>
                <a:gd name="T57" fmla="*/ 798 h 968"/>
                <a:gd name="T58" fmla="*/ 11 w 729"/>
                <a:gd name="T59" fmla="*/ 822 h 968"/>
                <a:gd name="T60" fmla="*/ 25 w 729"/>
                <a:gd name="T61" fmla="*/ 848 h 968"/>
                <a:gd name="T62" fmla="*/ 32 w 729"/>
                <a:gd name="T63" fmla="*/ 860 h 968"/>
                <a:gd name="T64" fmla="*/ 42 w 729"/>
                <a:gd name="T65" fmla="*/ 875 h 968"/>
                <a:gd name="T66" fmla="*/ 53 w 729"/>
                <a:gd name="T67" fmla="*/ 887 h 968"/>
                <a:gd name="T68" fmla="*/ 67 w 729"/>
                <a:gd name="T69" fmla="*/ 900 h 968"/>
                <a:gd name="T70" fmla="*/ 82 w 729"/>
                <a:gd name="T71" fmla="*/ 912 h 968"/>
                <a:gd name="T72" fmla="*/ 98 w 729"/>
                <a:gd name="T73" fmla="*/ 924 h 968"/>
                <a:gd name="T74" fmla="*/ 117 w 729"/>
                <a:gd name="T75" fmla="*/ 936 h 968"/>
                <a:gd name="T76" fmla="*/ 135 w 729"/>
                <a:gd name="T77" fmla="*/ 945 h 968"/>
                <a:gd name="T78" fmla="*/ 155 w 729"/>
                <a:gd name="T79" fmla="*/ 954 h 968"/>
                <a:gd name="T80" fmla="*/ 173 w 729"/>
                <a:gd name="T81" fmla="*/ 958 h 968"/>
                <a:gd name="T82" fmla="*/ 189 w 729"/>
                <a:gd name="T83" fmla="*/ 963 h 968"/>
                <a:gd name="T84" fmla="*/ 208 w 729"/>
                <a:gd name="T85" fmla="*/ 967 h 968"/>
                <a:gd name="T86" fmla="*/ 224 w 729"/>
                <a:gd name="T87" fmla="*/ 967 h 968"/>
                <a:gd name="T88" fmla="*/ 241 w 729"/>
                <a:gd name="T89" fmla="*/ 967 h 968"/>
                <a:gd name="T90" fmla="*/ 258 w 729"/>
                <a:gd name="T91" fmla="*/ 964 h 968"/>
                <a:gd name="T92" fmla="*/ 273 w 729"/>
                <a:gd name="T93" fmla="*/ 962 h 968"/>
                <a:gd name="T94" fmla="*/ 289 w 729"/>
                <a:gd name="T95" fmla="*/ 958 h 968"/>
                <a:gd name="T96" fmla="*/ 303 w 729"/>
                <a:gd name="T97" fmla="*/ 953 h 968"/>
                <a:gd name="T98" fmla="*/ 315 w 729"/>
                <a:gd name="T99" fmla="*/ 945 h 968"/>
                <a:gd name="T100" fmla="*/ 329 w 729"/>
                <a:gd name="T101" fmla="*/ 939 h 968"/>
                <a:gd name="T102" fmla="*/ 352 w 729"/>
                <a:gd name="T103" fmla="*/ 923 h 968"/>
                <a:gd name="T104" fmla="*/ 374 w 729"/>
                <a:gd name="T105" fmla="*/ 906 h 968"/>
                <a:gd name="T106" fmla="*/ 392 w 729"/>
                <a:gd name="T107" fmla="*/ 889 h 968"/>
                <a:gd name="T108" fmla="*/ 407 w 729"/>
                <a:gd name="T109" fmla="*/ 872 h 968"/>
                <a:gd name="T110" fmla="*/ 668 w 729"/>
                <a:gd name="T111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29" h="968">
                  <a:moveTo>
                    <a:pt x="668" y="0"/>
                  </a:moveTo>
                  <a:lnTo>
                    <a:pt x="352" y="842"/>
                  </a:lnTo>
                  <a:lnTo>
                    <a:pt x="347" y="846"/>
                  </a:lnTo>
                  <a:lnTo>
                    <a:pt x="343" y="852"/>
                  </a:lnTo>
                  <a:lnTo>
                    <a:pt x="339" y="854"/>
                  </a:lnTo>
                  <a:lnTo>
                    <a:pt x="335" y="859"/>
                  </a:lnTo>
                  <a:lnTo>
                    <a:pt x="331" y="863"/>
                  </a:lnTo>
                  <a:lnTo>
                    <a:pt x="327" y="868"/>
                  </a:lnTo>
                  <a:lnTo>
                    <a:pt x="322" y="871"/>
                  </a:lnTo>
                  <a:lnTo>
                    <a:pt x="317" y="875"/>
                  </a:lnTo>
                  <a:lnTo>
                    <a:pt x="313" y="878"/>
                  </a:lnTo>
                  <a:lnTo>
                    <a:pt x="307" y="883"/>
                  </a:lnTo>
                  <a:lnTo>
                    <a:pt x="301" y="887"/>
                  </a:lnTo>
                  <a:lnTo>
                    <a:pt x="295" y="891"/>
                  </a:lnTo>
                  <a:lnTo>
                    <a:pt x="289" y="895"/>
                  </a:lnTo>
                  <a:lnTo>
                    <a:pt x="281" y="899"/>
                  </a:lnTo>
                  <a:lnTo>
                    <a:pt x="274" y="902"/>
                  </a:lnTo>
                  <a:lnTo>
                    <a:pt x="267" y="905"/>
                  </a:lnTo>
                  <a:lnTo>
                    <a:pt x="259" y="907"/>
                  </a:lnTo>
                  <a:lnTo>
                    <a:pt x="250" y="909"/>
                  </a:lnTo>
                  <a:lnTo>
                    <a:pt x="242" y="911"/>
                  </a:lnTo>
                  <a:lnTo>
                    <a:pt x="234" y="913"/>
                  </a:lnTo>
                  <a:lnTo>
                    <a:pt x="226" y="913"/>
                  </a:lnTo>
                  <a:lnTo>
                    <a:pt x="218" y="914"/>
                  </a:lnTo>
                  <a:lnTo>
                    <a:pt x="208" y="913"/>
                  </a:lnTo>
                  <a:lnTo>
                    <a:pt x="199" y="913"/>
                  </a:lnTo>
                  <a:lnTo>
                    <a:pt x="189" y="911"/>
                  </a:lnTo>
                  <a:lnTo>
                    <a:pt x="181" y="909"/>
                  </a:lnTo>
                  <a:lnTo>
                    <a:pt x="175" y="907"/>
                  </a:lnTo>
                  <a:lnTo>
                    <a:pt x="170" y="906"/>
                  </a:lnTo>
                  <a:lnTo>
                    <a:pt x="165" y="902"/>
                  </a:lnTo>
                  <a:lnTo>
                    <a:pt x="161" y="901"/>
                  </a:lnTo>
                  <a:lnTo>
                    <a:pt x="156" y="899"/>
                  </a:lnTo>
                  <a:lnTo>
                    <a:pt x="150" y="895"/>
                  </a:lnTo>
                  <a:lnTo>
                    <a:pt x="146" y="893"/>
                  </a:lnTo>
                  <a:lnTo>
                    <a:pt x="141" y="891"/>
                  </a:lnTo>
                  <a:lnTo>
                    <a:pt x="135" y="887"/>
                  </a:lnTo>
                  <a:lnTo>
                    <a:pt x="129" y="883"/>
                  </a:lnTo>
                  <a:lnTo>
                    <a:pt x="125" y="880"/>
                  </a:lnTo>
                  <a:lnTo>
                    <a:pt x="120" y="876"/>
                  </a:lnTo>
                  <a:lnTo>
                    <a:pt x="115" y="871"/>
                  </a:lnTo>
                  <a:lnTo>
                    <a:pt x="111" y="869"/>
                  </a:lnTo>
                  <a:lnTo>
                    <a:pt x="107" y="864"/>
                  </a:lnTo>
                  <a:lnTo>
                    <a:pt x="104" y="862"/>
                  </a:lnTo>
                  <a:lnTo>
                    <a:pt x="100" y="857"/>
                  </a:lnTo>
                  <a:lnTo>
                    <a:pt x="96" y="853"/>
                  </a:lnTo>
                  <a:lnTo>
                    <a:pt x="94" y="850"/>
                  </a:lnTo>
                  <a:lnTo>
                    <a:pt x="91" y="846"/>
                  </a:lnTo>
                  <a:lnTo>
                    <a:pt x="84" y="838"/>
                  </a:lnTo>
                  <a:lnTo>
                    <a:pt x="80" y="830"/>
                  </a:lnTo>
                  <a:lnTo>
                    <a:pt x="74" y="822"/>
                  </a:lnTo>
                  <a:lnTo>
                    <a:pt x="71" y="815"/>
                  </a:lnTo>
                  <a:lnTo>
                    <a:pt x="68" y="807"/>
                  </a:lnTo>
                  <a:lnTo>
                    <a:pt x="66" y="799"/>
                  </a:lnTo>
                  <a:lnTo>
                    <a:pt x="64" y="791"/>
                  </a:lnTo>
                  <a:lnTo>
                    <a:pt x="62" y="784"/>
                  </a:lnTo>
                  <a:lnTo>
                    <a:pt x="61" y="777"/>
                  </a:lnTo>
                  <a:lnTo>
                    <a:pt x="61" y="769"/>
                  </a:lnTo>
                  <a:lnTo>
                    <a:pt x="60" y="762"/>
                  </a:lnTo>
                  <a:lnTo>
                    <a:pt x="60" y="755"/>
                  </a:lnTo>
                  <a:lnTo>
                    <a:pt x="60" y="748"/>
                  </a:lnTo>
                  <a:lnTo>
                    <a:pt x="61" y="742"/>
                  </a:lnTo>
                  <a:lnTo>
                    <a:pt x="61" y="736"/>
                  </a:lnTo>
                  <a:lnTo>
                    <a:pt x="62" y="730"/>
                  </a:lnTo>
                  <a:lnTo>
                    <a:pt x="64" y="724"/>
                  </a:lnTo>
                  <a:lnTo>
                    <a:pt x="65" y="720"/>
                  </a:lnTo>
                  <a:lnTo>
                    <a:pt x="66" y="711"/>
                  </a:lnTo>
                  <a:lnTo>
                    <a:pt x="70" y="704"/>
                  </a:lnTo>
                  <a:lnTo>
                    <a:pt x="71" y="699"/>
                  </a:lnTo>
                  <a:lnTo>
                    <a:pt x="73" y="696"/>
                  </a:lnTo>
                  <a:lnTo>
                    <a:pt x="18" y="682"/>
                  </a:lnTo>
                  <a:lnTo>
                    <a:pt x="15" y="687"/>
                  </a:lnTo>
                  <a:lnTo>
                    <a:pt x="12" y="693"/>
                  </a:lnTo>
                  <a:lnTo>
                    <a:pt x="11" y="699"/>
                  </a:lnTo>
                  <a:lnTo>
                    <a:pt x="9" y="705"/>
                  </a:lnTo>
                  <a:lnTo>
                    <a:pt x="6" y="711"/>
                  </a:lnTo>
                  <a:lnTo>
                    <a:pt x="4" y="718"/>
                  </a:lnTo>
                  <a:lnTo>
                    <a:pt x="3" y="725"/>
                  </a:lnTo>
                  <a:lnTo>
                    <a:pt x="3" y="734"/>
                  </a:lnTo>
                  <a:lnTo>
                    <a:pt x="0" y="741"/>
                  </a:lnTo>
                  <a:lnTo>
                    <a:pt x="0" y="748"/>
                  </a:lnTo>
                  <a:lnTo>
                    <a:pt x="0" y="756"/>
                  </a:lnTo>
                  <a:lnTo>
                    <a:pt x="0" y="763"/>
                  </a:lnTo>
                  <a:lnTo>
                    <a:pt x="0" y="772"/>
                  </a:lnTo>
                  <a:lnTo>
                    <a:pt x="0" y="780"/>
                  </a:lnTo>
                  <a:lnTo>
                    <a:pt x="1" y="789"/>
                  </a:lnTo>
                  <a:lnTo>
                    <a:pt x="4" y="798"/>
                  </a:lnTo>
                  <a:lnTo>
                    <a:pt x="6" y="805"/>
                  </a:lnTo>
                  <a:lnTo>
                    <a:pt x="9" y="814"/>
                  </a:lnTo>
                  <a:lnTo>
                    <a:pt x="11" y="822"/>
                  </a:lnTo>
                  <a:lnTo>
                    <a:pt x="16" y="832"/>
                  </a:lnTo>
                  <a:lnTo>
                    <a:pt x="19" y="840"/>
                  </a:lnTo>
                  <a:lnTo>
                    <a:pt x="25" y="848"/>
                  </a:lnTo>
                  <a:lnTo>
                    <a:pt x="26" y="852"/>
                  </a:lnTo>
                  <a:lnTo>
                    <a:pt x="29" y="857"/>
                  </a:lnTo>
                  <a:lnTo>
                    <a:pt x="32" y="860"/>
                  </a:lnTo>
                  <a:lnTo>
                    <a:pt x="36" y="866"/>
                  </a:lnTo>
                  <a:lnTo>
                    <a:pt x="38" y="870"/>
                  </a:lnTo>
                  <a:lnTo>
                    <a:pt x="42" y="875"/>
                  </a:lnTo>
                  <a:lnTo>
                    <a:pt x="46" y="878"/>
                  </a:lnTo>
                  <a:lnTo>
                    <a:pt x="49" y="883"/>
                  </a:lnTo>
                  <a:lnTo>
                    <a:pt x="53" y="887"/>
                  </a:lnTo>
                  <a:lnTo>
                    <a:pt x="58" y="891"/>
                  </a:lnTo>
                  <a:lnTo>
                    <a:pt x="62" y="895"/>
                  </a:lnTo>
                  <a:lnTo>
                    <a:pt x="67" y="900"/>
                  </a:lnTo>
                  <a:lnTo>
                    <a:pt x="72" y="903"/>
                  </a:lnTo>
                  <a:lnTo>
                    <a:pt x="77" y="908"/>
                  </a:lnTo>
                  <a:lnTo>
                    <a:pt x="82" y="912"/>
                  </a:lnTo>
                  <a:lnTo>
                    <a:pt x="88" y="917"/>
                  </a:lnTo>
                  <a:lnTo>
                    <a:pt x="94" y="920"/>
                  </a:lnTo>
                  <a:lnTo>
                    <a:pt x="98" y="924"/>
                  </a:lnTo>
                  <a:lnTo>
                    <a:pt x="105" y="929"/>
                  </a:lnTo>
                  <a:lnTo>
                    <a:pt x="111" y="933"/>
                  </a:lnTo>
                  <a:lnTo>
                    <a:pt x="117" y="936"/>
                  </a:lnTo>
                  <a:lnTo>
                    <a:pt x="123" y="939"/>
                  </a:lnTo>
                  <a:lnTo>
                    <a:pt x="129" y="942"/>
                  </a:lnTo>
                  <a:lnTo>
                    <a:pt x="135" y="945"/>
                  </a:lnTo>
                  <a:lnTo>
                    <a:pt x="143" y="948"/>
                  </a:lnTo>
                  <a:lnTo>
                    <a:pt x="149" y="951"/>
                  </a:lnTo>
                  <a:lnTo>
                    <a:pt x="155" y="954"/>
                  </a:lnTo>
                  <a:lnTo>
                    <a:pt x="161" y="956"/>
                  </a:lnTo>
                  <a:lnTo>
                    <a:pt x="167" y="957"/>
                  </a:lnTo>
                  <a:lnTo>
                    <a:pt x="173" y="958"/>
                  </a:lnTo>
                  <a:lnTo>
                    <a:pt x="177" y="961"/>
                  </a:lnTo>
                  <a:lnTo>
                    <a:pt x="185" y="962"/>
                  </a:lnTo>
                  <a:lnTo>
                    <a:pt x="189" y="963"/>
                  </a:lnTo>
                  <a:lnTo>
                    <a:pt x="195" y="964"/>
                  </a:lnTo>
                  <a:lnTo>
                    <a:pt x="202" y="964"/>
                  </a:lnTo>
                  <a:lnTo>
                    <a:pt x="208" y="967"/>
                  </a:lnTo>
                  <a:lnTo>
                    <a:pt x="213" y="967"/>
                  </a:lnTo>
                  <a:lnTo>
                    <a:pt x="219" y="967"/>
                  </a:lnTo>
                  <a:lnTo>
                    <a:pt x="224" y="967"/>
                  </a:lnTo>
                  <a:lnTo>
                    <a:pt x="230" y="968"/>
                  </a:lnTo>
                  <a:lnTo>
                    <a:pt x="236" y="967"/>
                  </a:lnTo>
                  <a:lnTo>
                    <a:pt x="241" y="967"/>
                  </a:lnTo>
                  <a:lnTo>
                    <a:pt x="247" y="966"/>
                  </a:lnTo>
                  <a:lnTo>
                    <a:pt x="253" y="966"/>
                  </a:lnTo>
                  <a:lnTo>
                    <a:pt x="258" y="964"/>
                  </a:lnTo>
                  <a:lnTo>
                    <a:pt x="262" y="964"/>
                  </a:lnTo>
                  <a:lnTo>
                    <a:pt x="268" y="962"/>
                  </a:lnTo>
                  <a:lnTo>
                    <a:pt x="273" y="962"/>
                  </a:lnTo>
                  <a:lnTo>
                    <a:pt x="278" y="961"/>
                  </a:lnTo>
                  <a:lnTo>
                    <a:pt x="283" y="960"/>
                  </a:lnTo>
                  <a:lnTo>
                    <a:pt x="289" y="958"/>
                  </a:lnTo>
                  <a:lnTo>
                    <a:pt x="293" y="957"/>
                  </a:lnTo>
                  <a:lnTo>
                    <a:pt x="297" y="955"/>
                  </a:lnTo>
                  <a:lnTo>
                    <a:pt x="303" y="953"/>
                  </a:lnTo>
                  <a:lnTo>
                    <a:pt x="307" y="950"/>
                  </a:lnTo>
                  <a:lnTo>
                    <a:pt x="311" y="948"/>
                  </a:lnTo>
                  <a:lnTo>
                    <a:pt x="315" y="945"/>
                  </a:lnTo>
                  <a:lnTo>
                    <a:pt x="320" y="944"/>
                  </a:lnTo>
                  <a:lnTo>
                    <a:pt x="323" y="941"/>
                  </a:lnTo>
                  <a:lnTo>
                    <a:pt x="329" y="939"/>
                  </a:lnTo>
                  <a:lnTo>
                    <a:pt x="337" y="933"/>
                  </a:lnTo>
                  <a:lnTo>
                    <a:pt x="344" y="929"/>
                  </a:lnTo>
                  <a:lnTo>
                    <a:pt x="352" y="923"/>
                  </a:lnTo>
                  <a:lnTo>
                    <a:pt x="360" y="919"/>
                  </a:lnTo>
                  <a:lnTo>
                    <a:pt x="366" y="913"/>
                  </a:lnTo>
                  <a:lnTo>
                    <a:pt x="374" y="906"/>
                  </a:lnTo>
                  <a:lnTo>
                    <a:pt x="380" y="901"/>
                  </a:lnTo>
                  <a:lnTo>
                    <a:pt x="386" y="895"/>
                  </a:lnTo>
                  <a:lnTo>
                    <a:pt x="392" y="889"/>
                  </a:lnTo>
                  <a:lnTo>
                    <a:pt x="396" y="883"/>
                  </a:lnTo>
                  <a:lnTo>
                    <a:pt x="401" y="878"/>
                  </a:lnTo>
                  <a:lnTo>
                    <a:pt x="407" y="872"/>
                  </a:lnTo>
                  <a:lnTo>
                    <a:pt x="729" y="23"/>
                  </a:lnTo>
                  <a:lnTo>
                    <a:pt x="668" y="0"/>
                  </a:lnTo>
                  <a:lnTo>
                    <a:pt x="66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101"/>
            <p:cNvSpPr>
              <a:spLocks/>
            </p:cNvSpPr>
            <p:nvPr/>
          </p:nvSpPr>
          <p:spPr bwMode="auto">
            <a:xfrm>
              <a:off x="2458" y="1352"/>
              <a:ext cx="87" cy="109"/>
            </a:xfrm>
            <a:custGeom>
              <a:avLst/>
              <a:gdLst>
                <a:gd name="T0" fmla="*/ 18 w 173"/>
                <a:gd name="T1" fmla="*/ 23 h 218"/>
                <a:gd name="T2" fmla="*/ 34 w 173"/>
                <a:gd name="T3" fmla="*/ 30 h 218"/>
                <a:gd name="T4" fmla="*/ 51 w 173"/>
                <a:gd name="T5" fmla="*/ 39 h 218"/>
                <a:gd name="T6" fmla="*/ 69 w 173"/>
                <a:gd name="T7" fmla="*/ 51 h 218"/>
                <a:gd name="T8" fmla="*/ 87 w 173"/>
                <a:gd name="T9" fmla="*/ 65 h 218"/>
                <a:gd name="T10" fmla="*/ 104 w 173"/>
                <a:gd name="T11" fmla="*/ 81 h 218"/>
                <a:gd name="T12" fmla="*/ 120 w 173"/>
                <a:gd name="T13" fmla="*/ 97 h 218"/>
                <a:gd name="T14" fmla="*/ 135 w 173"/>
                <a:gd name="T15" fmla="*/ 118 h 218"/>
                <a:gd name="T16" fmla="*/ 144 w 173"/>
                <a:gd name="T17" fmla="*/ 137 h 218"/>
                <a:gd name="T18" fmla="*/ 149 w 173"/>
                <a:gd name="T19" fmla="*/ 158 h 218"/>
                <a:gd name="T20" fmla="*/ 149 w 173"/>
                <a:gd name="T21" fmla="*/ 178 h 218"/>
                <a:gd name="T22" fmla="*/ 143 w 173"/>
                <a:gd name="T23" fmla="*/ 191 h 218"/>
                <a:gd name="T24" fmla="*/ 125 w 173"/>
                <a:gd name="T25" fmla="*/ 194 h 218"/>
                <a:gd name="T26" fmla="*/ 101 w 173"/>
                <a:gd name="T27" fmla="*/ 187 h 218"/>
                <a:gd name="T28" fmla="*/ 87 w 173"/>
                <a:gd name="T29" fmla="*/ 179 h 218"/>
                <a:gd name="T30" fmla="*/ 75 w 173"/>
                <a:gd name="T31" fmla="*/ 170 h 218"/>
                <a:gd name="T32" fmla="*/ 62 w 173"/>
                <a:gd name="T33" fmla="*/ 160 h 218"/>
                <a:gd name="T34" fmla="*/ 50 w 173"/>
                <a:gd name="T35" fmla="*/ 149 h 218"/>
                <a:gd name="T36" fmla="*/ 31 w 173"/>
                <a:gd name="T37" fmla="*/ 125 h 218"/>
                <a:gd name="T38" fmla="*/ 21 w 173"/>
                <a:gd name="T39" fmla="*/ 103 h 218"/>
                <a:gd name="T40" fmla="*/ 7 w 173"/>
                <a:gd name="T41" fmla="*/ 126 h 218"/>
                <a:gd name="T42" fmla="*/ 14 w 173"/>
                <a:gd name="T43" fmla="*/ 139 h 218"/>
                <a:gd name="T44" fmla="*/ 26 w 173"/>
                <a:gd name="T45" fmla="*/ 154 h 218"/>
                <a:gd name="T46" fmla="*/ 38 w 173"/>
                <a:gd name="T47" fmla="*/ 167 h 218"/>
                <a:gd name="T48" fmla="*/ 53 w 173"/>
                <a:gd name="T49" fmla="*/ 181 h 218"/>
                <a:gd name="T50" fmla="*/ 68 w 173"/>
                <a:gd name="T51" fmla="*/ 192 h 218"/>
                <a:gd name="T52" fmla="*/ 83 w 173"/>
                <a:gd name="T53" fmla="*/ 202 h 218"/>
                <a:gd name="T54" fmla="*/ 98 w 173"/>
                <a:gd name="T55" fmla="*/ 210 h 218"/>
                <a:gd name="T56" fmla="*/ 114 w 173"/>
                <a:gd name="T57" fmla="*/ 215 h 218"/>
                <a:gd name="T58" fmla="*/ 129 w 173"/>
                <a:gd name="T59" fmla="*/ 217 h 218"/>
                <a:gd name="T60" fmla="*/ 143 w 173"/>
                <a:gd name="T61" fmla="*/ 215 h 218"/>
                <a:gd name="T62" fmla="*/ 160 w 173"/>
                <a:gd name="T63" fmla="*/ 203 h 218"/>
                <a:gd name="T64" fmla="*/ 170 w 173"/>
                <a:gd name="T65" fmla="*/ 186 h 218"/>
                <a:gd name="T66" fmla="*/ 173 w 173"/>
                <a:gd name="T67" fmla="*/ 167 h 218"/>
                <a:gd name="T68" fmla="*/ 171 w 173"/>
                <a:gd name="T69" fmla="*/ 140 h 218"/>
                <a:gd name="T70" fmla="*/ 160 w 173"/>
                <a:gd name="T71" fmla="*/ 117 h 218"/>
                <a:gd name="T72" fmla="*/ 146 w 173"/>
                <a:gd name="T73" fmla="*/ 94 h 218"/>
                <a:gd name="T74" fmla="*/ 129 w 173"/>
                <a:gd name="T75" fmla="*/ 72 h 218"/>
                <a:gd name="T76" fmla="*/ 110 w 173"/>
                <a:gd name="T77" fmla="*/ 56 h 218"/>
                <a:gd name="T78" fmla="*/ 87 w 173"/>
                <a:gd name="T79" fmla="*/ 38 h 218"/>
                <a:gd name="T80" fmla="*/ 68 w 173"/>
                <a:gd name="T81" fmla="*/ 23 h 218"/>
                <a:gd name="T82" fmla="*/ 49 w 173"/>
                <a:gd name="T83" fmla="*/ 14 h 218"/>
                <a:gd name="T84" fmla="*/ 32 w 173"/>
                <a:gd name="T85" fmla="*/ 5 h 218"/>
                <a:gd name="T86" fmla="*/ 18 w 173"/>
                <a:gd name="T87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3" h="218">
                  <a:moveTo>
                    <a:pt x="18" y="0"/>
                  </a:moveTo>
                  <a:lnTo>
                    <a:pt x="14" y="22"/>
                  </a:lnTo>
                  <a:lnTo>
                    <a:pt x="18" y="23"/>
                  </a:lnTo>
                  <a:lnTo>
                    <a:pt x="26" y="26"/>
                  </a:lnTo>
                  <a:lnTo>
                    <a:pt x="29" y="27"/>
                  </a:lnTo>
                  <a:lnTo>
                    <a:pt x="34" y="30"/>
                  </a:lnTo>
                  <a:lnTo>
                    <a:pt x="40" y="33"/>
                  </a:lnTo>
                  <a:lnTo>
                    <a:pt x="45" y="36"/>
                  </a:lnTo>
                  <a:lnTo>
                    <a:pt x="51" y="39"/>
                  </a:lnTo>
                  <a:lnTo>
                    <a:pt x="56" y="42"/>
                  </a:lnTo>
                  <a:lnTo>
                    <a:pt x="63" y="46"/>
                  </a:lnTo>
                  <a:lnTo>
                    <a:pt x="69" y="51"/>
                  </a:lnTo>
                  <a:lnTo>
                    <a:pt x="74" y="54"/>
                  </a:lnTo>
                  <a:lnTo>
                    <a:pt x="81" y="59"/>
                  </a:lnTo>
                  <a:lnTo>
                    <a:pt x="87" y="65"/>
                  </a:lnTo>
                  <a:lnTo>
                    <a:pt x="94" y="70"/>
                  </a:lnTo>
                  <a:lnTo>
                    <a:pt x="99" y="76"/>
                  </a:lnTo>
                  <a:lnTo>
                    <a:pt x="104" y="81"/>
                  </a:lnTo>
                  <a:lnTo>
                    <a:pt x="110" y="87"/>
                  </a:lnTo>
                  <a:lnTo>
                    <a:pt x="116" y="93"/>
                  </a:lnTo>
                  <a:lnTo>
                    <a:pt x="120" y="97"/>
                  </a:lnTo>
                  <a:lnTo>
                    <a:pt x="125" y="103"/>
                  </a:lnTo>
                  <a:lnTo>
                    <a:pt x="130" y="111"/>
                  </a:lnTo>
                  <a:lnTo>
                    <a:pt x="135" y="118"/>
                  </a:lnTo>
                  <a:lnTo>
                    <a:pt x="138" y="124"/>
                  </a:lnTo>
                  <a:lnTo>
                    <a:pt x="142" y="131"/>
                  </a:lnTo>
                  <a:lnTo>
                    <a:pt x="144" y="137"/>
                  </a:lnTo>
                  <a:lnTo>
                    <a:pt x="147" y="144"/>
                  </a:lnTo>
                  <a:lnTo>
                    <a:pt x="148" y="150"/>
                  </a:lnTo>
                  <a:lnTo>
                    <a:pt x="149" y="158"/>
                  </a:lnTo>
                  <a:lnTo>
                    <a:pt x="149" y="164"/>
                  </a:lnTo>
                  <a:lnTo>
                    <a:pt x="150" y="173"/>
                  </a:lnTo>
                  <a:lnTo>
                    <a:pt x="149" y="178"/>
                  </a:lnTo>
                  <a:lnTo>
                    <a:pt x="148" y="184"/>
                  </a:lnTo>
                  <a:lnTo>
                    <a:pt x="146" y="187"/>
                  </a:lnTo>
                  <a:lnTo>
                    <a:pt x="143" y="191"/>
                  </a:lnTo>
                  <a:lnTo>
                    <a:pt x="138" y="194"/>
                  </a:lnTo>
                  <a:lnTo>
                    <a:pt x="132" y="196"/>
                  </a:lnTo>
                  <a:lnTo>
                    <a:pt x="125" y="194"/>
                  </a:lnTo>
                  <a:lnTo>
                    <a:pt x="118" y="193"/>
                  </a:lnTo>
                  <a:lnTo>
                    <a:pt x="110" y="191"/>
                  </a:lnTo>
                  <a:lnTo>
                    <a:pt x="101" y="187"/>
                  </a:lnTo>
                  <a:lnTo>
                    <a:pt x="97" y="184"/>
                  </a:lnTo>
                  <a:lnTo>
                    <a:pt x="93" y="181"/>
                  </a:lnTo>
                  <a:lnTo>
                    <a:pt x="87" y="179"/>
                  </a:lnTo>
                  <a:lnTo>
                    <a:pt x="83" y="176"/>
                  </a:lnTo>
                  <a:lnTo>
                    <a:pt x="80" y="174"/>
                  </a:lnTo>
                  <a:lnTo>
                    <a:pt x="75" y="170"/>
                  </a:lnTo>
                  <a:lnTo>
                    <a:pt x="70" y="167"/>
                  </a:lnTo>
                  <a:lnTo>
                    <a:pt x="67" y="164"/>
                  </a:lnTo>
                  <a:lnTo>
                    <a:pt x="62" y="160"/>
                  </a:lnTo>
                  <a:lnTo>
                    <a:pt x="58" y="156"/>
                  </a:lnTo>
                  <a:lnTo>
                    <a:pt x="53" y="152"/>
                  </a:lnTo>
                  <a:lnTo>
                    <a:pt x="50" y="149"/>
                  </a:lnTo>
                  <a:lnTo>
                    <a:pt x="43" y="140"/>
                  </a:lnTo>
                  <a:lnTo>
                    <a:pt x="37" y="133"/>
                  </a:lnTo>
                  <a:lnTo>
                    <a:pt x="31" y="125"/>
                  </a:lnTo>
                  <a:lnTo>
                    <a:pt x="26" y="118"/>
                  </a:lnTo>
                  <a:lnTo>
                    <a:pt x="22" y="111"/>
                  </a:lnTo>
                  <a:lnTo>
                    <a:pt x="21" y="103"/>
                  </a:lnTo>
                  <a:lnTo>
                    <a:pt x="0" y="108"/>
                  </a:lnTo>
                  <a:lnTo>
                    <a:pt x="2" y="117"/>
                  </a:lnTo>
                  <a:lnTo>
                    <a:pt x="7" y="126"/>
                  </a:lnTo>
                  <a:lnTo>
                    <a:pt x="9" y="131"/>
                  </a:lnTo>
                  <a:lnTo>
                    <a:pt x="12" y="136"/>
                  </a:lnTo>
                  <a:lnTo>
                    <a:pt x="14" y="139"/>
                  </a:lnTo>
                  <a:lnTo>
                    <a:pt x="19" y="145"/>
                  </a:lnTo>
                  <a:lnTo>
                    <a:pt x="21" y="149"/>
                  </a:lnTo>
                  <a:lnTo>
                    <a:pt x="26" y="154"/>
                  </a:lnTo>
                  <a:lnTo>
                    <a:pt x="29" y="158"/>
                  </a:lnTo>
                  <a:lnTo>
                    <a:pt x="34" y="163"/>
                  </a:lnTo>
                  <a:lnTo>
                    <a:pt x="38" y="167"/>
                  </a:lnTo>
                  <a:lnTo>
                    <a:pt x="43" y="172"/>
                  </a:lnTo>
                  <a:lnTo>
                    <a:pt x="49" y="176"/>
                  </a:lnTo>
                  <a:lnTo>
                    <a:pt x="53" y="181"/>
                  </a:lnTo>
                  <a:lnTo>
                    <a:pt x="58" y="185"/>
                  </a:lnTo>
                  <a:lnTo>
                    <a:pt x="63" y="188"/>
                  </a:lnTo>
                  <a:lnTo>
                    <a:pt x="68" y="192"/>
                  </a:lnTo>
                  <a:lnTo>
                    <a:pt x="74" y="196"/>
                  </a:lnTo>
                  <a:lnTo>
                    <a:pt x="77" y="198"/>
                  </a:lnTo>
                  <a:lnTo>
                    <a:pt x="83" y="202"/>
                  </a:lnTo>
                  <a:lnTo>
                    <a:pt x="88" y="205"/>
                  </a:lnTo>
                  <a:lnTo>
                    <a:pt x="94" y="209"/>
                  </a:lnTo>
                  <a:lnTo>
                    <a:pt x="98" y="210"/>
                  </a:lnTo>
                  <a:lnTo>
                    <a:pt x="104" y="212"/>
                  </a:lnTo>
                  <a:lnTo>
                    <a:pt x="108" y="213"/>
                  </a:lnTo>
                  <a:lnTo>
                    <a:pt x="114" y="215"/>
                  </a:lnTo>
                  <a:lnTo>
                    <a:pt x="118" y="216"/>
                  </a:lnTo>
                  <a:lnTo>
                    <a:pt x="124" y="217"/>
                  </a:lnTo>
                  <a:lnTo>
                    <a:pt x="129" y="217"/>
                  </a:lnTo>
                  <a:lnTo>
                    <a:pt x="134" y="218"/>
                  </a:lnTo>
                  <a:lnTo>
                    <a:pt x="138" y="216"/>
                  </a:lnTo>
                  <a:lnTo>
                    <a:pt x="143" y="215"/>
                  </a:lnTo>
                  <a:lnTo>
                    <a:pt x="149" y="212"/>
                  </a:lnTo>
                  <a:lnTo>
                    <a:pt x="156" y="209"/>
                  </a:lnTo>
                  <a:lnTo>
                    <a:pt x="160" y="203"/>
                  </a:lnTo>
                  <a:lnTo>
                    <a:pt x="166" y="196"/>
                  </a:lnTo>
                  <a:lnTo>
                    <a:pt x="167" y="191"/>
                  </a:lnTo>
                  <a:lnTo>
                    <a:pt x="170" y="186"/>
                  </a:lnTo>
                  <a:lnTo>
                    <a:pt x="171" y="180"/>
                  </a:lnTo>
                  <a:lnTo>
                    <a:pt x="173" y="175"/>
                  </a:lnTo>
                  <a:lnTo>
                    <a:pt x="173" y="167"/>
                  </a:lnTo>
                  <a:lnTo>
                    <a:pt x="173" y="157"/>
                  </a:lnTo>
                  <a:lnTo>
                    <a:pt x="171" y="149"/>
                  </a:lnTo>
                  <a:lnTo>
                    <a:pt x="171" y="140"/>
                  </a:lnTo>
                  <a:lnTo>
                    <a:pt x="166" y="132"/>
                  </a:lnTo>
                  <a:lnTo>
                    <a:pt x="164" y="125"/>
                  </a:lnTo>
                  <a:lnTo>
                    <a:pt x="160" y="117"/>
                  </a:lnTo>
                  <a:lnTo>
                    <a:pt x="156" y="109"/>
                  </a:lnTo>
                  <a:lnTo>
                    <a:pt x="152" y="101"/>
                  </a:lnTo>
                  <a:lnTo>
                    <a:pt x="146" y="94"/>
                  </a:lnTo>
                  <a:lnTo>
                    <a:pt x="141" y="87"/>
                  </a:lnTo>
                  <a:lnTo>
                    <a:pt x="135" y="79"/>
                  </a:lnTo>
                  <a:lnTo>
                    <a:pt x="129" y="72"/>
                  </a:lnTo>
                  <a:lnTo>
                    <a:pt x="122" y="66"/>
                  </a:lnTo>
                  <a:lnTo>
                    <a:pt x="116" y="60"/>
                  </a:lnTo>
                  <a:lnTo>
                    <a:pt x="110" y="56"/>
                  </a:lnTo>
                  <a:lnTo>
                    <a:pt x="101" y="48"/>
                  </a:lnTo>
                  <a:lnTo>
                    <a:pt x="94" y="44"/>
                  </a:lnTo>
                  <a:lnTo>
                    <a:pt x="87" y="38"/>
                  </a:lnTo>
                  <a:lnTo>
                    <a:pt x="81" y="33"/>
                  </a:lnTo>
                  <a:lnTo>
                    <a:pt x="74" y="27"/>
                  </a:lnTo>
                  <a:lnTo>
                    <a:pt x="68" y="23"/>
                  </a:lnTo>
                  <a:lnTo>
                    <a:pt x="61" y="20"/>
                  </a:lnTo>
                  <a:lnTo>
                    <a:pt x="56" y="16"/>
                  </a:lnTo>
                  <a:lnTo>
                    <a:pt x="49" y="14"/>
                  </a:lnTo>
                  <a:lnTo>
                    <a:pt x="43" y="10"/>
                  </a:lnTo>
                  <a:lnTo>
                    <a:pt x="38" y="6"/>
                  </a:lnTo>
                  <a:lnTo>
                    <a:pt x="32" y="5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102"/>
            <p:cNvSpPr>
              <a:spLocks/>
            </p:cNvSpPr>
            <p:nvPr/>
          </p:nvSpPr>
          <p:spPr bwMode="auto">
            <a:xfrm>
              <a:off x="2021" y="1741"/>
              <a:ext cx="37" cy="67"/>
            </a:xfrm>
            <a:custGeom>
              <a:avLst/>
              <a:gdLst>
                <a:gd name="T0" fmla="*/ 0 w 73"/>
                <a:gd name="T1" fmla="*/ 17 h 134"/>
                <a:gd name="T2" fmla="*/ 27 w 73"/>
                <a:gd name="T3" fmla="*/ 134 h 134"/>
                <a:gd name="T4" fmla="*/ 73 w 73"/>
                <a:gd name="T5" fmla="*/ 116 h 134"/>
                <a:gd name="T6" fmla="*/ 45 w 73"/>
                <a:gd name="T7" fmla="*/ 0 h 134"/>
                <a:gd name="T8" fmla="*/ 0 w 73"/>
                <a:gd name="T9" fmla="*/ 17 h 134"/>
                <a:gd name="T10" fmla="*/ 0 w 73"/>
                <a:gd name="T11" fmla="*/ 17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34">
                  <a:moveTo>
                    <a:pt x="0" y="17"/>
                  </a:moveTo>
                  <a:lnTo>
                    <a:pt x="27" y="134"/>
                  </a:lnTo>
                  <a:lnTo>
                    <a:pt x="73" y="116"/>
                  </a:lnTo>
                  <a:lnTo>
                    <a:pt x="45" y="0"/>
                  </a:lnTo>
                  <a:lnTo>
                    <a:pt x="0" y="17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103"/>
            <p:cNvSpPr>
              <a:spLocks/>
            </p:cNvSpPr>
            <p:nvPr/>
          </p:nvSpPr>
          <p:spPr bwMode="auto">
            <a:xfrm>
              <a:off x="2066" y="1607"/>
              <a:ext cx="79" cy="54"/>
            </a:xfrm>
            <a:custGeom>
              <a:avLst/>
              <a:gdLst>
                <a:gd name="T0" fmla="*/ 0 w 157"/>
                <a:gd name="T1" fmla="*/ 35 h 108"/>
                <a:gd name="T2" fmla="*/ 136 w 157"/>
                <a:gd name="T3" fmla="*/ 108 h 108"/>
                <a:gd name="T4" fmla="*/ 157 w 157"/>
                <a:gd name="T5" fmla="*/ 73 h 108"/>
                <a:gd name="T6" fmla="*/ 21 w 157"/>
                <a:gd name="T7" fmla="*/ 0 h 108"/>
                <a:gd name="T8" fmla="*/ 0 w 157"/>
                <a:gd name="T9" fmla="*/ 35 h 108"/>
                <a:gd name="T10" fmla="*/ 0 w 157"/>
                <a:gd name="T11" fmla="*/ 35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7" h="108">
                  <a:moveTo>
                    <a:pt x="0" y="35"/>
                  </a:moveTo>
                  <a:lnTo>
                    <a:pt x="136" y="108"/>
                  </a:lnTo>
                  <a:lnTo>
                    <a:pt x="157" y="73"/>
                  </a:lnTo>
                  <a:lnTo>
                    <a:pt x="21" y="0"/>
                  </a:lnTo>
                  <a:lnTo>
                    <a:pt x="0" y="35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104"/>
            <p:cNvSpPr>
              <a:spLocks/>
            </p:cNvSpPr>
            <p:nvPr/>
          </p:nvSpPr>
          <p:spPr bwMode="auto">
            <a:xfrm>
              <a:off x="2132" y="1726"/>
              <a:ext cx="35" cy="45"/>
            </a:xfrm>
            <a:custGeom>
              <a:avLst/>
              <a:gdLst>
                <a:gd name="T0" fmla="*/ 0 w 70"/>
                <a:gd name="T1" fmla="*/ 18 h 91"/>
                <a:gd name="T2" fmla="*/ 25 w 70"/>
                <a:gd name="T3" fmla="*/ 91 h 91"/>
                <a:gd name="T4" fmla="*/ 70 w 70"/>
                <a:gd name="T5" fmla="*/ 73 h 91"/>
                <a:gd name="T6" fmla="*/ 43 w 70"/>
                <a:gd name="T7" fmla="*/ 0 h 91"/>
                <a:gd name="T8" fmla="*/ 0 w 70"/>
                <a:gd name="T9" fmla="*/ 18 h 91"/>
                <a:gd name="T10" fmla="*/ 0 w 70"/>
                <a:gd name="T11" fmla="*/ 18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0" h="91">
                  <a:moveTo>
                    <a:pt x="0" y="18"/>
                  </a:moveTo>
                  <a:lnTo>
                    <a:pt x="25" y="91"/>
                  </a:lnTo>
                  <a:lnTo>
                    <a:pt x="70" y="73"/>
                  </a:lnTo>
                  <a:lnTo>
                    <a:pt x="43" y="0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105"/>
            <p:cNvSpPr>
              <a:spLocks/>
            </p:cNvSpPr>
            <p:nvPr/>
          </p:nvSpPr>
          <p:spPr bwMode="auto">
            <a:xfrm>
              <a:off x="2161" y="1468"/>
              <a:ext cx="61" cy="60"/>
            </a:xfrm>
            <a:custGeom>
              <a:avLst/>
              <a:gdLst>
                <a:gd name="T0" fmla="*/ 37 w 121"/>
                <a:gd name="T1" fmla="*/ 118 h 118"/>
                <a:gd name="T2" fmla="*/ 121 w 121"/>
                <a:gd name="T3" fmla="*/ 29 h 118"/>
                <a:gd name="T4" fmla="*/ 84 w 121"/>
                <a:gd name="T5" fmla="*/ 0 h 118"/>
                <a:gd name="T6" fmla="*/ 0 w 121"/>
                <a:gd name="T7" fmla="*/ 90 h 118"/>
                <a:gd name="T8" fmla="*/ 37 w 121"/>
                <a:gd name="T9" fmla="*/ 118 h 118"/>
                <a:gd name="T10" fmla="*/ 37 w 121"/>
                <a:gd name="T11" fmla="*/ 118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1" h="118">
                  <a:moveTo>
                    <a:pt x="37" y="118"/>
                  </a:moveTo>
                  <a:lnTo>
                    <a:pt x="121" y="29"/>
                  </a:lnTo>
                  <a:lnTo>
                    <a:pt x="84" y="0"/>
                  </a:lnTo>
                  <a:lnTo>
                    <a:pt x="0" y="90"/>
                  </a:lnTo>
                  <a:lnTo>
                    <a:pt x="37" y="118"/>
                  </a:lnTo>
                  <a:lnTo>
                    <a:pt x="37" y="118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106"/>
            <p:cNvSpPr>
              <a:spLocks/>
            </p:cNvSpPr>
            <p:nvPr/>
          </p:nvSpPr>
          <p:spPr bwMode="auto">
            <a:xfrm>
              <a:off x="2218" y="1337"/>
              <a:ext cx="50" cy="66"/>
            </a:xfrm>
            <a:custGeom>
              <a:avLst/>
              <a:gdLst>
                <a:gd name="T0" fmla="*/ 0 w 99"/>
                <a:gd name="T1" fmla="*/ 15 h 130"/>
                <a:gd name="T2" fmla="*/ 46 w 99"/>
                <a:gd name="T3" fmla="*/ 130 h 130"/>
                <a:gd name="T4" fmla="*/ 99 w 99"/>
                <a:gd name="T5" fmla="*/ 115 h 130"/>
                <a:gd name="T6" fmla="*/ 50 w 99"/>
                <a:gd name="T7" fmla="*/ 0 h 130"/>
                <a:gd name="T8" fmla="*/ 0 w 99"/>
                <a:gd name="T9" fmla="*/ 15 h 130"/>
                <a:gd name="T10" fmla="*/ 0 w 99"/>
                <a:gd name="T11" fmla="*/ 15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130">
                  <a:moveTo>
                    <a:pt x="0" y="15"/>
                  </a:moveTo>
                  <a:lnTo>
                    <a:pt x="46" y="130"/>
                  </a:lnTo>
                  <a:lnTo>
                    <a:pt x="99" y="115"/>
                  </a:lnTo>
                  <a:lnTo>
                    <a:pt x="50" y="0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07"/>
            <p:cNvSpPr>
              <a:spLocks/>
            </p:cNvSpPr>
            <p:nvPr/>
          </p:nvSpPr>
          <p:spPr bwMode="auto">
            <a:xfrm>
              <a:off x="2367" y="1564"/>
              <a:ext cx="48" cy="64"/>
            </a:xfrm>
            <a:custGeom>
              <a:avLst/>
              <a:gdLst>
                <a:gd name="T0" fmla="*/ 0 w 95"/>
                <a:gd name="T1" fmla="*/ 13 h 128"/>
                <a:gd name="T2" fmla="*/ 46 w 95"/>
                <a:gd name="T3" fmla="*/ 128 h 128"/>
                <a:gd name="T4" fmla="*/ 95 w 95"/>
                <a:gd name="T5" fmla="*/ 116 h 128"/>
                <a:gd name="T6" fmla="*/ 47 w 95"/>
                <a:gd name="T7" fmla="*/ 0 h 128"/>
                <a:gd name="T8" fmla="*/ 0 w 95"/>
                <a:gd name="T9" fmla="*/ 13 h 128"/>
                <a:gd name="T10" fmla="*/ 0 w 95"/>
                <a:gd name="T11" fmla="*/ 13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5" h="128">
                  <a:moveTo>
                    <a:pt x="0" y="13"/>
                  </a:moveTo>
                  <a:lnTo>
                    <a:pt x="46" y="128"/>
                  </a:lnTo>
                  <a:lnTo>
                    <a:pt x="95" y="116"/>
                  </a:lnTo>
                  <a:lnTo>
                    <a:pt x="47" y="0"/>
                  </a:lnTo>
                  <a:lnTo>
                    <a:pt x="0" y="13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108"/>
            <p:cNvSpPr>
              <a:spLocks/>
            </p:cNvSpPr>
            <p:nvPr/>
          </p:nvSpPr>
          <p:spPr bwMode="auto">
            <a:xfrm>
              <a:off x="2340" y="1736"/>
              <a:ext cx="39" cy="26"/>
            </a:xfrm>
            <a:custGeom>
              <a:avLst/>
              <a:gdLst>
                <a:gd name="T0" fmla="*/ 0 w 77"/>
                <a:gd name="T1" fmla="*/ 45 h 50"/>
                <a:gd name="T2" fmla="*/ 73 w 77"/>
                <a:gd name="T3" fmla="*/ 50 h 50"/>
                <a:gd name="T4" fmla="*/ 77 w 77"/>
                <a:gd name="T5" fmla="*/ 5 h 50"/>
                <a:gd name="T6" fmla="*/ 4 w 77"/>
                <a:gd name="T7" fmla="*/ 0 h 50"/>
                <a:gd name="T8" fmla="*/ 0 w 77"/>
                <a:gd name="T9" fmla="*/ 45 h 50"/>
                <a:gd name="T10" fmla="*/ 0 w 77"/>
                <a:gd name="T11" fmla="*/ 4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7" h="50">
                  <a:moveTo>
                    <a:pt x="0" y="45"/>
                  </a:moveTo>
                  <a:lnTo>
                    <a:pt x="73" y="50"/>
                  </a:lnTo>
                  <a:lnTo>
                    <a:pt x="77" y="5"/>
                  </a:lnTo>
                  <a:lnTo>
                    <a:pt x="4" y="0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109"/>
            <p:cNvSpPr>
              <a:spLocks/>
            </p:cNvSpPr>
            <p:nvPr/>
          </p:nvSpPr>
          <p:spPr bwMode="auto">
            <a:xfrm>
              <a:off x="2315" y="1832"/>
              <a:ext cx="36" cy="68"/>
            </a:xfrm>
            <a:custGeom>
              <a:avLst/>
              <a:gdLst>
                <a:gd name="T0" fmla="*/ 0 w 73"/>
                <a:gd name="T1" fmla="*/ 17 h 137"/>
                <a:gd name="T2" fmla="*/ 31 w 73"/>
                <a:gd name="T3" fmla="*/ 137 h 137"/>
                <a:gd name="T4" fmla="*/ 73 w 73"/>
                <a:gd name="T5" fmla="*/ 120 h 137"/>
                <a:gd name="T6" fmla="*/ 42 w 73"/>
                <a:gd name="T7" fmla="*/ 0 h 137"/>
                <a:gd name="T8" fmla="*/ 0 w 73"/>
                <a:gd name="T9" fmla="*/ 17 h 137"/>
                <a:gd name="T10" fmla="*/ 0 w 73"/>
                <a:gd name="T11" fmla="*/ 17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37">
                  <a:moveTo>
                    <a:pt x="0" y="17"/>
                  </a:moveTo>
                  <a:lnTo>
                    <a:pt x="31" y="137"/>
                  </a:lnTo>
                  <a:lnTo>
                    <a:pt x="73" y="120"/>
                  </a:lnTo>
                  <a:lnTo>
                    <a:pt x="42" y="0"/>
                  </a:lnTo>
                  <a:lnTo>
                    <a:pt x="0" y="17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110"/>
            <p:cNvSpPr>
              <a:spLocks/>
            </p:cNvSpPr>
            <p:nvPr/>
          </p:nvSpPr>
          <p:spPr bwMode="auto">
            <a:xfrm>
              <a:off x="2187" y="1874"/>
              <a:ext cx="53" cy="57"/>
            </a:xfrm>
            <a:custGeom>
              <a:avLst/>
              <a:gdLst>
                <a:gd name="T0" fmla="*/ 38 w 107"/>
                <a:gd name="T1" fmla="*/ 115 h 115"/>
                <a:gd name="T2" fmla="*/ 107 w 107"/>
                <a:gd name="T3" fmla="*/ 25 h 115"/>
                <a:gd name="T4" fmla="*/ 68 w 107"/>
                <a:gd name="T5" fmla="*/ 0 h 115"/>
                <a:gd name="T6" fmla="*/ 0 w 107"/>
                <a:gd name="T7" fmla="*/ 89 h 115"/>
                <a:gd name="T8" fmla="*/ 38 w 107"/>
                <a:gd name="T9" fmla="*/ 115 h 115"/>
                <a:gd name="T10" fmla="*/ 38 w 107"/>
                <a:gd name="T11" fmla="*/ 11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7" h="115">
                  <a:moveTo>
                    <a:pt x="38" y="115"/>
                  </a:moveTo>
                  <a:lnTo>
                    <a:pt x="107" y="25"/>
                  </a:lnTo>
                  <a:lnTo>
                    <a:pt x="68" y="0"/>
                  </a:lnTo>
                  <a:lnTo>
                    <a:pt x="0" y="89"/>
                  </a:lnTo>
                  <a:lnTo>
                    <a:pt x="38" y="115"/>
                  </a:lnTo>
                  <a:lnTo>
                    <a:pt x="38" y="115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111"/>
            <p:cNvSpPr>
              <a:spLocks/>
            </p:cNvSpPr>
            <p:nvPr/>
          </p:nvSpPr>
          <p:spPr bwMode="auto">
            <a:xfrm>
              <a:off x="2534" y="1644"/>
              <a:ext cx="50" cy="33"/>
            </a:xfrm>
            <a:custGeom>
              <a:avLst/>
              <a:gdLst>
                <a:gd name="T0" fmla="*/ 0 w 99"/>
                <a:gd name="T1" fmla="*/ 66 h 66"/>
                <a:gd name="T2" fmla="*/ 99 w 99"/>
                <a:gd name="T3" fmla="*/ 66 h 66"/>
                <a:gd name="T4" fmla="*/ 99 w 99"/>
                <a:gd name="T5" fmla="*/ 0 h 66"/>
                <a:gd name="T6" fmla="*/ 0 w 99"/>
                <a:gd name="T7" fmla="*/ 0 h 66"/>
                <a:gd name="T8" fmla="*/ 0 w 99"/>
                <a:gd name="T9" fmla="*/ 66 h 66"/>
                <a:gd name="T10" fmla="*/ 0 w 99"/>
                <a:gd name="T11" fmla="*/ 6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66">
                  <a:moveTo>
                    <a:pt x="0" y="66"/>
                  </a:moveTo>
                  <a:lnTo>
                    <a:pt x="99" y="66"/>
                  </a:lnTo>
                  <a:lnTo>
                    <a:pt x="99" y="0"/>
                  </a:lnTo>
                  <a:lnTo>
                    <a:pt x="0" y="0"/>
                  </a:lnTo>
                  <a:lnTo>
                    <a:pt x="0" y="66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112"/>
            <p:cNvSpPr>
              <a:spLocks/>
            </p:cNvSpPr>
            <p:nvPr/>
          </p:nvSpPr>
          <p:spPr bwMode="auto">
            <a:xfrm>
              <a:off x="2486" y="1780"/>
              <a:ext cx="42" cy="71"/>
            </a:xfrm>
            <a:custGeom>
              <a:avLst/>
              <a:gdLst>
                <a:gd name="T0" fmla="*/ 0 w 85"/>
                <a:gd name="T1" fmla="*/ 11 h 143"/>
                <a:gd name="T2" fmla="*/ 20 w 85"/>
                <a:gd name="T3" fmla="*/ 143 h 143"/>
                <a:gd name="T4" fmla="*/ 85 w 85"/>
                <a:gd name="T5" fmla="*/ 132 h 143"/>
                <a:gd name="T6" fmla="*/ 63 w 85"/>
                <a:gd name="T7" fmla="*/ 0 h 143"/>
                <a:gd name="T8" fmla="*/ 0 w 85"/>
                <a:gd name="T9" fmla="*/ 11 h 143"/>
                <a:gd name="T10" fmla="*/ 0 w 85"/>
                <a:gd name="T11" fmla="*/ 11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5" h="143">
                  <a:moveTo>
                    <a:pt x="0" y="11"/>
                  </a:moveTo>
                  <a:lnTo>
                    <a:pt x="20" y="143"/>
                  </a:lnTo>
                  <a:lnTo>
                    <a:pt x="85" y="132"/>
                  </a:lnTo>
                  <a:lnTo>
                    <a:pt x="63" y="0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113"/>
            <p:cNvSpPr>
              <a:spLocks/>
            </p:cNvSpPr>
            <p:nvPr/>
          </p:nvSpPr>
          <p:spPr bwMode="auto">
            <a:xfrm>
              <a:off x="2416" y="1914"/>
              <a:ext cx="66" cy="57"/>
            </a:xfrm>
            <a:custGeom>
              <a:avLst/>
              <a:gdLst>
                <a:gd name="T0" fmla="*/ 98 w 131"/>
                <a:gd name="T1" fmla="*/ 0 h 114"/>
                <a:gd name="T2" fmla="*/ 0 w 131"/>
                <a:gd name="T3" fmla="*/ 57 h 114"/>
                <a:gd name="T4" fmla="*/ 32 w 131"/>
                <a:gd name="T5" fmla="*/ 114 h 114"/>
                <a:gd name="T6" fmla="*/ 131 w 131"/>
                <a:gd name="T7" fmla="*/ 55 h 114"/>
                <a:gd name="T8" fmla="*/ 98 w 131"/>
                <a:gd name="T9" fmla="*/ 0 h 114"/>
                <a:gd name="T10" fmla="*/ 98 w 131"/>
                <a:gd name="T11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" h="114">
                  <a:moveTo>
                    <a:pt x="98" y="0"/>
                  </a:moveTo>
                  <a:lnTo>
                    <a:pt x="0" y="57"/>
                  </a:lnTo>
                  <a:lnTo>
                    <a:pt x="32" y="114"/>
                  </a:lnTo>
                  <a:lnTo>
                    <a:pt x="131" y="55"/>
                  </a:lnTo>
                  <a:lnTo>
                    <a:pt x="98" y="0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C2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114"/>
            <p:cNvSpPr>
              <a:spLocks/>
            </p:cNvSpPr>
            <p:nvPr/>
          </p:nvSpPr>
          <p:spPr bwMode="auto">
            <a:xfrm>
              <a:off x="2261" y="1616"/>
              <a:ext cx="55" cy="36"/>
            </a:xfrm>
            <a:custGeom>
              <a:avLst/>
              <a:gdLst>
                <a:gd name="T0" fmla="*/ 0 w 110"/>
                <a:gd name="T1" fmla="*/ 42 h 73"/>
                <a:gd name="T2" fmla="*/ 89 w 110"/>
                <a:gd name="T3" fmla="*/ 73 h 73"/>
                <a:gd name="T4" fmla="*/ 110 w 110"/>
                <a:gd name="T5" fmla="*/ 31 h 73"/>
                <a:gd name="T6" fmla="*/ 21 w 110"/>
                <a:gd name="T7" fmla="*/ 0 h 73"/>
                <a:gd name="T8" fmla="*/ 0 w 110"/>
                <a:gd name="T9" fmla="*/ 42 h 73"/>
                <a:gd name="T10" fmla="*/ 0 w 110"/>
                <a:gd name="T11" fmla="*/ 42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0" h="73">
                  <a:moveTo>
                    <a:pt x="0" y="42"/>
                  </a:moveTo>
                  <a:lnTo>
                    <a:pt x="89" y="73"/>
                  </a:lnTo>
                  <a:lnTo>
                    <a:pt x="110" y="31"/>
                  </a:lnTo>
                  <a:lnTo>
                    <a:pt x="21" y="0"/>
                  </a:lnTo>
                  <a:lnTo>
                    <a:pt x="0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702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115"/>
            <p:cNvSpPr>
              <a:spLocks/>
            </p:cNvSpPr>
            <p:nvPr/>
          </p:nvSpPr>
          <p:spPr bwMode="auto">
            <a:xfrm>
              <a:off x="1974" y="1958"/>
              <a:ext cx="169" cy="434"/>
            </a:xfrm>
            <a:custGeom>
              <a:avLst/>
              <a:gdLst>
                <a:gd name="T0" fmla="*/ 319 w 339"/>
                <a:gd name="T1" fmla="*/ 0 h 867"/>
                <a:gd name="T2" fmla="*/ 0 w 339"/>
                <a:gd name="T3" fmla="*/ 860 h 867"/>
                <a:gd name="T4" fmla="*/ 20 w 339"/>
                <a:gd name="T5" fmla="*/ 867 h 867"/>
                <a:gd name="T6" fmla="*/ 339 w 339"/>
                <a:gd name="T7" fmla="*/ 7 h 867"/>
                <a:gd name="T8" fmla="*/ 319 w 339"/>
                <a:gd name="T9" fmla="*/ 0 h 867"/>
                <a:gd name="T10" fmla="*/ 319 w 339"/>
                <a:gd name="T11" fmla="*/ 0 h 8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39" h="867">
                  <a:moveTo>
                    <a:pt x="319" y="0"/>
                  </a:moveTo>
                  <a:lnTo>
                    <a:pt x="0" y="860"/>
                  </a:lnTo>
                  <a:lnTo>
                    <a:pt x="20" y="867"/>
                  </a:lnTo>
                  <a:lnTo>
                    <a:pt x="339" y="7"/>
                  </a:lnTo>
                  <a:lnTo>
                    <a:pt x="319" y="0"/>
                  </a:lnTo>
                  <a:lnTo>
                    <a:pt x="3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116"/>
            <p:cNvSpPr>
              <a:spLocks/>
            </p:cNvSpPr>
            <p:nvPr/>
          </p:nvSpPr>
          <p:spPr bwMode="auto">
            <a:xfrm>
              <a:off x="2391" y="1164"/>
              <a:ext cx="280" cy="374"/>
            </a:xfrm>
            <a:custGeom>
              <a:avLst/>
              <a:gdLst>
                <a:gd name="T0" fmla="*/ 268 w 561"/>
                <a:gd name="T1" fmla="*/ 29 h 748"/>
                <a:gd name="T2" fmla="*/ 235 w 561"/>
                <a:gd name="T3" fmla="*/ 31 h 748"/>
                <a:gd name="T4" fmla="*/ 201 w 561"/>
                <a:gd name="T5" fmla="*/ 37 h 748"/>
                <a:gd name="T6" fmla="*/ 167 w 561"/>
                <a:gd name="T7" fmla="*/ 44 h 748"/>
                <a:gd name="T8" fmla="*/ 136 w 561"/>
                <a:gd name="T9" fmla="*/ 56 h 748"/>
                <a:gd name="T10" fmla="*/ 104 w 561"/>
                <a:gd name="T11" fmla="*/ 68 h 748"/>
                <a:gd name="T12" fmla="*/ 77 w 561"/>
                <a:gd name="T13" fmla="*/ 84 h 748"/>
                <a:gd name="T14" fmla="*/ 39 w 561"/>
                <a:gd name="T15" fmla="*/ 121 h 748"/>
                <a:gd name="T16" fmla="*/ 25 w 561"/>
                <a:gd name="T17" fmla="*/ 167 h 748"/>
                <a:gd name="T18" fmla="*/ 35 w 561"/>
                <a:gd name="T19" fmla="*/ 279 h 748"/>
                <a:gd name="T20" fmla="*/ 49 w 561"/>
                <a:gd name="T21" fmla="*/ 374 h 748"/>
                <a:gd name="T22" fmla="*/ 69 w 561"/>
                <a:gd name="T23" fmla="*/ 453 h 748"/>
                <a:gd name="T24" fmla="*/ 91 w 561"/>
                <a:gd name="T25" fmla="*/ 519 h 748"/>
                <a:gd name="T26" fmla="*/ 115 w 561"/>
                <a:gd name="T27" fmla="*/ 571 h 748"/>
                <a:gd name="T28" fmla="*/ 140 w 561"/>
                <a:gd name="T29" fmla="*/ 611 h 748"/>
                <a:gd name="T30" fmla="*/ 167 w 561"/>
                <a:gd name="T31" fmla="*/ 643 h 748"/>
                <a:gd name="T32" fmla="*/ 195 w 561"/>
                <a:gd name="T33" fmla="*/ 666 h 748"/>
                <a:gd name="T34" fmla="*/ 222 w 561"/>
                <a:gd name="T35" fmla="*/ 682 h 748"/>
                <a:gd name="T36" fmla="*/ 265 w 561"/>
                <a:gd name="T37" fmla="*/ 700 h 748"/>
                <a:gd name="T38" fmla="*/ 300 w 561"/>
                <a:gd name="T39" fmla="*/ 708 h 748"/>
                <a:gd name="T40" fmla="*/ 334 w 561"/>
                <a:gd name="T41" fmla="*/ 713 h 748"/>
                <a:gd name="T42" fmla="*/ 367 w 561"/>
                <a:gd name="T43" fmla="*/ 717 h 748"/>
                <a:gd name="T44" fmla="*/ 399 w 561"/>
                <a:gd name="T45" fmla="*/ 718 h 748"/>
                <a:gd name="T46" fmla="*/ 428 w 561"/>
                <a:gd name="T47" fmla="*/ 718 h 748"/>
                <a:gd name="T48" fmla="*/ 474 w 561"/>
                <a:gd name="T49" fmla="*/ 712 h 748"/>
                <a:gd name="T50" fmla="*/ 522 w 561"/>
                <a:gd name="T51" fmla="*/ 704 h 748"/>
                <a:gd name="T52" fmla="*/ 561 w 561"/>
                <a:gd name="T53" fmla="*/ 694 h 748"/>
                <a:gd name="T54" fmla="*/ 543 w 561"/>
                <a:gd name="T55" fmla="*/ 728 h 748"/>
                <a:gd name="T56" fmla="*/ 486 w 561"/>
                <a:gd name="T57" fmla="*/ 741 h 748"/>
                <a:gd name="T58" fmla="*/ 448 w 561"/>
                <a:gd name="T59" fmla="*/ 745 h 748"/>
                <a:gd name="T60" fmla="*/ 400 w 561"/>
                <a:gd name="T61" fmla="*/ 747 h 748"/>
                <a:gd name="T62" fmla="*/ 373 w 561"/>
                <a:gd name="T63" fmla="*/ 747 h 748"/>
                <a:gd name="T64" fmla="*/ 341 w 561"/>
                <a:gd name="T65" fmla="*/ 743 h 748"/>
                <a:gd name="T66" fmla="*/ 313 w 561"/>
                <a:gd name="T67" fmla="*/ 738 h 748"/>
                <a:gd name="T68" fmla="*/ 273 w 561"/>
                <a:gd name="T69" fmla="*/ 729 h 748"/>
                <a:gd name="T70" fmla="*/ 227 w 561"/>
                <a:gd name="T71" fmla="*/ 714 h 748"/>
                <a:gd name="T72" fmla="*/ 187 w 561"/>
                <a:gd name="T73" fmla="*/ 693 h 748"/>
                <a:gd name="T74" fmla="*/ 154 w 561"/>
                <a:gd name="T75" fmla="*/ 666 h 748"/>
                <a:gd name="T76" fmla="*/ 121 w 561"/>
                <a:gd name="T77" fmla="*/ 631 h 748"/>
                <a:gd name="T78" fmla="*/ 95 w 561"/>
                <a:gd name="T79" fmla="*/ 589 h 748"/>
                <a:gd name="T80" fmla="*/ 71 w 561"/>
                <a:gd name="T81" fmla="*/ 540 h 748"/>
                <a:gd name="T82" fmla="*/ 49 w 561"/>
                <a:gd name="T83" fmla="*/ 482 h 748"/>
                <a:gd name="T84" fmla="*/ 33 w 561"/>
                <a:gd name="T85" fmla="*/ 418 h 748"/>
                <a:gd name="T86" fmla="*/ 19 w 561"/>
                <a:gd name="T87" fmla="*/ 345 h 748"/>
                <a:gd name="T88" fmla="*/ 9 w 561"/>
                <a:gd name="T89" fmla="*/ 262 h 748"/>
                <a:gd name="T90" fmla="*/ 1 w 561"/>
                <a:gd name="T91" fmla="*/ 172 h 748"/>
                <a:gd name="T92" fmla="*/ 4 w 561"/>
                <a:gd name="T93" fmla="*/ 129 h 748"/>
                <a:gd name="T94" fmla="*/ 22 w 561"/>
                <a:gd name="T95" fmla="*/ 94 h 748"/>
                <a:gd name="T96" fmla="*/ 49 w 561"/>
                <a:gd name="T97" fmla="*/ 66 h 748"/>
                <a:gd name="T98" fmla="*/ 84 w 561"/>
                <a:gd name="T99" fmla="*/ 44 h 748"/>
                <a:gd name="T100" fmla="*/ 122 w 561"/>
                <a:gd name="T101" fmla="*/ 27 h 748"/>
                <a:gd name="T102" fmla="*/ 164 w 561"/>
                <a:gd name="T103" fmla="*/ 15 h 748"/>
                <a:gd name="T104" fmla="*/ 203 w 561"/>
                <a:gd name="T105" fmla="*/ 7 h 748"/>
                <a:gd name="T106" fmla="*/ 239 w 561"/>
                <a:gd name="T107" fmla="*/ 3 h 748"/>
                <a:gd name="T108" fmla="*/ 274 w 561"/>
                <a:gd name="T109" fmla="*/ 0 h 7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61" h="748">
                  <a:moveTo>
                    <a:pt x="291" y="0"/>
                  </a:moveTo>
                  <a:lnTo>
                    <a:pt x="290" y="30"/>
                  </a:lnTo>
                  <a:lnTo>
                    <a:pt x="284" y="29"/>
                  </a:lnTo>
                  <a:lnTo>
                    <a:pt x="278" y="29"/>
                  </a:lnTo>
                  <a:lnTo>
                    <a:pt x="273" y="29"/>
                  </a:lnTo>
                  <a:lnTo>
                    <a:pt x="268" y="29"/>
                  </a:lnTo>
                  <a:lnTo>
                    <a:pt x="262" y="29"/>
                  </a:lnTo>
                  <a:lnTo>
                    <a:pt x="258" y="30"/>
                  </a:lnTo>
                  <a:lnTo>
                    <a:pt x="252" y="30"/>
                  </a:lnTo>
                  <a:lnTo>
                    <a:pt x="247" y="31"/>
                  </a:lnTo>
                  <a:lnTo>
                    <a:pt x="240" y="31"/>
                  </a:lnTo>
                  <a:lnTo>
                    <a:pt x="235" y="31"/>
                  </a:lnTo>
                  <a:lnTo>
                    <a:pt x="230" y="31"/>
                  </a:lnTo>
                  <a:lnTo>
                    <a:pt x="224" y="32"/>
                  </a:lnTo>
                  <a:lnTo>
                    <a:pt x="218" y="33"/>
                  </a:lnTo>
                  <a:lnTo>
                    <a:pt x="212" y="35"/>
                  </a:lnTo>
                  <a:lnTo>
                    <a:pt x="207" y="35"/>
                  </a:lnTo>
                  <a:lnTo>
                    <a:pt x="201" y="37"/>
                  </a:lnTo>
                  <a:lnTo>
                    <a:pt x="195" y="37"/>
                  </a:lnTo>
                  <a:lnTo>
                    <a:pt x="191" y="38"/>
                  </a:lnTo>
                  <a:lnTo>
                    <a:pt x="185" y="39"/>
                  </a:lnTo>
                  <a:lnTo>
                    <a:pt x="179" y="42"/>
                  </a:lnTo>
                  <a:lnTo>
                    <a:pt x="173" y="42"/>
                  </a:lnTo>
                  <a:lnTo>
                    <a:pt x="167" y="44"/>
                  </a:lnTo>
                  <a:lnTo>
                    <a:pt x="162" y="45"/>
                  </a:lnTo>
                  <a:lnTo>
                    <a:pt x="157" y="48"/>
                  </a:lnTo>
                  <a:lnTo>
                    <a:pt x="151" y="49"/>
                  </a:lnTo>
                  <a:lnTo>
                    <a:pt x="146" y="51"/>
                  </a:lnTo>
                  <a:lnTo>
                    <a:pt x="140" y="53"/>
                  </a:lnTo>
                  <a:lnTo>
                    <a:pt x="136" y="56"/>
                  </a:lnTo>
                  <a:lnTo>
                    <a:pt x="130" y="57"/>
                  </a:lnTo>
                  <a:lnTo>
                    <a:pt x="125" y="60"/>
                  </a:lnTo>
                  <a:lnTo>
                    <a:pt x="119" y="62"/>
                  </a:lnTo>
                  <a:lnTo>
                    <a:pt x="115" y="65"/>
                  </a:lnTo>
                  <a:lnTo>
                    <a:pt x="109" y="66"/>
                  </a:lnTo>
                  <a:lnTo>
                    <a:pt x="104" y="68"/>
                  </a:lnTo>
                  <a:lnTo>
                    <a:pt x="100" y="70"/>
                  </a:lnTo>
                  <a:lnTo>
                    <a:pt x="95" y="74"/>
                  </a:lnTo>
                  <a:lnTo>
                    <a:pt x="90" y="76"/>
                  </a:lnTo>
                  <a:lnTo>
                    <a:pt x="85" y="79"/>
                  </a:lnTo>
                  <a:lnTo>
                    <a:pt x="80" y="81"/>
                  </a:lnTo>
                  <a:lnTo>
                    <a:pt x="77" y="84"/>
                  </a:lnTo>
                  <a:lnTo>
                    <a:pt x="70" y="90"/>
                  </a:lnTo>
                  <a:lnTo>
                    <a:pt x="61" y="94"/>
                  </a:lnTo>
                  <a:lnTo>
                    <a:pt x="54" y="102"/>
                  </a:lnTo>
                  <a:lnTo>
                    <a:pt x="49" y="109"/>
                  </a:lnTo>
                  <a:lnTo>
                    <a:pt x="42" y="114"/>
                  </a:lnTo>
                  <a:lnTo>
                    <a:pt x="39" y="121"/>
                  </a:lnTo>
                  <a:lnTo>
                    <a:pt x="33" y="127"/>
                  </a:lnTo>
                  <a:lnTo>
                    <a:pt x="30" y="135"/>
                  </a:lnTo>
                  <a:lnTo>
                    <a:pt x="28" y="142"/>
                  </a:lnTo>
                  <a:lnTo>
                    <a:pt x="25" y="151"/>
                  </a:lnTo>
                  <a:lnTo>
                    <a:pt x="25" y="158"/>
                  </a:lnTo>
                  <a:lnTo>
                    <a:pt x="25" y="167"/>
                  </a:lnTo>
                  <a:lnTo>
                    <a:pt x="27" y="187"/>
                  </a:lnTo>
                  <a:lnTo>
                    <a:pt x="29" y="206"/>
                  </a:lnTo>
                  <a:lnTo>
                    <a:pt x="29" y="225"/>
                  </a:lnTo>
                  <a:lnTo>
                    <a:pt x="31" y="244"/>
                  </a:lnTo>
                  <a:lnTo>
                    <a:pt x="33" y="261"/>
                  </a:lnTo>
                  <a:lnTo>
                    <a:pt x="35" y="279"/>
                  </a:lnTo>
                  <a:lnTo>
                    <a:pt x="37" y="295"/>
                  </a:lnTo>
                  <a:lnTo>
                    <a:pt x="40" y="313"/>
                  </a:lnTo>
                  <a:lnTo>
                    <a:pt x="42" y="328"/>
                  </a:lnTo>
                  <a:lnTo>
                    <a:pt x="45" y="345"/>
                  </a:lnTo>
                  <a:lnTo>
                    <a:pt x="47" y="359"/>
                  </a:lnTo>
                  <a:lnTo>
                    <a:pt x="49" y="374"/>
                  </a:lnTo>
                  <a:lnTo>
                    <a:pt x="53" y="388"/>
                  </a:lnTo>
                  <a:lnTo>
                    <a:pt x="55" y="402"/>
                  </a:lnTo>
                  <a:lnTo>
                    <a:pt x="59" y="415"/>
                  </a:lnTo>
                  <a:lnTo>
                    <a:pt x="63" y="430"/>
                  </a:lnTo>
                  <a:lnTo>
                    <a:pt x="65" y="441"/>
                  </a:lnTo>
                  <a:lnTo>
                    <a:pt x="69" y="453"/>
                  </a:lnTo>
                  <a:lnTo>
                    <a:pt x="72" y="465"/>
                  </a:lnTo>
                  <a:lnTo>
                    <a:pt x="76" y="477"/>
                  </a:lnTo>
                  <a:lnTo>
                    <a:pt x="78" y="488"/>
                  </a:lnTo>
                  <a:lnTo>
                    <a:pt x="83" y="499"/>
                  </a:lnTo>
                  <a:lnTo>
                    <a:pt x="86" y="509"/>
                  </a:lnTo>
                  <a:lnTo>
                    <a:pt x="91" y="519"/>
                  </a:lnTo>
                  <a:lnTo>
                    <a:pt x="94" y="528"/>
                  </a:lnTo>
                  <a:lnTo>
                    <a:pt x="98" y="537"/>
                  </a:lnTo>
                  <a:lnTo>
                    <a:pt x="101" y="546"/>
                  </a:lnTo>
                  <a:lnTo>
                    <a:pt x="106" y="554"/>
                  </a:lnTo>
                  <a:lnTo>
                    <a:pt x="109" y="562"/>
                  </a:lnTo>
                  <a:lnTo>
                    <a:pt x="115" y="571"/>
                  </a:lnTo>
                  <a:lnTo>
                    <a:pt x="119" y="579"/>
                  </a:lnTo>
                  <a:lnTo>
                    <a:pt x="124" y="586"/>
                  </a:lnTo>
                  <a:lnTo>
                    <a:pt x="127" y="593"/>
                  </a:lnTo>
                  <a:lnTo>
                    <a:pt x="132" y="599"/>
                  </a:lnTo>
                  <a:lnTo>
                    <a:pt x="136" y="605"/>
                  </a:lnTo>
                  <a:lnTo>
                    <a:pt x="140" y="611"/>
                  </a:lnTo>
                  <a:lnTo>
                    <a:pt x="144" y="617"/>
                  </a:lnTo>
                  <a:lnTo>
                    <a:pt x="150" y="622"/>
                  </a:lnTo>
                  <a:lnTo>
                    <a:pt x="154" y="628"/>
                  </a:lnTo>
                  <a:lnTo>
                    <a:pt x="158" y="634"/>
                  </a:lnTo>
                  <a:lnTo>
                    <a:pt x="163" y="638"/>
                  </a:lnTo>
                  <a:lnTo>
                    <a:pt x="167" y="643"/>
                  </a:lnTo>
                  <a:lnTo>
                    <a:pt x="171" y="647"/>
                  </a:lnTo>
                  <a:lnTo>
                    <a:pt x="177" y="652"/>
                  </a:lnTo>
                  <a:lnTo>
                    <a:pt x="181" y="656"/>
                  </a:lnTo>
                  <a:lnTo>
                    <a:pt x="186" y="659"/>
                  </a:lnTo>
                  <a:lnTo>
                    <a:pt x="191" y="663"/>
                  </a:lnTo>
                  <a:lnTo>
                    <a:pt x="195" y="666"/>
                  </a:lnTo>
                  <a:lnTo>
                    <a:pt x="199" y="670"/>
                  </a:lnTo>
                  <a:lnTo>
                    <a:pt x="204" y="672"/>
                  </a:lnTo>
                  <a:lnTo>
                    <a:pt x="209" y="675"/>
                  </a:lnTo>
                  <a:lnTo>
                    <a:pt x="213" y="677"/>
                  </a:lnTo>
                  <a:lnTo>
                    <a:pt x="217" y="680"/>
                  </a:lnTo>
                  <a:lnTo>
                    <a:pt x="222" y="682"/>
                  </a:lnTo>
                  <a:lnTo>
                    <a:pt x="227" y="684"/>
                  </a:lnTo>
                  <a:lnTo>
                    <a:pt x="231" y="687"/>
                  </a:lnTo>
                  <a:lnTo>
                    <a:pt x="240" y="690"/>
                  </a:lnTo>
                  <a:lnTo>
                    <a:pt x="248" y="694"/>
                  </a:lnTo>
                  <a:lnTo>
                    <a:pt x="256" y="696"/>
                  </a:lnTo>
                  <a:lnTo>
                    <a:pt x="265" y="700"/>
                  </a:lnTo>
                  <a:lnTo>
                    <a:pt x="271" y="701"/>
                  </a:lnTo>
                  <a:lnTo>
                    <a:pt x="276" y="702"/>
                  </a:lnTo>
                  <a:lnTo>
                    <a:pt x="282" y="704"/>
                  </a:lnTo>
                  <a:lnTo>
                    <a:pt x="289" y="705"/>
                  </a:lnTo>
                  <a:lnTo>
                    <a:pt x="294" y="706"/>
                  </a:lnTo>
                  <a:lnTo>
                    <a:pt x="300" y="708"/>
                  </a:lnTo>
                  <a:lnTo>
                    <a:pt x="306" y="708"/>
                  </a:lnTo>
                  <a:lnTo>
                    <a:pt x="312" y="711"/>
                  </a:lnTo>
                  <a:lnTo>
                    <a:pt x="316" y="711"/>
                  </a:lnTo>
                  <a:lnTo>
                    <a:pt x="322" y="711"/>
                  </a:lnTo>
                  <a:lnTo>
                    <a:pt x="327" y="712"/>
                  </a:lnTo>
                  <a:lnTo>
                    <a:pt x="334" y="713"/>
                  </a:lnTo>
                  <a:lnTo>
                    <a:pt x="339" y="714"/>
                  </a:lnTo>
                  <a:lnTo>
                    <a:pt x="345" y="714"/>
                  </a:lnTo>
                  <a:lnTo>
                    <a:pt x="350" y="716"/>
                  </a:lnTo>
                  <a:lnTo>
                    <a:pt x="356" y="717"/>
                  </a:lnTo>
                  <a:lnTo>
                    <a:pt x="362" y="717"/>
                  </a:lnTo>
                  <a:lnTo>
                    <a:pt x="367" y="717"/>
                  </a:lnTo>
                  <a:lnTo>
                    <a:pt x="373" y="717"/>
                  </a:lnTo>
                  <a:lnTo>
                    <a:pt x="377" y="718"/>
                  </a:lnTo>
                  <a:lnTo>
                    <a:pt x="382" y="718"/>
                  </a:lnTo>
                  <a:lnTo>
                    <a:pt x="388" y="718"/>
                  </a:lnTo>
                  <a:lnTo>
                    <a:pt x="393" y="718"/>
                  </a:lnTo>
                  <a:lnTo>
                    <a:pt x="399" y="718"/>
                  </a:lnTo>
                  <a:lnTo>
                    <a:pt x="404" y="718"/>
                  </a:lnTo>
                  <a:lnTo>
                    <a:pt x="408" y="718"/>
                  </a:lnTo>
                  <a:lnTo>
                    <a:pt x="413" y="718"/>
                  </a:lnTo>
                  <a:lnTo>
                    <a:pt x="418" y="718"/>
                  </a:lnTo>
                  <a:lnTo>
                    <a:pt x="423" y="718"/>
                  </a:lnTo>
                  <a:lnTo>
                    <a:pt x="428" y="718"/>
                  </a:lnTo>
                  <a:lnTo>
                    <a:pt x="434" y="718"/>
                  </a:lnTo>
                  <a:lnTo>
                    <a:pt x="438" y="718"/>
                  </a:lnTo>
                  <a:lnTo>
                    <a:pt x="448" y="716"/>
                  </a:lnTo>
                  <a:lnTo>
                    <a:pt x="456" y="714"/>
                  </a:lnTo>
                  <a:lnTo>
                    <a:pt x="466" y="713"/>
                  </a:lnTo>
                  <a:lnTo>
                    <a:pt x="474" y="712"/>
                  </a:lnTo>
                  <a:lnTo>
                    <a:pt x="483" y="711"/>
                  </a:lnTo>
                  <a:lnTo>
                    <a:pt x="490" y="710"/>
                  </a:lnTo>
                  <a:lnTo>
                    <a:pt x="498" y="708"/>
                  </a:lnTo>
                  <a:lnTo>
                    <a:pt x="508" y="707"/>
                  </a:lnTo>
                  <a:lnTo>
                    <a:pt x="514" y="705"/>
                  </a:lnTo>
                  <a:lnTo>
                    <a:pt x="522" y="704"/>
                  </a:lnTo>
                  <a:lnTo>
                    <a:pt x="529" y="701"/>
                  </a:lnTo>
                  <a:lnTo>
                    <a:pt x="537" y="700"/>
                  </a:lnTo>
                  <a:lnTo>
                    <a:pt x="543" y="698"/>
                  </a:lnTo>
                  <a:lnTo>
                    <a:pt x="549" y="696"/>
                  </a:lnTo>
                  <a:lnTo>
                    <a:pt x="555" y="694"/>
                  </a:lnTo>
                  <a:lnTo>
                    <a:pt x="561" y="694"/>
                  </a:lnTo>
                  <a:lnTo>
                    <a:pt x="561" y="701"/>
                  </a:lnTo>
                  <a:lnTo>
                    <a:pt x="561" y="708"/>
                  </a:lnTo>
                  <a:lnTo>
                    <a:pt x="561" y="714"/>
                  </a:lnTo>
                  <a:lnTo>
                    <a:pt x="561" y="723"/>
                  </a:lnTo>
                  <a:lnTo>
                    <a:pt x="551" y="725"/>
                  </a:lnTo>
                  <a:lnTo>
                    <a:pt x="543" y="728"/>
                  </a:lnTo>
                  <a:lnTo>
                    <a:pt x="533" y="730"/>
                  </a:lnTo>
                  <a:lnTo>
                    <a:pt x="525" y="732"/>
                  </a:lnTo>
                  <a:lnTo>
                    <a:pt x="514" y="735"/>
                  </a:lnTo>
                  <a:lnTo>
                    <a:pt x="505" y="736"/>
                  </a:lnTo>
                  <a:lnTo>
                    <a:pt x="496" y="738"/>
                  </a:lnTo>
                  <a:lnTo>
                    <a:pt x="486" y="741"/>
                  </a:lnTo>
                  <a:lnTo>
                    <a:pt x="482" y="741"/>
                  </a:lnTo>
                  <a:lnTo>
                    <a:pt x="477" y="742"/>
                  </a:lnTo>
                  <a:lnTo>
                    <a:pt x="472" y="742"/>
                  </a:lnTo>
                  <a:lnTo>
                    <a:pt x="467" y="743"/>
                  </a:lnTo>
                  <a:lnTo>
                    <a:pt x="458" y="743"/>
                  </a:lnTo>
                  <a:lnTo>
                    <a:pt x="448" y="745"/>
                  </a:lnTo>
                  <a:lnTo>
                    <a:pt x="438" y="745"/>
                  </a:lnTo>
                  <a:lnTo>
                    <a:pt x="430" y="747"/>
                  </a:lnTo>
                  <a:lnTo>
                    <a:pt x="420" y="747"/>
                  </a:lnTo>
                  <a:lnTo>
                    <a:pt x="411" y="748"/>
                  </a:lnTo>
                  <a:lnTo>
                    <a:pt x="406" y="747"/>
                  </a:lnTo>
                  <a:lnTo>
                    <a:pt x="400" y="747"/>
                  </a:lnTo>
                  <a:lnTo>
                    <a:pt x="397" y="747"/>
                  </a:lnTo>
                  <a:lnTo>
                    <a:pt x="392" y="747"/>
                  </a:lnTo>
                  <a:lnTo>
                    <a:pt x="386" y="747"/>
                  </a:lnTo>
                  <a:lnTo>
                    <a:pt x="381" y="747"/>
                  </a:lnTo>
                  <a:lnTo>
                    <a:pt x="376" y="747"/>
                  </a:lnTo>
                  <a:lnTo>
                    <a:pt x="373" y="747"/>
                  </a:lnTo>
                  <a:lnTo>
                    <a:pt x="367" y="745"/>
                  </a:lnTo>
                  <a:lnTo>
                    <a:pt x="362" y="744"/>
                  </a:lnTo>
                  <a:lnTo>
                    <a:pt x="357" y="743"/>
                  </a:lnTo>
                  <a:lnTo>
                    <a:pt x="352" y="743"/>
                  </a:lnTo>
                  <a:lnTo>
                    <a:pt x="347" y="743"/>
                  </a:lnTo>
                  <a:lnTo>
                    <a:pt x="341" y="743"/>
                  </a:lnTo>
                  <a:lnTo>
                    <a:pt x="337" y="742"/>
                  </a:lnTo>
                  <a:lnTo>
                    <a:pt x="333" y="742"/>
                  </a:lnTo>
                  <a:lnTo>
                    <a:pt x="327" y="739"/>
                  </a:lnTo>
                  <a:lnTo>
                    <a:pt x="322" y="739"/>
                  </a:lnTo>
                  <a:lnTo>
                    <a:pt x="316" y="738"/>
                  </a:lnTo>
                  <a:lnTo>
                    <a:pt x="313" y="738"/>
                  </a:lnTo>
                  <a:lnTo>
                    <a:pt x="302" y="736"/>
                  </a:lnTo>
                  <a:lnTo>
                    <a:pt x="294" y="735"/>
                  </a:lnTo>
                  <a:lnTo>
                    <a:pt x="289" y="732"/>
                  </a:lnTo>
                  <a:lnTo>
                    <a:pt x="283" y="732"/>
                  </a:lnTo>
                  <a:lnTo>
                    <a:pt x="278" y="730"/>
                  </a:lnTo>
                  <a:lnTo>
                    <a:pt x="273" y="729"/>
                  </a:lnTo>
                  <a:lnTo>
                    <a:pt x="264" y="726"/>
                  </a:lnTo>
                  <a:lnTo>
                    <a:pt x="254" y="725"/>
                  </a:lnTo>
                  <a:lnTo>
                    <a:pt x="247" y="722"/>
                  </a:lnTo>
                  <a:lnTo>
                    <a:pt x="240" y="719"/>
                  </a:lnTo>
                  <a:lnTo>
                    <a:pt x="233" y="717"/>
                  </a:lnTo>
                  <a:lnTo>
                    <a:pt x="227" y="714"/>
                  </a:lnTo>
                  <a:lnTo>
                    <a:pt x="219" y="711"/>
                  </a:lnTo>
                  <a:lnTo>
                    <a:pt x="212" y="707"/>
                  </a:lnTo>
                  <a:lnTo>
                    <a:pt x="205" y="704"/>
                  </a:lnTo>
                  <a:lnTo>
                    <a:pt x="200" y="701"/>
                  </a:lnTo>
                  <a:lnTo>
                    <a:pt x="193" y="696"/>
                  </a:lnTo>
                  <a:lnTo>
                    <a:pt x="187" y="693"/>
                  </a:lnTo>
                  <a:lnTo>
                    <a:pt x="181" y="688"/>
                  </a:lnTo>
                  <a:lnTo>
                    <a:pt x="175" y="684"/>
                  </a:lnTo>
                  <a:lnTo>
                    <a:pt x="169" y="680"/>
                  </a:lnTo>
                  <a:lnTo>
                    <a:pt x="164" y="675"/>
                  </a:lnTo>
                  <a:lnTo>
                    <a:pt x="158" y="670"/>
                  </a:lnTo>
                  <a:lnTo>
                    <a:pt x="154" y="666"/>
                  </a:lnTo>
                  <a:lnTo>
                    <a:pt x="146" y="659"/>
                  </a:lnTo>
                  <a:lnTo>
                    <a:pt x="142" y="655"/>
                  </a:lnTo>
                  <a:lnTo>
                    <a:pt x="136" y="649"/>
                  </a:lnTo>
                  <a:lnTo>
                    <a:pt x="131" y="643"/>
                  </a:lnTo>
                  <a:lnTo>
                    <a:pt x="126" y="637"/>
                  </a:lnTo>
                  <a:lnTo>
                    <a:pt x="121" y="631"/>
                  </a:lnTo>
                  <a:lnTo>
                    <a:pt x="116" y="625"/>
                  </a:lnTo>
                  <a:lnTo>
                    <a:pt x="112" y="617"/>
                  </a:lnTo>
                  <a:lnTo>
                    <a:pt x="107" y="610"/>
                  </a:lnTo>
                  <a:lnTo>
                    <a:pt x="103" y="603"/>
                  </a:lnTo>
                  <a:lnTo>
                    <a:pt x="98" y="596"/>
                  </a:lnTo>
                  <a:lnTo>
                    <a:pt x="95" y="589"/>
                  </a:lnTo>
                  <a:lnTo>
                    <a:pt x="90" y="582"/>
                  </a:lnTo>
                  <a:lnTo>
                    <a:pt x="86" y="573"/>
                  </a:lnTo>
                  <a:lnTo>
                    <a:pt x="82" y="565"/>
                  </a:lnTo>
                  <a:lnTo>
                    <a:pt x="79" y="558"/>
                  </a:lnTo>
                  <a:lnTo>
                    <a:pt x="75" y="548"/>
                  </a:lnTo>
                  <a:lnTo>
                    <a:pt x="71" y="540"/>
                  </a:lnTo>
                  <a:lnTo>
                    <a:pt x="66" y="530"/>
                  </a:lnTo>
                  <a:lnTo>
                    <a:pt x="64" y="522"/>
                  </a:lnTo>
                  <a:lnTo>
                    <a:pt x="60" y="512"/>
                  </a:lnTo>
                  <a:lnTo>
                    <a:pt x="57" y="503"/>
                  </a:lnTo>
                  <a:lnTo>
                    <a:pt x="53" y="492"/>
                  </a:lnTo>
                  <a:lnTo>
                    <a:pt x="49" y="482"/>
                  </a:lnTo>
                  <a:lnTo>
                    <a:pt x="46" y="471"/>
                  </a:lnTo>
                  <a:lnTo>
                    <a:pt x="43" y="461"/>
                  </a:lnTo>
                  <a:lnTo>
                    <a:pt x="41" y="450"/>
                  </a:lnTo>
                  <a:lnTo>
                    <a:pt x="39" y="439"/>
                  </a:lnTo>
                  <a:lnTo>
                    <a:pt x="35" y="428"/>
                  </a:lnTo>
                  <a:lnTo>
                    <a:pt x="33" y="418"/>
                  </a:lnTo>
                  <a:lnTo>
                    <a:pt x="30" y="406"/>
                  </a:lnTo>
                  <a:lnTo>
                    <a:pt x="29" y="394"/>
                  </a:lnTo>
                  <a:lnTo>
                    <a:pt x="25" y="382"/>
                  </a:lnTo>
                  <a:lnTo>
                    <a:pt x="23" y="370"/>
                  </a:lnTo>
                  <a:lnTo>
                    <a:pt x="22" y="357"/>
                  </a:lnTo>
                  <a:lnTo>
                    <a:pt x="19" y="345"/>
                  </a:lnTo>
                  <a:lnTo>
                    <a:pt x="17" y="331"/>
                  </a:lnTo>
                  <a:lnTo>
                    <a:pt x="15" y="317"/>
                  </a:lnTo>
                  <a:lnTo>
                    <a:pt x="13" y="304"/>
                  </a:lnTo>
                  <a:lnTo>
                    <a:pt x="12" y="291"/>
                  </a:lnTo>
                  <a:lnTo>
                    <a:pt x="10" y="276"/>
                  </a:lnTo>
                  <a:lnTo>
                    <a:pt x="9" y="262"/>
                  </a:lnTo>
                  <a:lnTo>
                    <a:pt x="7" y="248"/>
                  </a:lnTo>
                  <a:lnTo>
                    <a:pt x="6" y="233"/>
                  </a:lnTo>
                  <a:lnTo>
                    <a:pt x="4" y="218"/>
                  </a:lnTo>
                  <a:lnTo>
                    <a:pt x="4" y="202"/>
                  </a:lnTo>
                  <a:lnTo>
                    <a:pt x="1" y="188"/>
                  </a:lnTo>
                  <a:lnTo>
                    <a:pt x="1" y="172"/>
                  </a:lnTo>
                  <a:lnTo>
                    <a:pt x="0" y="164"/>
                  </a:lnTo>
                  <a:lnTo>
                    <a:pt x="0" y="157"/>
                  </a:lnTo>
                  <a:lnTo>
                    <a:pt x="0" y="149"/>
                  </a:lnTo>
                  <a:lnTo>
                    <a:pt x="1" y="142"/>
                  </a:lnTo>
                  <a:lnTo>
                    <a:pt x="3" y="135"/>
                  </a:lnTo>
                  <a:lnTo>
                    <a:pt x="4" y="129"/>
                  </a:lnTo>
                  <a:lnTo>
                    <a:pt x="7" y="122"/>
                  </a:lnTo>
                  <a:lnTo>
                    <a:pt x="10" y="117"/>
                  </a:lnTo>
                  <a:lnTo>
                    <a:pt x="11" y="111"/>
                  </a:lnTo>
                  <a:lnTo>
                    <a:pt x="15" y="105"/>
                  </a:lnTo>
                  <a:lnTo>
                    <a:pt x="18" y="99"/>
                  </a:lnTo>
                  <a:lnTo>
                    <a:pt x="22" y="94"/>
                  </a:lnTo>
                  <a:lnTo>
                    <a:pt x="25" y="88"/>
                  </a:lnTo>
                  <a:lnTo>
                    <a:pt x="29" y="84"/>
                  </a:lnTo>
                  <a:lnTo>
                    <a:pt x="35" y="79"/>
                  </a:lnTo>
                  <a:lnTo>
                    <a:pt x="40" y="75"/>
                  </a:lnTo>
                  <a:lnTo>
                    <a:pt x="45" y="70"/>
                  </a:lnTo>
                  <a:lnTo>
                    <a:pt x="49" y="66"/>
                  </a:lnTo>
                  <a:lnTo>
                    <a:pt x="54" y="61"/>
                  </a:lnTo>
                  <a:lnTo>
                    <a:pt x="60" y="59"/>
                  </a:lnTo>
                  <a:lnTo>
                    <a:pt x="66" y="54"/>
                  </a:lnTo>
                  <a:lnTo>
                    <a:pt x="71" y="50"/>
                  </a:lnTo>
                  <a:lnTo>
                    <a:pt x="77" y="47"/>
                  </a:lnTo>
                  <a:lnTo>
                    <a:pt x="84" y="44"/>
                  </a:lnTo>
                  <a:lnTo>
                    <a:pt x="89" y="41"/>
                  </a:lnTo>
                  <a:lnTo>
                    <a:pt x="96" y="38"/>
                  </a:lnTo>
                  <a:lnTo>
                    <a:pt x="102" y="35"/>
                  </a:lnTo>
                  <a:lnTo>
                    <a:pt x="109" y="32"/>
                  </a:lnTo>
                  <a:lnTo>
                    <a:pt x="115" y="30"/>
                  </a:lnTo>
                  <a:lnTo>
                    <a:pt x="122" y="27"/>
                  </a:lnTo>
                  <a:lnTo>
                    <a:pt x="130" y="26"/>
                  </a:lnTo>
                  <a:lnTo>
                    <a:pt x="137" y="25"/>
                  </a:lnTo>
                  <a:lnTo>
                    <a:pt x="143" y="21"/>
                  </a:lnTo>
                  <a:lnTo>
                    <a:pt x="150" y="19"/>
                  </a:lnTo>
                  <a:lnTo>
                    <a:pt x="157" y="18"/>
                  </a:lnTo>
                  <a:lnTo>
                    <a:pt x="164" y="15"/>
                  </a:lnTo>
                  <a:lnTo>
                    <a:pt x="170" y="14"/>
                  </a:lnTo>
                  <a:lnTo>
                    <a:pt x="177" y="13"/>
                  </a:lnTo>
                  <a:lnTo>
                    <a:pt x="183" y="11"/>
                  </a:lnTo>
                  <a:lnTo>
                    <a:pt x="191" y="11"/>
                  </a:lnTo>
                  <a:lnTo>
                    <a:pt x="195" y="8"/>
                  </a:lnTo>
                  <a:lnTo>
                    <a:pt x="203" y="7"/>
                  </a:lnTo>
                  <a:lnTo>
                    <a:pt x="209" y="7"/>
                  </a:lnTo>
                  <a:lnTo>
                    <a:pt x="216" y="6"/>
                  </a:lnTo>
                  <a:lnTo>
                    <a:pt x="221" y="5"/>
                  </a:lnTo>
                  <a:lnTo>
                    <a:pt x="227" y="3"/>
                  </a:lnTo>
                  <a:lnTo>
                    <a:pt x="233" y="3"/>
                  </a:lnTo>
                  <a:lnTo>
                    <a:pt x="239" y="3"/>
                  </a:lnTo>
                  <a:lnTo>
                    <a:pt x="243" y="3"/>
                  </a:lnTo>
                  <a:lnTo>
                    <a:pt x="248" y="2"/>
                  </a:lnTo>
                  <a:lnTo>
                    <a:pt x="253" y="1"/>
                  </a:lnTo>
                  <a:lnTo>
                    <a:pt x="258" y="1"/>
                  </a:lnTo>
                  <a:lnTo>
                    <a:pt x="265" y="0"/>
                  </a:lnTo>
                  <a:lnTo>
                    <a:pt x="274" y="0"/>
                  </a:lnTo>
                  <a:lnTo>
                    <a:pt x="279" y="0"/>
                  </a:lnTo>
                  <a:lnTo>
                    <a:pt x="285" y="0"/>
                  </a:lnTo>
                  <a:lnTo>
                    <a:pt x="289" y="0"/>
                  </a:lnTo>
                  <a:lnTo>
                    <a:pt x="291" y="0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17"/>
            <p:cNvSpPr>
              <a:spLocks/>
            </p:cNvSpPr>
            <p:nvPr/>
          </p:nvSpPr>
          <p:spPr bwMode="auto">
            <a:xfrm>
              <a:off x="2174" y="1175"/>
              <a:ext cx="193" cy="191"/>
            </a:xfrm>
            <a:custGeom>
              <a:avLst/>
              <a:gdLst>
                <a:gd name="T0" fmla="*/ 0 w 387"/>
                <a:gd name="T1" fmla="*/ 380 h 382"/>
                <a:gd name="T2" fmla="*/ 1 w 387"/>
                <a:gd name="T3" fmla="*/ 371 h 382"/>
                <a:gd name="T4" fmla="*/ 5 w 387"/>
                <a:gd name="T5" fmla="*/ 361 h 382"/>
                <a:gd name="T6" fmla="*/ 7 w 387"/>
                <a:gd name="T7" fmla="*/ 351 h 382"/>
                <a:gd name="T8" fmla="*/ 11 w 387"/>
                <a:gd name="T9" fmla="*/ 340 h 382"/>
                <a:gd name="T10" fmla="*/ 16 w 387"/>
                <a:gd name="T11" fmla="*/ 328 h 382"/>
                <a:gd name="T12" fmla="*/ 20 w 387"/>
                <a:gd name="T13" fmla="*/ 316 h 382"/>
                <a:gd name="T14" fmla="*/ 25 w 387"/>
                <a:gd name="T15" fmla="*/ 301 h 382"/>
                <a:gd name="T16" fmla="*/ 31 w 387"/>
                <a:gd name="T17" fmla="*/ 286 h 382"/>
                <a:gd name="T18" fmla="*/ 38 w 387"/>
                <a:gd name="T19" fmla="*/ 270 h 382"/>
                <a:gd name="T20" fmla="*/ 47 w 387"/>
                <a:gd name="T21" fmla="*/ 254 h 382"/>
                <a:gd name="T22" fmla="*/ 55 w 387"/>
                <a:gd name="T23" fmla="*/ 237 h 382"/>
                <a:gd name="T24" fmla="*/ 65 w 387"/>
                <a:gd name="T25" fmla="*/ 219 h 382"/>
                <a:gd name="T26" fmla="*/ 75 w 387"/>
                <a:gd name="T27" fmla="*/ 203 h 382"/>
                <a:gd name="T28" fmla="*/ 86 w 387"/>
                <a:gd name="T29" fmla="*/ 185 h 382"/>
                <a:gd name="T30" fmla="*/ 97 w 387"/>
                <a:gd name="T31" fmla="*/ 168 h 382"/>
                <a:gd name="T32" fmla="*/ 110 w 387"/>
                <a:gd name="T33" fmla="*/ 150 h 382"/>
                <a:gd name="T34" fmla="*/ 124 w 387"/>
                <a:gd name="T35" fmla="*/ 133 h 382"/>
                <a:gd name="T36" fmla="*/ 139 w 387"/>
                <a:gd name="T37" fmla="*/ 117 h 382"/>
                <a:gd name="T38" fmla="*/ 154 w 387"/>
                <a:gd name="T39" fmla="*/ 101 h 382"/>
                <a:gd name="T40" fmla="*/ 170 w 387"/>
                <a:gd name="T41" fmla="*/ 84 h 382"/>
                <a:gd name="T42" fmla="*/ 188 w 387"/>
                <a:gd name="T43" fmla="*/ 70 h 382"/>
                <a:gd name="T44" fmla="*/ 205 w 387"/>
                <a:gd name="T45" fmla="*/ 57 h 382"/>
                <a:gd name="T46" fmla="*/ 225 w 387"/>
                <a:gd name="T47" fmla="*/ 45 h 382"/>
                <a:gd name="T48" fmla="*/ 245 w 387"/>
                <a:gd name="T49" fmla="*/ 34 h 382"/>
                <a:gd name="T50" fmla="*/ 267 w 387"/>
                <a:gd name="T51" fmla="*/ 23 h 382"/>
                <a:gd name="T52" fmla="*/ 288 w 387"/>
                <a:gd name="T53" fmla="*/ 15 h 382"/>
                <a:gd name="T54" fmla="*/ 312 w 387"/>
                <a:gd name="T55" fmla="*/ 9 h 382"/>
                <a:gd name="T56" fmla="*/ 336 w 387"/>
                <a:gd name="T57" fmla="*/ 4 h 382"/>
                <a:gd name="T58" fmla="*/ 364 w 387"/>
                <a:gd name="T59" fmla="*/ 2 h 382"/>
                <a:gd name="T60" fmla="*/ 382 w 387"/>
                <a:gd name="T61" fmla="*/ 0 h 382"/>
                <a:gd name="T62" fmla="*/ 385 w 387"/>
                <a:gd name="T63" fmla="*/ 3 h 382"/>
                <a:gd name="T64" fmla="*/ 384 w 387"/>
                <a:gd name="T65" fmla="*/ 8 h 382"/>
                <a:gd name="T66" fmla="*/ 378 w 387"/>
                <a:gd name="T67" fmla="*/ 14 h 382"/>
                <a:gd name="T68" fmla="*/ 366 w 387"/>
                <a:gd name="T69" fmla="*/ 23 h 382"/>
                <a:gd name="T70" fmla="*/ 354 w 387"/>
                <a:gd name="T71" fmla="*/ 32 h 382"/>
                <a:gd name="T72" fmla="*/ 347 w 387"/>
                <a:gd name="T73" fmla="*/ 36 h 382"/>
                <a:gd name="T74" fmla="*/ 338 w 387"/>
                <a:gd name="T75" fmla="*/ 42 h 382"/>
                <a:gd name="T76" fmla="*/ 329 w 387"/>
                <a:gd name="T77" fmla="*/ 47 h 382"/>
                <a:gd name="T78" fmla="*/ 320 w 387"/>
                <a:gd name="T79" fmla="*/ 53 h 382"/>
                <a:gd name="T80" fmla="*/ 309 w 387"/>
                <a:gd name="T81" fmla="*/ 59 h 382"/>
                <a:gd name="T82" fmla="*/ 298 w 387"/>
                <a:gd name="T83" fmla="*/ 65 h 382"/>
                <a:gd name="T84" fmla="*/ 288 w 387"/>
                <a:gd name="T85" fmla="*/ 70 h 382"/>
                <a:gd name="T86" fmla="*/ 278 w 387"/>
                <a:gd name="T87" fmla="*/ 76 h 382"/>
                <a:gd name="T88" fmla="*/ 267 w 387"/>
                <a:gd name="T89" fmla="*/ 81 h 382"/>
                <a:gd name="T90" fmla="*/ 257 w 387"/>
                <a:gd name="T91" fmla="*/ 87 h 382"/>
                <a:gd name="T92" fmla="*/ 247 w 387"/>
                <a:gd name="T93" fmla="*/ 91 h 382"/>
                <a:gd name="T94" fmla="*/ 236 w 387"/>
                <a:gd name="T95" fmla="*/ 97 h 382"/>
                <a:gd name="T96" fmla="*/ 227 w 387"/>
                <a:gd name="T97" fmla="*/ 102 h 382"/>
                <a:gd name="T98" fmla="*/ 215 w 387"/>
                <a:gd name="T99" fmla="*/ 108 h 382"/>
                <a:gd name="T100" fmla="*/ 201 w 387"/>
                <a:gd name="T101" fmla="*/ 115 h 382"/>
                <a:gd name="T102" fmla="*/ 190 w 387"/>
                <a:gd name="T103" fmla="*/ 120 h 382"/>
                <a:gd name="T104" fmla="*/ 185 w 387"/>
                <a:gd name="T105" fmla="*/ 124 h 382"/>
                <a:gd name="T106" fmla="*/ 0 w 387"/>
                <a:gd name="T107" fmla="*/ 382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387" h="382">
                  <a:moveTo>
                    <a:pt x="0" y="382"/>
                  </a:moveTo>
                  <a:lnTo>
                    <a:pt x="0" y="380"/>
                  </a:lnTo>
                  <a:lnTo>
                    <a:pt x="0" y="377"/>
                  </a:lnTo>
                  <a:lnTo>
                    <a:pt x="1" y="371"/>
                  </a:lnTo>
                  <a:lnTo>
                    <a:pt x="4" y="365"/>
                  </a:lnTo>
                  <a:lnTo>
                    <a:pt x="5" y="361"/>
                  </a:lnTo>
                  <a:lnTo>
                    <a:pt x="7" y="356"/>
                  </a:lnTo>
                  <a:lnTo>
                    <a:pt x="7" y="351"/>
                  </a:lnTo>
                  <a:lnTo>
                    <a:pt x="10" y="346"/>
                  </a:lnTo>
                  <a:lnTo>
                    <a:pt x="11" y="340"/>
                  </a:lnTo>
                  <a:lnTo>
                    <a:pt x="13" y="334"/>
                  </a:lnTo>
                  <a:lnTo>
                    <a:pt x="16" y="328"/>
                  </a:lnTo>
                  <a:lnTo>
                    <a:pt x="18" y="324"/>
                  </a:lnTo>
                  <a:lnTo>
                    <a:pt x="20" y="316"/>
                  </a:lnTo>
                  <a:lnTo>
                    <a:pt x="23" y="309"/>
                  </a:lnTo>
                  <a:lnTo>
                    <a:pt x="25" y="301"/>
                  </a:lnTo>
                  <a:lnTo>
                    <a:pt x="29" y="294"/>
                  </a:lnTo>
                  <a:lnTo>
                    <a:pt x="31" y="286"/>
                  </a:lnTo>
                  <a:lnTo>
                    <a:pt x="35" y="278"/>
                  </a:lnTo>
                  <a:lnTo>
                    <a:pt x="38" y="270"/>
                  </a:lnTo>
                  <a:lnTo>
                    <a:pt x="43" y="263"/>
                  </a:lnTo>
                  <a:lnTo>
                    <a:pt x="47" y="254"/>
                  </a:lnTo>
                  <a:lnTo>
                    <a:pt x="51" y="246"/>
                  </a:lnTo>
                  <a:lnTo>
                    <a:pt x="55" y="237"/>
                  </a:lnTo>
                  <a:lnTo>
                    <a:pt x="60" y="229"/>
                  </a:lnTo>
                  <a:lnTo>
                    <a:pt x="65" y="219"/>
                  </a:lnTo>
                  <a:lnTo>
                    <a:pt x="69" y="212"/>
                  </a:lnTo>
                  <a:lnTo>
                    <a:pt x="75" y="203"/>
                  </a:lnTo>
                  <a:lnTo>
                    <a:pt x="81" y="196"/>
                  </a:lnTo>
                  <a:lnTo>
                    <a:pt x="86" y="185"/>
                  </a:lnTo>
                  <a:lnTo>
                    <a:pt x="92" y="176"/>
                  </a:lnTo>
                  <a:lnTo>
                    <a:pt x="97" y="168"/>
                  </a:lnTo>
                  <a:lnTo>
                    <a:pt x="104" y="160"/>
                  </a:lnTo>
                  <a:lnTo>
                    <a:pt x="110" y="150"/>
                  </a:lnTo>
                  <a:lnTo>
                    <a:pt x="117" y="142"/>
                  </a:lnTo>
                  <a:lnTo>
                    <a:pt x="124" y="133"/>
                  </a:lnTo>
                  <a:lnTo>
                    <a:pt x="132" y="126"/>
                  </a:lnTo>
                  <a:lnTo>
                    <a:pt x="139" y="117"/>
                  </a:lnTo>
                  <a:lnTo>
                    <a:pt x="146" y="108"/>
                  </a:lnTo>
                  <a:lnTo>
                    <a:pt x="154" y="101"/>
                  </a:lnTo>
                  <a:lnTo>
                    <a:pt x="163" y="93"/>
                  </a:lnTo>
                  <a:lnTo>
                    <a:pt x="170" y="84"/>
                  </a:lnTo>
                  <a:lnTo>
                    <a:pt x="178" y="77"/>
                  </a:lnTo>
                  <a:lnTo>
                    <a:pt x="188" y="70"/>
                  </a:lnTo>
                  <a:lnTo>
                    <a:pt x="197" y="64"/>
                  </a:lnTo>
                  <a:lnTo>
                    <a:pt x="205" y="57"/>
                  </a:lnTo>
                  <a:lnTo>
                    <a:pt x="215" y="51"/>
                  </a:lnTo>
                  <a:lnTo>
                    <a:pt x="225" y="45"/>
                  </a:lnTo>
                  <a:lnTo>
                    <a:pt x="236" y="39"/>
                  </a:lnTo>
                  <a:lnTo>
                    <a:pt x="245" y="34"/>
                  </a:lnTo>
                  <a:lnTo>
                    <a:pt x="256" y="28"/>
                  </a:lnTo>
                  <a:lnTo>
                    <a:pt x="267" y="23"/>
                  </a:lnTo>
                  <a:lnTo>
                    <a:pt x="278" y="20"/>
                  </a:lnTo>
                  <a:lnTo>
                    <a:pt x="288" y="15"/>
                  </a:lnTo>
                  <a:lnTo>
                    <a:pt x="300" y="11"/>
                  </a:lnTo>
                  <a:lnTo>
                    <a:pt x="312" y="9"/>
                  </a:lnTo>
                  <a:lnTo>
                    <a:pt x="326" y="6"/>
                  </a:lnTo>
                  <a:lnTo>
                    <a:pt x="336" y="4"/>
                  </a:lnTo>
                  <a:lnTo>
                    <a:pt x="351" y="3"/>
                  </a:lnTo>
                  <a:lnTo>
                    <a:pt x="364" y="2"/>
                  </a:lnTo>
                  <a:lnTo>
                    <a:pt x="377" y="2"/>
                  </a:lnTo>
                  <a:lnTo>
                    <a:pt x="382" y="0"/>
                  </a:lnTo>
                  <a:lnTo>
                    <a:pt x="385" y="2"/>
                  </a:lnTo>
                  <a:lnTo>
                    <a:pt x="385" y="3"/>
                  </a:lnTo>
                  <a:lnTo>
                    <a:pt x="387" y="5"/>
                  </a:lnTo>
                  <a:lnTo>
                    <a:pt x="384" y="8"/>
                  </a:lnTo>
                  <a:lnTo>
                    <a:pt x="382" y="10"/>
                  </a:lnTo>
                  <a:lnTo>
                    <a:pt x="378" y="14"/>
                  </a:lnTo>
                  <a:lnTo>
                    <a:pt x="373" y="20"/>
                  </a:lnTo>
                  <a:lnTo>
                    <a:pt x="366" y="23"/>
                  </a:lnTo>
                  <a:lnTo>
                    <a:pt x="359" y="28"/>
                  </a:lnTo>
                  <a:lnTo>
                    <a:pt x="354" y="32"/>
                  </a:lnTo>
                  <a:lnTo>
                    <a:pt x="351" y="34"/>
                  </a:lnTo>
                  <a:lnTo>
                    <a:pt x="347" y="36"/>
                  </a:lnTo>
                  <a:lnTo>
                    <a:pt x="344" y="39"/>
                  </a:lnTo>
                  <a:lnTo>
                    <a:pt x="338" y="42"/>
                  </a:lnTo>
                  <a:lnTo>
                    <a:pt x="333" y="45"/>
                  </a:lnTo>
                  <a:lnTo>
                    <a:pt x="329" y="47"/>
                  </a:lnTo>
                  <a:lnTo>
                    <a:pt x="324" y="49"/>
                  </a:lnTo>
                  <a:lnTo>
                    <a:pt x="320" y="53"/>
                  </a:lnTo>
                  <a:lnTo>
                    <a:pt x="315" y="55"/>
                  </a:lnTo>
                  <a:lnTo>
                    <a:pt x="309" y="59"/>
                  </a:lnTo>
                  <a:lnTo>
                    <a:pt x="305" y="63"/>
                  </a:lnTo>
                  <a:lnTo>
                    <a:pt x="298" y="65"/>
                  </a:lnTo>
                  <a:lnTo>
                    <a:pt x="293" y="67"/>
                  </a:lnTo>
                  <a:lnTo>
                    <a:pt x="288" y="70"/>
                  </a:lnTo>
                  <a:lnTo>
                    <a:pt x="282" y="73"/>
                  </a:lnTo>
                  <a:lnTo>
                    <a:pt x="278" y="76"/>
                  </a:lnTo>
                  <a:lnTo>
                    <a:pt x="272" y="78"/>
                  </a:lnTo>
                  <a:lnTo>
                    <a:pt x="267" y="81"/>
                  </a:lnTo>
                  <a:lnTo>
                    <a:pt x="262" y="84"/>
                  </a:lnTo>
                  <a:lnTo>
                    <a:pt x="257" y="87"/>
                  </a:lnTo>
                  <a:lnTo>
                    <a:pt x="251" y="89"/>
                  </a:lnTo>
                  <a:lnTo>
                    <a:pt x="247" y="91"/>
                  </a:lnTo>
                  <a:lnTo>
                    <a:pt x="242" y="94"/>
                  </a:lnTo>
                  <a:lnTo>
                    <a:pt x="236" y="97"/>
                  </a:lnTo>
                  <a:lnTo>
                    <a:pt x="232" y="100"/>
                  </a:lnTo>
                  <a:lnTo>
                    <a:pt x="227" y="102"/>
                  </a:lnTo>
                  <a:lnTo>
                    <a:pt x="224" y="105"/>
                  </a:lnTo>
                  <a:lnTo>
                    <a:pt x="215" y="108"/>
                  </a:lnTo>
                  <a:lnTo>
                    <a:pt x="208" y="112"/>
                  </a:lnTo>
                  <a:lnTo>
                    <a:pt x="201" y="115"/>
                  </a:lnTo>
                  <a:lnTo>
                    <a:pt x="195" y="119"/>
                  </a:lnTo>
                  <a:lnTo>
                    <a:pt x="190" y="120"/>
                  </a:lnTo>
                  <a:lnTo>
                    <a:pt x="188" y="122"/>
                  </a:lnTo>
                  <a:lnTo>
                    <a:pt x="185" y="124"/>
                  </a:lnTo>
                  <a:lnTo>
                    <a:pt x="185" y="125"/>
                  </a:lnTo>
                  <a:lnTo>
                    <a:pt x="0" y="382"/>
                  </a:lnTo>
                  <a:lnTo>
                    <a:pt x="0" y="382"/>
                  </a:lnTo>
                  <a:close/>
                </a:path>
              </a:pathLst>
            </a:custGeom>
            <a:solidFill>
              <a:srgbClr val="FF9E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87" name="Vývojový diagram: spojnice 186"/>
          <p:cNvSpPr/>
          <p:nvPr/>
        </p:nvSpPr>
        <p:spPr>
          <a:xfrm>
            <a:off x="6089153" y="1216573"/>
            <a:ext cx="513149" cy="50809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959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radoslav.pekny\AppData\Local\Microsoft\Windows\Temporary Internet Files\Content.IE5\4FHQ82KX\MP9004387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49327"/>
            <a:ext cx="4274016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Temporary Internet Files\Content.IE5\4FHQ82KX\MC9004392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129" y="1366056"/>
            <a:ext cx="1566542" cy="156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adoslav.pekny\AppData\Local\Microsoft\Windows\Temporary Internet Files\Content.IE5\07SYGYF7\MP900403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4365" y="2208931"/>
            <a:ext cx="309634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adoslav.pekny\AppData\Local\Microsoft\Windows\Temporary Internet Files\Content.IE5\ZPCSRFQU\MC90023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66056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1" name="Picture 47" descr="C:\Users\radoslav.pekny\AppData\Local\Microsoft\Windows\Temporary Internet Files\Content.IE5\4FHQ82KX\MC9003035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5766" y="4500593"/>
            <a:ext cx="1418234" cy="179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2132553" y="454967"/>
            <a:ext cx="5339219" cy="461665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Pamatujete, čím se liší léto od podzimu?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72" name="Picture 48" descr="C:\Users\radoslav.pekny\AppData\Local\Microsoft\Windows\Temporary Internet Files\Content.IE5\1K96YH8U\MC900440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2492" y="6858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143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radoslav.pekny\AppData\Local\Microsoft\Windows\Temporary Internet Files\Content.IE5\4FHQ82KX\MP9004387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49327"/>
            <a:ext cx="352839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Temporary Internet Files\Content.IE5\4FHQ82KX\MC9004392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129" y="1366056"/>
            <a:ext cx="1566542" cy="156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adoslav.pekny\AppData\Local\Microsoft\Windows\Temporary Internet Files\Content.IE5\07SYGYF7\MP900403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469" y="2208931"/>
            <a:ext cx="41402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adoslav.pekny\AppData\Local\Microsoft\Windows\Temporary Internet Files\Content.IE5\ZPCSRFQU\MC900239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9089" y="1268760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1" name="Picture 47" descr="C:\Users\radoslav.pekny\AppData\Local\Microsoft\Windows\Temporary Internet Files\Content.IE5\4FHQ82KX\MC9003035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6097" y="3757308"/>
            <a:ext cx="1418234" cy="1791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2132553" y="454967"/>
            <a:ext cx="5339219" cy="461665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Pamatujete, čím se liší léto od podzimu?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72" name="Picture 48" descr="C:\Users\radoslav.pekny\AppData\Local\Microsoft\Windows\Temporary Internet Files\Content.IE5\1K96YH8U\MC900440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2492" y="6858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1" y="5809009"/>
            <a:ext cx="3528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 teplo, dlouho je světlo – noc je krátká, dozrává obilí, děti mají hlavní prázdniny – koupání, výlety.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40469" y="5408900"/>
            <a:ext cx="455625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Příroda se ukládá k odpočinku, doba tmy se prodlužuje, barví se a opadává listí, dozrává ovoce a zelenina, ochlazuje se,</a:t>
            </a:r>
          </a:p>
          <a:p>
            <a:r>
              <a:rPr lang="cs-CZ" sz="2000" b="1" dirty="0"/>
              <a:t>o</a:t>
            </a:r>
            <a:r>
              <a:rPr lang="cs-CZ" sz="2000" b="1" dirty="0" smtClean="0"/>
              <a:t>dlétají někteří ptáci.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5662896" y="2028911"/>
            <a:ext cx="1368152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PODZIM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93806" y="2018362"/>
            <a:ext cx="1278189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LÉTO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8087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/>
          </a:p>
          <a:p>
            <a:r>
              <a:rPr lang="cs-CZ" b="1" dirty="0" smtClean="0"/>
              <a:t>Zdroj všech obrázků je galerie Microsoft  Office 2010, vlastník licence ZŠ Jablonec </a:t>
            </a:r>
          </a:p>
          <a:p>
            <a:r>
              <a:rPr lang="cs-CZ" b="1" dirty="0" smtClean="0"/>
              <a:t>nad Nisou – Mšeno, Mozartova 24, příspěvková organizace.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6807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395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Dum</cp:lastModifiedBy>
  <cp:revision>39</cp:revision>
  <dcterms:created xsi:type="dcterms:W3CDTF">2014-04-09T12:26:53Z</dcterms:created>
  <dcterms:modified xsi:type="dcterms:W3CDTF">2014-11-11T13:35:13Z</dcterms:modified>
</cp:coreProperties>
</file>