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59" r:id="rId3"/>
    <p:sldId id="267" r:id="rId4"/>
    <p:sldId id="256" r:id="rId5"/>
    <p:sldId id="261" r:id="rId6"/>
    <p:sldId id="257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35" autoAdjust="0"/>
    <p:restoredTop sz="94662" autoAdjust="0"/>
  </p:normalViewPr>
  <p:slideViewPr>
    <p:cSldViewPr>
      <p:cViewPr>
        <p:scale>
          <a:sx n="60" d="100"/>
          <a:sy n="60" d="100"/>
        </p:scale>
        <p:origin x="-1548" y="-5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BC7507-55A3-40E7-A465-C8AA75A79C83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667877-770E-4B36-BDA3-350FF1205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243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066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846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197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301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438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65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411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118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110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948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655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E2456-022F-4F97-990F-F80456FF165A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064E4-397D-4B4D-B6A0-A78F2649A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323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wmf"/><Relationship Id="rId1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wmf"/><Relationship Id="rId1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6055806"/>
              </p:ext>
            </p:extLst>
          </p:nvPr>
        </p:nvGraphicFramePr>
        <p:xfrm>
          <a:off x="1691680" y="188640"/>
          <a:ext cx="5924550" cy="694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57635" imgH="6958322" progId="Word.Document.12">
                  <p:embed/>
                </p:oleObj>
              </mc:Choice>
              <mc:Fallback>
                <p:oleObj name="Dokument" r:id="rId3" imgW="5957635" imgH="695832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91680" y="188640"/>
                        <a:ext cx="5924550" cy="69437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0873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0429" y="188640"/>
            <a:ext cx="5544616" cy="504056"/>
          </a:xfrm>
          <a:prstGeom prst="rect">
            <a:avLst/>
          </a:prstGeom>
          <a:solidFill>
            <a:srgbClr val="FFFF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77433" y="6070683"/>
            <a:ext cx="149047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252775" y="5932764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Poznáte roční období na obrázku</a:t>
            </a:r>
            <a:r>
              <a:rPr lang="cs-CZ" sz="4000" dirty="0" smtClean="0">
                <a:solidFill>
                  <a:srgbClr val="7030A0"/>
                </a:solidFill>
              </a:rPr>
              <a:t>?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507385" y="5829507"/>
            <a:ext cx="914400" cy="914400"/>
          </a:xfrm>
          <a:prstGeom prst="smileyFace">
            <a:avLst/>
          </a:prstGeom>
          <a:solidFill>
            <a:srgbClr val="FFFF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radoslav.pekny\AppData\Local\Microsoft\Windows\Temporary Internet Files\Content.IE5\ZPCSRFQU\MP9004011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40" y="940732"/>
            <a:ext cx="7955006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4FHQ82KX\MC90023941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75" y="219347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4FHQ82KX\MC90023941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9211" y="188640"/>
            <a:ext cx="1580176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9"/>
          <p:cNvGrpSpPr>
            <a:grpSpLocks noChangeAspect="1"/>
          </p:cNvGrpSpPr>
          <p:nvPr/>
        </p:nvGrpSpPr>
        <p:grpSpPr bwMode="auto">
          <a:xfrm>
            <a:off x="7155657" y="4346905"/>
            <a:ext cx="6945313" cy="2155826"/>
            <a:chOff x="2320" y="1622"/>
            <a:chExt cx="4375" cy="1358"/>
          </a:xfrm>
        </p:grpSpPr>
        <p:sp>
          <p:nvSpPr>
            <p:cNvPr id="6" name="AutoShape 8"/>
            <p:cNvSpPr>
              <a:spLocks noChangeAspect="1" noChangeArrowheads="1" noTextEdit="1"/>
            </p:cNvSpPr>
            <p:nvPr/>
          </p:nvSpPr>
          <p:spPr bwMode="auto">
            <a:xfrm>
              <a:off x="3833" y="1677"/>
              <a:ext cx="1138" cy="9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5653" y="2202"/>
              <a:ext cx="1042" cy="778"/>
            </a:xfrm>
            <a:custGeom>
              <a:avLst/>
              <a:gdLst>
                <a:gd name="T0" fmla="*/ 756 w 2084"/>
                <a:gd name="T1" fmla="*/ 0 h 1554"/>
                <a:gd name="T2" fmla="*/ 1720 w 2084"/>
                <a:gd name="T3" fmla="*/ 265 h 1554"/>
                <a:gd name="T4" fmla="*/ 2084 w 2084"/>
                <a:gd name="T5" fmla="*/ 664 h 1554"/>
                <a:gd name="T6" fmla="*/ 1734 w 2084"/>
                <a:gd name="T7" fmla="*/ 1554 h 1554"/>
                <a:gd name="T8" fmla="*/ 623 w 2084"/>
                <a:gd name="T9" fmla="*/ 1470 h 1554"/>
                <a:gd name="T10" fmla="*/ 101 w 2084"/>
                <a:gd name="T11" fmla="*/ 1534 h 1554"/>
                <a:gd name="T12" fmla="*/ 0 w 2084"/>
                <a:gd name="T13" fmla="*/ 1383 h 1554"/>
                <a:gd name="T14" fmla="*/ 451 w 2084"/>
                <a:gd name="T15" fmla="*/ 820 h 1554"/>
                <a:gd name="T16" fmla="*/ 550 w 2084"/>
                <a:gd name="T17" fmla="*/ 51 h 1554"/>
                <a:gd name="T18" fmla="*/ 756 w 2084"/>
                <a:gd name="T19" fmla="*/ 0 h 15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4" h="1554">
                  <a:moveTo>
                    <a:pt x="756" y="0"/>
                  </a:moveTo>
                  <a:lnTo>
                    <a:pt x="1720" y="265"/>
                  </a:lnTo>
                  <a:lnTo>
                    <a:pt x="2084" y="664"/>
                  </a:lnTo>
                  <a:lnTo>
                    <a:pt x="1734" y="1554"/>
                  </a:lnTo>
                  <a:lnTo>
                    <a:pt x="623" y="1470"/>
                  </a:lnTo>
                  <a:lnTo>
                    <a:pt x="101" y="1534"/>
                  </a:lnTo>
                  <a:lnTo>
                    <a:pt x="0" y="1383"/>
                  </a:lnTo>
                  <a:lnTo>
                    <a:pt x="451" y="820"/>
                  </a:lnTo>
                  <a:lnTo>
                    <a:pt x="550" y="51"/>
                  </a:lnTo>
                  <a:lnTo>
                    <a:pt x="756" y="0"/>
                  </a:lnTo>
                  <a:close/>
                </a:path>
              </a:pathLst>
            </a:custGeom>
            <a:solidFill>
              <a:srgbClr val="FFDD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323" y="1677"/>
              <a:ext cx="1126" cy="948"/>
            </a:xfrm>
            <a:custGeom>
              <a:avLst/>
              <a:gdLst>
                <a:gd name="T0" fmla="*/ 1539 w 2253"/>
                <a:gd name="T1" fmla="*/ 21 h 1896"/>
                <a:gd name="T2" fmla="*/ 1669 w 2253"/>
                <a:gd name="T3" fmla="*/ 0 h 1896"/>
                <a:gd name="T4" fmla="*/ 1756 w 2253"/>
                <a:gd name="T5" fmla="*/ 71 h 1896"/>
                <a:gd name="T6" fmla="*/ 1725 w 2253"/>
                <a:gd name="T7" fmla="*/ 185 h 1896"/>
                <a:gd name="T8" fmla="*/ 1070 w 2253"/>
                <a:gd name="T9" fmla="*/ 1063 h 1896"/>
                <a:gd name="T10" fmla="*/ 1098 w 2253"/>
                <a:gd name="T11" fmla="*/ 1085 h 1896"/>
                <a:gd name="T12" fmla="*/ 1156 w 2253"/>
                <a:gd name="T13" fmla="*/ 1027 h 1896"/>
                <a:gd name="T14" fmla="*/ 1325 w 2253"/>
                <a:gd name="T15" fmla="*/ 1005 h 1896"/>
                <a:gd name="T16" fmla="*/ 1418 w 2253"/>
                <a:gd name="T17" fmla="*/ 891 h 1896"/>
                <a:gd name="T18" fmla="*/ 1539 w 2253"/>
                <a:gd name="T19" fmla="*/ 906 h 1896"/>
                <a:gd name="T20" fmla="*/ 1575 w 2253"/>
                <a:gd name="T21" fmla="*/ 956 h 1896"/>
                <a:gd name="T22" fmla="*/ 1661 w 2253"/>
                <a:gd name="T23" fmla="*/ 956 h 1896"/>
                <a:gd name="T24" fmla="*/ 1746 w 2253"/>
                <a:gd name="T25" fmla="*/ 1020 h 1896"/>
                <a:gd name="T26" fmla="*/ 1825 w 2253"/>
                <a:gd name="T27" fmla="*/ 969 h 1896"/>
                <a:gd name="T28" fmla="*/ 1954 w 2253"/>
                <a:gd name="T29" fmla="*/ 1027 h 1896"/>
                <a:gd name="T30" fmla="*/ 1925 w 2253"/>
                <a:gd name="T31" fmla="*/ 1098 h 1896"/>
                <a:gd name="T32" fmla="*/ 1939 w 2253"/>
                <a:gd name="T33" fmla="*/ 1140 h 1896"/>
                <a:gd name="T34" fmla="*/ 2032 w 2253"/>
                <a:gd name="T35" fmla="*/ 1147 h 1896"/>
                <a:gd name="T36" fmla="*/ 2032 w 2253"/>
                <a:gd name="T37" fmla="*/ 1225 h 1896"/>
                <a:gd name="T38" fmla="*/ 2153 w 2253"/>
                <a:gd name="T39" fmla="*/ 1240 h 1896"/>
                <a:gd name="T40" fmla="*/ 2160 w 2253"/>
                <a:gd name="T41" fmla="*/ 1340 h 1896"/>
                <a:gd name="T42" fmla="*/ 2224 w 2253"/>
                <a:gd name="T43" fmla="*/ 1439 h 1896"/>
                <a:gd name="T44" fmla="*/ 2253 w 2253"/>
                <a:gd name="T45" fmla="*/ 1526 h 1896"/>
                <a:gd name="T46" fmla="*/ 2246 w 2253"/>
                <a:gd name="T47" fmla="*/ 1618 h 1896"/>
                <a:gd name="T48" fmla="*/ 2081 w 2253"/>
                <a:gd name="T49" fmla="*/ 1618 h 1896"/>
                <a:gd name="T50" fmla="*/ 1918 w 2253"/>
                <a:gd name="T51" fmla="*/ 1660 h 1896"/>
                <a:gd name="T52" fmla="*/ 1782 w 2253"/>
                <a:gd name="T53" fmla="*/ 1696 h 1896"/>
                <a:gd name="T54" fmla="*/ 1711 w 2253"/>
                <a:gd name="T55" fmla="*/ 1660 h 1896"/>
                <a:gd name="T56" fmla="*/ 1626 w 2253"/>
                <a:gd name="T57" fmla="*/ 1653 h 1896"/>
                <a:gd name="T58" fmla="*/ 1554 w 2253"/>
                <a:gd name="T59" fmla="*/ 1704 h 1896"/>
                <a:gd name="T60" fmla="*/ 1405 w 2253"/>
                <a:gd name="T61" fmla="*/ 1711 h 1896"/>
                <a:gd name="T62" fmla="*/ 1325 w 2253"/>
                <a:gd name="T63" fmla="*/ 1711 h 1896"/>
                <a:gd name="T64" fmla="*/ 1262 w 2253"/>
                <a:gd name="T65" fmla="*/ 1760 h 1896"/>
                <a:gd name="T66" fmla="*/ 1141 w 2253"/>
                <a:gd name="T67" fmla="*/ 1725 h 1896"/>
                <a:gd name="T68" fmla="*/ 1063 w 2253"/>
                <a:gd name="T69" fmla="*/ 1696 h 1896"/>
                <a:gd name="T70" fmla="*/ 962 w 2253"/>
                <a:gd name="T71" fmla="*/ 1796 h 1896"/>
                <a:gd name="T72" fmla="*/ 891 w 2253"/>
                <a:gd name="T73" fmla="*/ 1789 h 1896"/>
                <a:gd name="T74" fmla="*/ 863 w 2253"/>
                <a:gd name="T75" fmla="*/ 1847 h 1896"/>
                <a:gd name="T76" fmla="*/ 756 w 2253"/>
                <a:gd name="T77" fmla="*/ 1881 h 1896"/>
                <a:gd name="T78" fmla="*/ 728 w 2253"/>
                <a:gd name="T79" fmla="*/ 1847 h 1896"/>
                <a:gd name="T80" fmla="*/ 692 w 2253"/>
                <a:gd name="T81" fmla="*/ 1889 h 1896"/>
                <a:gd name="T82" fmla="*/ 578 w 2253"/>
                <a:gd name="T83" fmla="*/ 1896 h 1896"/>
                <a:gd name="T84" fmla="*/ 549 w 2253"/>
                <a:gd name="T85" fmla="*/ 1861 h 1896"/>
                <a:gd name="T86" fmla="*/ 507 w 2253"/>
                <a:gd name="T87" fmla="*/ 1889 h 1896"/>
                <a:gd name="T88" fmla="*/ 413 w 2253"/>
                <a:gd name="T89" fmla="*/ 1854 h 1896"/>
                <a:gd name="T90" fmla="*/ 393 w 2253"/>
                <a:gd name="T91" fmla="*/ 1825 h 1896"/>
                <a:gd name="T92" fmla="*/ 335 w 2253"/>
                <a:gd name="T93" fmla="*/ 1839 h 1896"/>
                <a:gd name="T94" fmla="*/ 257 w 2253"/>
                <a:gd name="T95" fmla="*/ 1782 h 1896"/>
                <a:gd name="T96" fmla="*/ 257 w 2253"/>
                <a:gd name="T97" fmla="*/ 1711 h 1896"/>
                <a:gd name="T98" fmla="*/ 172 w 2253"/>
                <a:gd name="T99" fmla="*/ 1711 h 1896"/>
                <a:gd name="T100" fmla="*/ 56 w 2253"/>
                <a:gd name="T101" fmla="*/ 1711 h 1896"/>
                <a:gd name="T102" fmla="*/ 14 w 2253"/>
                <a:gd name="T103" fmla="*/ 1653 h 1896"/>
                <a:gd name="T104" fmla="*/ 0 w 2253"/>
                <a:gd name="T105" fmla="*/ 1553 h 1896"/>
                <a:gd name="T106" fmla="*/ 56 w 2253"/>
                <a:gd name="T107" fmla="*/ 1511 h 1896"/>
                <a:gd name="T108" fmla="*/ 143 w 2253"/>
                <a:gd name="T109" fmla="*/ 1483 h 1896"/>
                <a:gd name="T110" fmla="*/ 114 w 2253"/>
                <a:gd name="T111" fmla="*/ 1361 h 1896"/>
                <a:gd name="T112" fmla="*/ 799 w 2253"/>
                <a:gd name="T113" fmla="*/ 1063 h 1896"/>
                <a:gd name="T114" fmla="*/ 1539 w 2253"/>
                <a:gd name="T115" fmla="*/ 21 h 18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253" h="1896">
                  <a:moveTo>
                    <a:pt x="1539" y="21"/>
                  </a:moveTo>
                  <a:lnTo>
                    <a:pt x="1669" y="0"/>
                  </a:lnTo>
                  <a:lnTo>
                    <a:pt x="1756" y="71"/>
                  </a:lnTo>
                  <a:lnTo>
                    <a:pt x="1725" y="185"/>
                  </a:lnTo>
                  <a:lnTo>
                    <a:pt x="1070" y="1063"/>
                  </a:lnTo>
                  <a:lnTo>
                    <a:pt x="1098" y="1085"/>
                  </a:lnTo>
                  <a:lnTo>
                    <a:pt x="1156" y="1027"/>
                  </a:lnTo>
                  <a:lnTo>
                    <a:pt x="1325" y="1005"/>
                  </a:lnTo>
                  <a:lnTo>
                    <a:pt x="1418" y="891"/>
                  </a:lnTo>
                  <a:lnTo>
                    <a:pt x="1539" y="906"/>
                  </a:lnTo>
                  <a:lnTo>
                    <a:pt x="1575" y="956"/>
                  </a:lnTo>
                  <a:lnTo>
                    <a:pt x="1661" y="956"/>
                  </a:lnTo>
                  <a:lnTo>
                    <a:pt x="1746" y="1020"/>
                  </a:lnTo>
                  <a:lnTo>
                    <a:pt x="1825" y="969"/>
                  </a:lnTo>
                  <a:lnTo>
                    <a:pt x="1954" y="1027"/>
                  </a:lnTo>
                  <a:lnTo>
                    <a:pt x="1925" y="1098"/>
                  </a:lnTo>
                  <a:lnTo>
                    <a:pt x="1939" y="1140"/>
                  </a:lnTo>
                  <a:lnTo>
                    <a:pt x="2032" y="1147"/>
                  </a:lnTo>
                  <a:lnTo>
                    <a:pt x="2032" y="1225"/>
                  </a:lnTo>
                  <a:lnTo>
                    <a:pt x="2153" y="1240"/>
                  </a:lnTo>
                  <a:lnTo>
                    <a:pt x="2160" y="1340"/>
                  </a:lnTo>
                  <a:lnTo>
                    <a:pt x="2224" y="1439"/>
                  </a:lnTo>
                  <a:lnTo>
                    <a:pt x="2253" y="1526"/>
                  </a:lnTo>
                  <a:lnTo>
                    <a:pt x="2246" y="1618"/>
                  </a:lnTo>
                  <a:lnTo>
                    <a:pt x="2081" y="1618"/>
                  </a:lnTo>
                  <a:lnTo>
                    <a:pt x="1918" y="1660"/>
                  </a:lnTo>
                  <a:lnTo>
                    <a:pt x="1782" y="1696"/>
                  </a:lnTo>
                  <a:lnTo>
                    <a:pt x="1711" y="1660"/>
                  </a:lnTo>
                  <a:lnTo>
                    <a:pt x="1626" y="1653"/>
                  </a:lnTo>
                  <a:lnTo>
                    <a:pt x="1554" y="1704"/>
                  </a:lnTo>
                  <a:lnTo>
                    <a:pt x="1405" y="1711"/>
                  </a:lnTo>
                  <a:lnTo>
                    <a:pt x="1325" y="1711"/>
                  </a:lnTo>
                  <a:lnTo>
                    <a:pt x="1262" y="1760"/>
                  </a:lnTo>
                  <a:lnTo>
                    <a:pt x="1141" y="1725"/>
                  </a:lnTo>
                  <a:lnTo>
                    <a:pt x="1063" y="1696"/>
                  </a:lnTo>
                  <a:lnTo>
                    <a:pt x="962" y="1796"/>
                  </a:lnTo>
                  <a:lnTo>
                    <a:pt x="891" y="1789"/>
                  </a:lnTo>
                  <a:lnTo>
                    <a:pt x="863" y="1847"/>
                  </a:lnTo>
                  <a:lnTo>
                    <a:pt x="756" y="1881"/>
                  </a:lnTo>
                  <a:lnTo>
                    <a:pt x="728" y="1847"/>
                  </a:lnTo>
                  <a:lnTo>
                    <a:pt x="692" y="1889"/>
                  </a:lnTo>
                  <a:lnTo>
                    <a:pt x="578" y="1896"/>
                  </a:lnTo>
                  <a:lnTo>
                    <a:pt x="549" y="1861"/>
                  </a:lnTo>
                  <a:lnTo>
                    <a:pt x="507" y="1889"/>
                  </a:lnTo>
                  <a:lnTo>
                    <a:pt x="413" y="1854"/>
                  </a:lnTo>
                  <a:lnTo>
                    <a:pt x="393" y="1825"/>
                  </a:lnTo>
                  <a:lnTo>
                    <a:pt x="335" y="1839"/>
                  </a:lnTo>
                  <a:lnTo>
                    <a:pt x="257" y="1782"/>
                  </a:lnTo>
                  <a:lnTo>
                    <a:pt x="257" y="1711"/>
                  </a:lnTo>
                  <a:lnTo>
                    <a:pt x="172" y="1711"/>
                  </a:lnTo>
                  <a:lnTo>
                    <a:pt x="56" y="1711"/>
                  </a:lnTo>
                  <a:lnTo>
                    <a:pt x="14" y="1653"/>
                  </a:lnTo>
                  <a:lnTo>
                    <a:pt x="0" y="1553"/>
                  </a:lnTo>
                  <a:lnTo>
                    <a:pt x="56" y="1511"/>
                  </a:lnTo>
                  <a:lnTo>
                    <a:pt x="143" y="1483"/>
                  </a:lnTo>
                  <a:lnTo>
                    <a:pt x="114" y="1361"/>
                  </a:lnTo>
                  <a:lnTo>
                    <a:pt x="799" y="1063"/>
                  </a:lnTo>
                  <a:lnTo>
                    <a:pt x="1539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5867" y="1815"/>
              <a:ext cx="614" cy="284"/>
            </a:xfrm>
            <a:custGeom>
              <a:avLst/>
              <a:gdLst>
                <a:gd name="T0" fmla="*/ 1227 w 1227"/>
                <a:gd name="T1" fmla="*/ 147 h 566"/>
                <a:gd name="T2" fmla="*/ 842 w 1227"/>
                <a:gd name="T3" fmla="*/ 0 h 566"/>
                <a:gd name="T4" fmla="*/ 779 w 1227"/>
                <a:gd name="T5" fmla="*/ 238 h 566"/>
                <a:gd name="T6" fmla="*/ 489 w 1227"/>
                <a:gd name="T7" fmla="*/ 91 h 566"/>
                <a:gd name="T8" fmla="*/ 348 w 1227"/>
                <a:gd name="T9" fmla="*/ 389 h 566"/>
                <a:gd name="T10" fmla="*/ 127 w 1227"/>
                <a:gd name="T11" fmla="*/ 297 h 566"/>
                <a:gd name="T12" fmla="*/ 0 w 1227"/>
                <a:gd name="T13" fmla="*/ 369 h 566"/>
                <a:gd name="T14" fmla="*/ 395 w 1227"/>
                <a:gd name="T15" fmla="*/ 566 h 566"/>
                <a:gd name="T16" fmla="*/ 547 w 1227"/>
                <a:gd name="T17" fmla="*/ 256 h 566"/>
                <a:gd name="T18" fmla="*/ 824 w 1227"/>
                <a:gd name="T19" fmla="*/ 419 h 566"/>
                <a:gd name="T20" fmla="*/ 930 w 1227"/>
                <a:gd name="T21" fmla="*/ 148 h 566"/>
                <a:gd name="T22" fmla="*/ 1163 w 1227"/>
                <a:gd name="T23" fmla="*/ 253 h 566"/>
                <a:gd name="T24" fmla="*/ 1227 w 1227"/>
                <a:gd name="T25" fmla="*/ 147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7" h="566">
                  <a:moveTo>
                    <a:pt x="1227" y="147"/>
                  </a:moveTo>
                  <a:lnTo>
                    <a:pt x="842" y="0"/>
                  </a:lnTo>
                  <a:lnTo>
                    <a:pt x="779" y="238"/>
                  </a:lnTo>
                  <a:lnTo>
                    <a:pt x="489" y="91"/>
                  </a:lnTo>
                  <a:lnTo>
                    <a:pt x="348" y="389"/>
                  </a:lnTo>
                  <a:lnTo>
                    <a:pt x="127" y="297"/>
                  </a:lnTo>
                  <a:lnTo>
                    <a:pt x="0" y="369"/>
                  </a:lnTo>
                  <a:lnTo>
                    <a:pt x="395" y="566"/>
                  </a:lnTo>
                  <a:lnTo>
                    <a:pt x="547" y="256"/>
                  </a:lnTo>
                  <a:lnTo>
                    <a:pt x="824" y="419"/>
                  </a:lnTo>
                  <a:lnTo>
                    <a:pt x="930" y="148"/>
                  </a:lnTo>
                  <a:lnTo>
                    <a:pt x="1163" y="253"/>
                  </a:lnTo>
                  <a:lnTo>
                    <a:pt x="1227" y="147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5867" y="1622"/>
              <a:ext cx="420" cy="210"/>
            </a:xfrm>
            <a:custGeom>
              <a:avLst/>
              <a:gdLst>
                <a:gd name="T0" fmla="*/ 841 w 841"/>
                <a:gd name="T1" fmla="*/ 21 h 422"/>
                <a:gd name="T2" fmla="*/ 605 w 841"/>
                <a:gd name="T3" fmla="*/ 0 h 422"/>
                <a:gd name="T4" fmla="*/ 564 w 841"/>
                <a:gd name="T5" fmla="*/ 161 h 422"/>
                <a:gd name="T6" fmla="*/ 304 w 841"/>
                <a:gd name="T7" fmla="*/ 139 h 422"/>
                <a:gd name="T8" fmla="*/ 240 w 841"/>
                <a:gd name="T9" fmla="*/ 328 h 422"/>
                <a:gd name="T10" fmla="*/ 48 w 841"/>
                <a:gd name="T11" fmla="*/ 288 h 422"/>
                <a:gd name="T12" fmla="*/ 0 w 841"/>
                <a:gd name="T13" fmla="*/ 372 h 422"/>
                <a:gd name="T14" fmla="*/ 301 w 841"/>
                <a:gd name="T15" fmla="*/ 422 h 422"/>
                <a:gd name="T16" fmla="*/ 372 w 841"/>
                <a:gd name="T17" fmla="*/ 225 h 422"/>
                <a:gd name="T18" fmla="*/ 624 w 841"/>
                <a:gd name="T19" fmla="*/ 253 h 422"/>
                <a:gd name="T20" fmla="*/ 646 w 841"/>
                <a:gd name="T21" fmla="*/ 96 h 422"/>
                <a:gd name="T22" fmla="*/ 779 w 841"/>
                <a:gd name="T23" fmla="*/ 106 h 422"/>
                <a:gd name="T24" fmla="*/ 841 w 841"/>
                <a:gd name="T25" fmla="*/ 21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1" h="422">
                  <a:moveTo>
                    <a:pt x="841" y="21"/>
                  </a:moveTo>
                  <a:lnTo>
                    <a:pt x="605" y="0"/>
                  </a:lnTo>
                  <a:lnTo>
                    <a:pt x="564" y="161"/>
                  </a:lnTo>
                  <a:lnTo>
                    <a:pt x="304" y="139"/>
                  </a:lnTo>
                  <a:lnTo>
                    <a:pt x="240" y="328"/>
                  </a:lnTo>
                  <a:lnTo>
                    <a:pt x="48" y="288"/>
                  </a:lnTo>
                  <a:lnTo>
                    <a:pt x="0" y="372"/>
                  </a:lnTo>
                  <a:lnTo>
                    <a:pt x="301" y="422"/>
                  </a:lnTo>
                  <a:lnTo>
                    <a:pt x="372" y="225"/>
                  </a:lnTo>
                  <a:lnTo>
                    <a:pt x="624" y="253"/>
                  </a:lnTo>
                  <a:lnTo>
                    <a:pt x="646" y="96"/>
                  </a:lnTo>
                  <a:lnTo>
                    <a:pt x="779" y="106"/>
                  </a:lnTo>
                  <a:lnTo>
                    <a:pt x="841" y="21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4"/>
            <p:cNvSpPr>
              <a:spLocks/>
            </p:cNvSpPr>
            <p:nvPr/>
          </p:nvSpPr>
          <p:spPr bwMode="auto">
            <a:xfrm>
              <a:off x="2404" y="2408"/>
              <a:ext cx="372" cy="107"/>
            </a:xfrm>
            <a:custGeom>
              <a:avLst/>
              <a:gdLst>
                <a:gd name="T0" fmla="*/ 742 w 742"/>
                <a:gd name="T1" fmla="*/ 121 h 214"/>
                <a:gd name="T2" fmla="*/ 635 w 742"/>
                <a:gd name="T3" fmla="*/ 179 h 214"/>
                <a:gd name="T4" fmla="*/ 478 w 742"/>
                <a:gd name="T5" fmla="*/ 164 h 214"/>
                <a:gd name="T6" fmla="*/ 371 w 742"/>
                <a:gd name="T7" fmla="*/ 199 h 214"/>
                <a:gd name="T8" fmla="*/ 256 w 742"/>
                <a:gd name="T9" fmla="*/ 214 h 214"/>
                <a:gd name="T10" fmla="*/ 115 w 742"/>
                <a:gd name="T11" fmla="*/ 185 h 214"/>
                <a:gd name="T12" fmla="*/ 14 w 742"/>
                <a:gd name="T13" fmla="*/ 185 h 214"/>
                <a:gd name="T14" fmla="*/ 0 w 742"/>
                <a:gd name="T15" fmla="*/ 136 h 214"/>
                <a:gd name="T16" fmla="*/ 200 w 742"/>
                <a:gd name="T17" fmla="*/ 85 h 214"/>
                <a:gd name="T18" fmla="*/ 336 w 742"/>
                <a:gd name="T19" fmla="*/ 36 h 214"/>
                <a:gd name="T20" fmla="*/ 407 w 742"/>
                <a:gd name="T21" fmla="*/ 0 h 214"/>
                <a:gd name="T22" fmla="*/ 528 w 742"/>
                <a:gd name="T23" fmla="*/ 29 h 214"/>
                <a:gd name="T24" fmla="*/ 735 w 742"/>
                <a:gd name="T25" fmla="*/ 36 h 214"/>
                <a:gd name="T26" fmla="*/ 742 w 742"/>
                <a:gd name="T27" fmla="*/ 12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742" h="214">
                  <a:moveTo>
                    <a:pt x="742" y="121"/>
                  </a:moveTo>
                  <a:lnTo>
                    <a:pt x="635" y="179"/>
                  </a:lnTo>
                  <a:lnTo>
                    <a:pt x="478" y="164"/>
                  </a:lnTo>
                  <a:lnTo>
                    <a:pt x="371" y="199"/>
                  </a:lnTo>
                  <a:lnTo>
                    <a:pt x="256" y="214"/>
                  </a:lnTo>
                  <a:lnTo>
                    <a:pt x="115" y="185"/>
                  </a:lnTo>
                  <a:lnTo>
                    <a:pt x="14" y="185"/>
                  </a:lnTo>
                  <a:lnTo>
                    <a:pt x="0" y="136"/>
                  </a:lnTo>
                  <a:lnTo>
                    <a:pt x="200" y="85"/>
                  </a:lnTo>
                  <a:lnTo>
                    <a:pt x="336" y="36"/>
                  </a:lnTo>
                  <a:lnTo>
                    <a:pt x="407" y="0"/>
                  </a:lnTo>
                  <a:lnTo>
                    <a:pt x="528" y="29"/>
                  </a:lnTo>
                  <a:lnTo>
                    <a:pt x="735" y="36"/>
                  </a:lnTo>
                  <a:lnTo>
                    <a:pt x="742" y="121"/>
                  </a:lnTo>
                  <a:close/>
                </a:path>
              </a:pathLst>
            </a:custGeom>
            <a:solidFill>
              <a:srgbClr val="9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5"/>
            <p:cNvSpPr>
              <a:spLocks/>
            </p:cNvSpPr>
            <p:nvPr/>
          </p:nvSpPr>
          <p:spPr bwMode="auto">
            <a:xfrm>
              <a:off x="2586" y="2366"/>
              <a:ext cx="96" cy="98"/>
            </a:xfrm>
            <a:custGeom>
              <a:avLst/>
              <a:gdLst>
                <a:gd name="T0" fmla="*/ 41 w 191"/>
                <a:gd name="T1" fmla="*/ 89 h 197"/>
                <a:gd name="T2" fmla="*/ 35 w 191"/>
                <a:gd name="T3" fmla="*/ 46 h 197"/>
                <a:gd name="T4" fmla="*/ 51 w 191"/>
                <a:gd name="T5" fmla="*/ 50 h 197"/>
                <a:gd name="T6" fmla="*/ 100 w 191"/>
                <a:gd name="T7" fmla="*/ 0 h 197"/>
                <a:gd name="T8" fmla="*/ 103 w 191"/>
                <a:gd name="T9" fmla="*/ 48 h 197"/>
                <a:gd name="T10" fmla="*/ 152 w 191"/>
                <a:gd name="T11" fmla="*/ 29 h 197"/>
                <a:gd name="T12" fmla="*/ 153 w 191"/>
                <a:gd name="T13" fmla="*/ 69 h 197"/>
                <a:gd name="T14" fmla="*/ 191 w 191"/>
                <a:gd name="T15" fmla="*/ 92 h 197"/>
                <a:gd name="T16" fmla="*/ 161 w 191"/>
                <a:gd name="T17" fmla="*/ 113 h 197"/>
                <a:gd name="T18" fmla="*/ 168 w 191"/>
                <a:gd name="T19" fmla="*/ 155 h 197"/>
                <a:gd name="T20" fmla="*/ 127 w 191"/>
                <a:gd name="T21" fmla="*/ 141 h 197"/>
                <a:gd name="T22" fmla="*/ 125 w 191"/>
                <a:gd name="T23" fmla="*/ 197 h 197"/>
                <a:gd name="T24" fmla="*/ 65 w 191"/>
                <a:gd name="T25" fmla="*/ 147 h 197"/>
                <a:gd name="T26" fmla="*/ 47 w 191"/>
                <a:gd name="T27" fmla="*/ 157 h 197"/>
                <a:gd name="T28" fmla="*/ 43 w 191"/>
                <a:gd name="T29" fmla="*/ 101 h 197"/>
                <a:gd name="T30" fmla="*/ 0 w 191"/>
                <a:gd name="T31" fmla="*/ 105 h 197"/>
                <a:gd name="T32" fmla="*/ 7 w 191"/>
                <a:gd name="T33" fmla="*/ 78 h 197"/>
                <a:gd name="T34" fmla="*/ 41 w 191"/>
                <a:gd name="T35" fmla="*/ 89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7">
                  <a:moveTo>
                    <a:pt x="41" y="89"/>
                  </a:moveTo>
                  <a:lnTo>
                    <a:pt x="35" y="46"/>
                  </a:lnTo>
                  <a:lnTo>
                    <a:pt x="51" y="50"/>
                  </a:lnTo>
                  <a:lnTo>
                    <a:pt x="100" y="0"/>
                  </a:lnTo>
                  <a:lnTo>
                    <a:pt x="103" y="48"/>
                  </a:lnTo>
                  <a:lnTo>
                    <a:pt x="152" y="29"/>
                  </a:lnTo>
                  <a:lnTo>
                    <a:pt x="153" y="69"/>
                  </a:lnTo>
                  <a:lnTo>
                    <a:pt x="191" y="92"/>
                  </a:lnTo>
                  <a:lnTo>
                    <a:pt x="161" y="113"/>
                  </a:lnTo>
                  <a:lnTo>
                    <a:pt x="168" y="155"/>
                  </a:lnTo>
                  <a:lnTo>
                    <a:pt x="127" y="141"/>
                  </a:lnTo>
                  <a:lnTo>
                    <a:pt x="125" y="197"/>
                  </a:lnTo>
                  <a:lnTo>
                    <a:pt x="65" y="147"/>
                  </a:lnTo>
                  <a:lnTo>
                    <a:pt x="47" y="157"/>
                  </a:lnTo>
                  <a:lnTo>
                    <a:pt x="43" y="101"/>
                  </a:lnTo>
                  <a:lnTo>
                    <a:pt x="0" y="105"/>
                  </a:lnTo>
                  <a:lnTo>
                    <a:pt x="7" y="78"/>
                  </a:lnTo>
                  <a:lnTo>
                    <a:pt x="41" y="89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6"/>
            <p:cNvSpPr>
              <a:spLocks/>
            </p:cNvSpPr>
            <p:nvPr/>
          </p:nvSpPr>
          <p:spPr bwMode="auto">
            <a:xfrm>
              <a:off x="2708" y="2187"/>
              <a:ext cx="663" cy="317"/>
            </a:xfrm>
            <a:custGeom>
              <a:avLst/>
              <a:gdLst>
                <a:gd name="T0" fmla="*/ 165 w 1326"/>
                <a:gd name="T1" fmla="*/ 555 h 633"/>
                <a:gd name="T2" fmla="*/ 293 w 1326"/>
                <a:gd name="T3" fmla="*/ 591 h 633"/>
                <a:gd name="T4" fmla="*/ 400 w 1326"/>
                <a:gd name="T5" fmla="*/ 633 h 633"/>
                <a:gd name="T6" fmla="*/ 541 w 1326"/>
                <a:gd name="T7" fmla="*/ 620 h 633"/>
                <a:gd name="T8" fmla="*/ 655 w 1326"/>
                <a:gd name="T9" fmla="*/ 555 h 633"/>
                <a:gd name="T10" fmla="*/ 905 w 1326"/>
                <a:gd name="T11" fmla="*/ 584 h 633"/>
                <a:gd name="T12" fmla="*/ 1019 w 1326"/>
                <a:gd name="T13" fmla="*/ 548 h 633"/>
                <a:gd name="T14" fmla="*/ 1140 w 1326"/>
                <a:gd name="T15" fmla="*/ 584 h 633"/>
                <a:gd name="T16" fmla="*/ 1326 w 1326"/>
                <a:gd name="T17" fmla="*/ 519 h 633"/>
                <a:gd name="T18" fmla="*/ 1219 w 1326"/>
                <a:gd name="T19" fmla="*/ 305 h 633"/>
                <a:gd name="T20" fmla="*/ 1162 w 1326"/>
                <a:gd name="T21" fmla="*/ 241 h 633"/>
                <a:gd name="T22" fmla="*/ 1041 w 1326"/>
                <a:gd name="T23" fmla="*/ 241 h 633"/>
                <a:gd name="T24" fmla="*/ 990 w 1326"/>
                <a:gd name="T25" fmla="*/ 100 h 633"/>
                <a:gd name="T26" fmla="*/ 891 w 1326"/>
                <a:gd name="T27" fmla="*/ 50 h 633"/>
                <a:gd name="T28" fmla="*/ 755 w 1326"/>
                <a:gd name="T29" fmla="*/ 65 h 633"/>
                <a:gd name="T30" fmla="*/ 698 w 1326"/>
                <a:gd name="T31" fmla="*/ 0 h 633"/>
                <a:gd name="T32" fmla="*/ 527 w 1326"/>
                <a:gd name="T33" fmla="*/ 85 h 633"/>
                <a:gd name="T34" fmla="*/ 463 w 1326"/>
                <a:gd name="T35" fmla="*/ 120 h 633"/>
                <a:gd name="T36" fmla="*/ 427 w 1326"/>
                <a:gd name="T37" fmla="*/ 156 h 633"/>
                <a:gd name="T38" fmla="*/ 279 w 1326"/>
                <a:gd name="T39" fmla="*/ 162 h 633"/>
                <a:gd name="T40" fmla="*/ 236 w 1326"/>
                <a:gd name="T41" fmla="*/ 198 h 633"/>
                <a:gd name="T42" fmla="*/ 201 w 1326"/>
                <a:gd name="T43" fmla="*/ 276 h 633"/>
                <a:gd name="T44" fmla="*/ 201 w 1326"/>
                <a:gd name="T45" fmla="*/ 334 h 633"/>
                <a:gd name="T46" fmla="*/ 65 w 1326"/>
                <a:gd name="T47" fmla="*/ 327 h 633"/>
                <a:gd name="T48" fmla="*/ 0 w 1326"/>
                <a:gd name="T49" fmla="*/ 341 h 633"/>
                <a:gd name="T50" fmla="*/ 0 w 1326"/>
                <a:gd name="T51" fmla="*/ 441 h 633"/>
                <a:gd name="T52" fmla="*/ 7 w 1326"/>
                <a:gd name="T53" fmla="*/ 512 h 633"/>
                <a:gd name="T54" fmla="*/ 29 w 1326"/>
                <a:gd name="T55" fmla="*/ 562 h 633"/>
                <a:gd name="T56" fmla="*/ 107 w 1326"/>
                <a:gd name="T57" fmla="*/ 584 h 633"/>
                <a:gd name="T58" fmla="*/ 165 w 1326"/>
                <a:gd name="T59" fmla="*/ 555 h 6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26" h="633">
                  <a:moveTo>
                    <a:pt x="165" y="555"/>
                  </a:moveTo>
                  <a:lnTo>
                    <a:pt x="293" y="591"/>
                  </a:lnTo>
                  <a:lnTo>
                    <a:pt x="400" y="633"/>
                  </a:lnTo>
                  <a:lnTo>
                    <a:pt x="541" y="620"/>
                  </a:lnTo>
                  <a:lnTo>
                    <a:pt x="655" y="555"/>
                  </a:lnTo>
                  <a:lnTo>
                    <a:pt x="905" y="584"/>
                  </a:lnTo>
                  <a:lnTo>
                    <a:pt x="1019" y="548"/>
                  </a:lnTo>
                  <a:lnTo>
                    <a:pt x="1140" y="584"/>
                  </a:lnTo>
                  <a:lnTo>
                    <a:pt x="1326" y="519"/>
                  </a:lnTo>
                  <a:lnTo>
                    <a:pt x="1219" y="305"/>
                  </a:lnTo>
                  <a:lnTo>
                    <a:pt x="1162" y="241"/>
                  </a:lnTo>
                  <a:lnTo>
                    <a:pt x="1041" y="241"/>
                  </a:lnTo>
                  <a:lnTo>
                    <a:pt x="990" y="100"/>
                  </a:lnTo>
                  <a:lnTo>
                    <a:pt x="891" y="50"/>
                  </a:lnTo>
                  <a:lnTo>
                    <a:pt x="755" y="65"/>
                  </a:lnTo>
                  <a:lnTo>
                    <a:pt x="698" y="0"/>
                  </a:lnTo>
                  <a:lnTo>
                    <a:pt x="527" y="85"/>
                  </a:lnTo>
                  <a:lnTo>
                    <a:pt x="463" y="120"/>
                  </a:lnTo>
                  <a:lnTo>
                    <a:pt x="427" y="156"/>
                  </a:lnTo>
                  <a:lnTo>
                    <a:pt x="279" y="162"/>
                  </a:lnTo>
                  <a:lnTo>
                    <a:pt x="236" y="198"/>
                  </a:lnTo>
                  <a:lnTo>
                    <a:pt x="201" y="276"/>
                  </a:lnTo>
                  <a:lnTo>
                    <a:pt x="201" y="334"/>
                  </a:lnTo>
                  <a:lnTo>
                    <a:pt x="65" y="327"/>
                  </a:lnTo>
                  <a:lnTo>
                    <a:pt x="0" y="341"/>
                  </a:lnTo>
                  <a:lnTo>
                    <a:pt x="0" y="441"/>
                  </a:lnTo>
                  <a:lnTo>
                    <a:pt x="7" y="512"/>
                  </a:lnTo>
                  <a:lnTo>
                    <a:pt x="29" y="562"/>
                  </a:lnTo>
                  <a:lnTo>
                    <a:pt x="107" y="584"/>
                  </a:lnTo>
                  <a:lnTo>
                    <a:pt x="165" y="555"/>
                  </a:lnTo>
                  <a:close/>
                </a:path>
              </a:pathLst>
            </a:custGeom>
            <a:solidFill>
              <a:srgbClr val="9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7"/>
            <p:cNvSpPr>
              <a:spLocks/>
            </p:cNvSpPr>
            <p:nvPr/>
          </p:nvSpPr>
          <p:spPr bwMode="auto">
            <a:xfrm>
              <a:off x="2972" y="2224"/>
              <a:ext cx="82" cy="87"/>
            </a:xfrm>
            <a:custGeom>
              <a:avLst/>
              <a:gdLst>
                <a:gd name="T0" fmla="*/ 50 w 164"/>
                <a:gd name="T1" fmla="*/ 32 h 174"/>
                <a:gd name="T2" fmla="*/ 80 w 164"/>
                <a:gd name="T3" fmla="*/ 2 h 174"/>
                <a:gd name="T4" fmla="*/ 87 w 164"/>
                <a:gd name="T5" fmla="*/ 17 h 174"/>
                <a:gd name="T6" fmla="*/ 156 w 164"/>
                <a:gd name="T7" fmla="*/ 26 h 174"/>
                <a:gd name="T8" fmla="*/ 119 w 164"/>
                <a:gd name="T9" fmla="*/ 57 h 174"/>
                <a:gd name="T10" fmla="*/ 164 w 164"/>
                <a:gd name="T11" fmla="*/ 84 h 174"/>
                <a:gd name="T12" fmla="*/ 133 w 164"/>
                <a:gd name="T13" fmla="*/ 109 h 174"/>
                <a:gd name="T14" fmla="*/ 138 w 164"/>
                <a:gd name="T15" fmla="*/ 154 h 174"/>
                <a:gd name="T16" fmla="*/ 103 w 164"/>
                <a:gd name="T17" fmla="*/ 143 h 174"/>
                <a:gd name="T18" fmla="*/ 74 w 164"/>
                <a:gd name="T19" fmla="*/ 174 h 174"/>
                <a:gd name="T20" fmla="*/ 61 w 164"/>
                <a:gd name="T21" fmla="*/ 131 h 174"/>
                <a:gd name="T22" fmla="*/ 15 w 164"/>
                <a:gd name="T23" fmla="*/ 163 h 174"/>
                <a:gd name="T24" fmla="*/ 17 w 164"/>
                <a:gd name="T25" fmla="*/ 85 h 174"/>
                <a:gd name="T26" fmla="*/ 0 w 164"/>
                <a:gd name="T27" fmla="*/ 78 h 174"/>
                <a:gd name="T28" fmla="*/ 41 w 164"/>
                <a:gd name="T29" fmla="*/ 41 h 174"/>
                <a:gd name="T30" fmla="*/ 13 w 164"/>
                <a:gd name="T31" fmla="*/ 10 h 174"/>
                <a:gd name="T32" fmla="*/ 38 w 164"/>
                <a:gd name="T33" fmla="*/ 0 h 174"/>
                <a:gd name="T34" fmla="*/ 50 w 164"/>
                <a:gd name="T35" fmla="*/ 32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4" h="174">
                  <a:moveTo>
                    <a:pt x="50" y="32"/>
                  </a:moveTo>
                  <a:lnTo>
                    <a:pt x="80" y="2"/>
                  </a:lnTo>
                  <a:lnTo>
                    <a:pt x="87" y="17"/>
                  </a:lnTo>
                  <a:lnTo>
                    <a:pt x="156" y="26"/>
                  </a:lnTo>
                  <a:lnTo>
                    <a:pt x="119" y="57"/>
                  </a:lnTo>
                  <a:lnTo>
                    <a:pt x="164" y="84"/>
                  </a:lnTo>
                  <a:lnTo>
                    <a:pt x="133" y="109"/>
                  </a:lnTo>
                  <a:lnTo>
                    <a:pt x="138" y="154"/>
                  </a:lnTo>
                  <a:lnTo>
                    <a:pt x="103" y="143"/>
                  </a:lnTo>
                  <a:lnTo>
                    <a:pt x="74" y="174"/>
                  </a:lnTo>
                  <a:lnTo>
                    <a:pt x="61" y="131"/>
                  </a:lnTo>
                  <a:lnTo>
                    <a:pt x="15" y="163"/>
                  </a:lnTo>
                  <a:lnTo>
                    <a:pt x="17" y="85"/>
                  </a:lnTo>
                  <a:lnTo>
                    <a:pt x="0" y="78"/>
                  </a:lnTo>
                  <a:lnTo>
                    <a:pt x="41" y="41"/>
                  </a:lnTo>
                  <a:lnTo>
                    <a:pt x="13" y="10"/>
                  </a:lnTo>
                  <a:lnTo>
                    <a:pt x="38" y="0"/>
                  </a:lnTo>
                  <a:lnTo>
                    <a:pt x="50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>
              <a:off x="2491" y="2474"/>
              <a:ext cx="87" cy="49"/>
            </a:xfrm>
            <a:custGeom>
              <a:avLst/>
              <a:gdLst>
                <a:gd name="T0" fmla="*/ 174 w 174"/>
                <a:gd name="T1" fmla="*/ 34 h 98"/>
                <a:gd name="T2" fmla="*/ 174 w 174"/>
                <a:gd name="T3" fmla="*/ 31 h 98"/>
                <a:gd name="T4" fmla="*/ 173 w 174"/>
                <a:gd name="T5" fmla="*/ 22 h 98"/>
                <a:gd name="T6" fmla="*/ 168 w 174"/>
                <a:gd name="T7" fmla="*/ 16 h 98"/>
                <a:gd name="T8" fmla="*/ 159 w 174"/>
                <a:gd name="T9" fmla="*/ 17 h 98"/>
                <a:gd name="T10" fmla="*/ 148 w 174"/>
                <a:gd name="T11" fmla="*/ 20 h 98"/>
                <a:gd name="T12" fmla="*/ 139 w 174"/>
                <a:gd name="T13" fmla="*/ 20 h 98"/>
                <a:gd name="T14" fmla="*/ 133 w 174"/>
                <a:gd name="T15" fmla="*/ 17 h 98"/>
                <a:gd name="T16" fmla="*/ 130 w 174"/>
                <a:gd name="T17" fmla="*/ 9 h 98"/>
                <a:gd name="T18" fmla="*/ 125 w 174"/>
                <a:gd name="T19" fmla="*/ 1 h 98"/>
                <a:gd name="T20" fmla="*/ 115 w 174"/>
                <a:gd name="T21" fmla="*/ 0 h 98"/>
                <a:gd name="T22" fmla="*/ 105 w 174"/>
                <a:gd name="T23" fmla="*/ 5 h 98"/>
                <a:gd name="T24" fmla="*/ 99 w 174"/>
                <a:gd name="T25" fmla="*/ 19 h 98"/>
                <a:gd name="T26" fmla="*/ 96 w 174"/>
                <a:gd name="T27" fmla="*/ 28 h 98"/>
                <a:gd name="T28" fmla="*/ 87 w 174"/>
                <a:gd name="T29" fmla="*/ 32 h 98"/>
                <a:gd name="T30" fmla="*/ 77 w 174"/>
                <a:gd name="T31" fmla="*/ 30 h 98"/>
                <a:gd name="T32" fmla="*/ 70 w 174"/>
                <a:gd name="T33" fmla="*/ 20 h 98"/>
                <a:gd name="T34" fmla="*/ 67 w 174"/>
                <a:gd name="T35" fmla="*/ 15 h 98"/>
                <a:gd name="T36" fmla="*/ 61 w 174"/>
                <a:gd name="T37" fmla="*/ 12 h 98"/>
                <a:gd name="T38" fmla="*/ 54 w 174"/>
                <a:gd name="T39" fmla="*/ 12 h 98"/>
                <a:gd name="T40" fmla="*/ 49 w 174"/>
                <a:gd name="T41" fmla="*/ 15 h 98"/>
                <a:gd name="T42" fmla="*/ 42 w 174"/>
                <a:gd name="T43" fmla="*/ 18 h 98"/>
                <a:gd name="T44" fmla="*/ 37 w 174"/>
                <a:gd name="T45" fmla="*/ 24 h 98"/>
                <a:gd name="T46" fmla="*/ 32 w 174"/>
                <a:gd name="T47" fmla="*/ 31 h 98"/>
                <a:gd name="T48" fmla="*/ 31 w 174"/>
                <a:gd name="T49" fmla="*/ 38 h 98"/>
                <a:gd name="T50" fmla="*/ 30 w 174"/>
                <a:gd name="T51" fmla="*/ 51 h 98"/>
                <a:gd name="T52" fmla="*/ 26 w 174"/>
                <a:gd name="T53" fmla="*/ 63 h 98"/>
                <a:gd name="T54" fmla="*/ 19 w 174"/>
                <a:gd name="T55" fmla="*/ 69 h 98"/>
                <a:gd name="T56" fmla="*/ 6 w 174"/>
                <a:gd name="T57" fmla="*/ 65 h 98"/>
                <a:gd name="T58" fmla="*/ 0 w 174"/>
                <a:gd name="T59" fmla="*/ 72 h 98"/>
                <a:gd name="T60" fmla="*/ 4 w 174"/>
                <a:gd name="T61" fmla="*/ 73 h 98"/>
                <a:gd name="T62" fmla="*/ 12 w 174"/>
                <a:gd name="T63" fmla="*/ 76 h 98"/>
                <a:gd name="T64" fmla="*/ 22 w 174"/>
                <a:gd name="T65" fmla="*/ 74 h 98"/>
                <a:gd name="T66" fmla="*/ 30 w 174"/>
                <a:gd name="T67" fmla="*/ 69 h 98"/>
                <a:gd name="T68" fmla="*/ 31 w 174"/>
                <a:gd name="T69" fmla="*/ 73 h 98"/>
                <a:gd name="T70" fmla="*/ 34 w 174"/>
                <a:gd name="T71" fmla="*/ 83 h 98"/>
                <a:gd name="T72" fmla="*/ 40 w 174"/>
                <a:gd name="T73" fmla="*/ 93 h 98"/>
                <a:gd name="T74" fmla="*/ 52 w 174"/>
                <a:gd name="T75" fmla="*/ 98 h 98"/>
                <a:gd name="T76" fmla="*/ 64 w 174"/>
                <a:gd name="T77" fmla="*/ 95 h 98"/>
                <a:gd name="T78" fmla="*/ 69 w 174"/>
                <a:gd name="T79" fmla="*/ 88 h 98"/>
                <a:gd name="T80" fmla="*/ 72 w 174"/>
                <a:gd name="T81" fmla="*/ 80 h 98"/>
                <a:gd name="T82" fmla="*/ 76 w 174"/>
                <a:gd name="T83" fmla="*/ 76 h 98"/>
                <a:gd name="T84" fmla="*/ 83 w 174"/>
                <a:gd name="T85" fmla="*/ 74 h 98"/>
                <a:gd name="T86" fmla="*/ 90 w 174"/>
                <a:gd name="T87" fmla="*/ 76 h 98"/>
                <a:gd name="T88" fmla="*/ 96 w 174"/>
                <a:gd name="T89" fmla="*/ 78 h 98"/>
                <a:gd name="T90" fmla="*/ 101 w 174"/>
                <a:gd name="T91" fmla="*/ 83 h 98"/>
                <a:gd name="T92" fmla="*/ 110 w 174"/>
                <a:gd name="T93" fmla="*/ 86 h 98"/>
                <a:gd name="T94" fmla="*/ 120 w 174"/>
                <a:gd name="T95" fmla="*/ 86 h 98"/>
                <a:gd name="T96" fmla="*/ 130 w 174"/>
                <a:gd name="T97" fmla="*/ 80 h 98"/>
                <a:gd name="T98" fmla="*/ 135 w 174"/>
                <a:gd name="T99" fmla="*/ 71 h 98"/>
                <a:gd name="T100" fmla="*/ 136 w 174"/>
                <a:gd name="T101" fmla="*/ 62 h 98"/>
                <a:gd name="T102" fmla="*/ 141 w 174"/>
                <a:gd name="T103" fmla="*/ 57 h 98"/>
                <a:gd name="T104" fmla="*/ 146 w 174"/>
                <a:gd name="T105" fmla="*/ 55 h 98"/>
                <a:gd name="T106" fmla="*/ 152 w 174"/>
                <a:gd name="T107" fmla="*/ 55 h 98"/>
                <a:gd name="T108" fmla="*/ 159 w 174"/>
                <a:gd name="T109" fmla="*/ 55 h 98"/>
                <a:gd name="T110" fmla="*/ 165 w 174"/>
                <a:gd name="T111" fmla="*/ 53 h 98"/>
                <a:gd name="T112" fmla="*/ 171 w 174"/>
                <a:gd name="T113" fmla="*/ 46 h 98"/>
                <a:gd name="T114" fmla="*/ 174 w 174"/>
                <a:gd name="T115" fmla="*/ 3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4" h="98">
                  <a:moveTo>
                    <a:pt x="174" y="34"/>
                  </a:moveTo>
                  <a:lnTo>
                    <a:pt x="174" y="31"/>
                  </a:lnTo>
                  <a:lnTo>
                    <a:pt x="173" y="22"/>
                  </a:lnTo>
                  <a:lnTo>
                    <a:pt x="168" y="16"/>
                  </a:lnTo>
                  <a:lnTo>
                    <a:pt x="159" y="17"/>
                  </a:lnTo>
                  <a:lnTo>
                    <a:pt x="148" y="20"/>
                  </a:lnTo>
                  <a:lnTo>
                    <a:pt x="139" y="20"/>
                  </a:lnTo>
                  <a:lnTo>
                    <a:pt x="133" y="17"/>
                  </a:lnTo>
                  <a:lnTo>
                    <a:pt x="130" y="9"/>
                  </a:lnTo>
                  <a:lnTo>
                    <a:pt x="125" y="1"/>
                  </a:lnTo>
                  <a:lnTo>
                    <a:pt x="115" y="0"/>
                  </a:lnTo>
                  <a:lnTo>
                    <a:pt x="105" y="5"/>
                  </a:lnTo>
                  <a:lnTo>
                    <a:pt x="99" y="19"/>
                  </a:lnTo>
                  <a:lnTo>
                    <a:pt x="96" y="28"/>
                  </a:lnTo>
                  <a:lnTo>
                    <a:pt x="87" y="32"/>
                  </a:lnTo>
                  <a:lnTo>
                    <a:pt x="77" y="30"/>
                  </a:lnTo>
                  <a:lnTo>
                    <a:pt x="70" y="20"/>
                  </a:lnTo>
                  <a:lnTo>
                    <a:pt x="67" y="15"/>
                  </a:lnTo>
                  <a:lnTo>
                    <a:pt x="61" y="12"/>
                  </a:lnTo>
                  <a:lnTo>
                    <a:pt x="54" y="12"/>
                  </a:lnTo>
                  <a:lnTo>
                    <a:pt x="49" y="15"/>
                  </a:lnTo>
                  <a:lnTo>
                    <a:pt x="42" y="18"/>
                  </a:lnTo>
                  <a:lnTo>
                    <a:pt x="37" y="24"/>
                  </a:lnTo>
                  <a:lnTo>
                    <a:pt x="32" y="31"/>
                  </a:lnTo>
                  <a:lnTo>
                    <a:pt x="31" y="38"/>
                  </a:lnTo>
                  <a:lnTo>
                    <a:pt x="30" y="51"/>
                  </a:lnTo>
                  <a:lnTo>
                    <a:pt x="26" y="63"/>
                  </a:lnTo>
                  <a:lnTo>
                    <a:pt x="19" y="69"/>
                  </a:lnTo>
                  <a:lnTo>
                    <a:pt x="6" y="65"/>
                  </a:lnTo>
                  <a:lnTo>
                    <a:pt x="0" y="72"/>
                  </a:lnTo>
                  <a:lnTo>
                    <a:pt x="4" y="73"/>
                  </a:lnTo>
                  <a:lnTo>
                    <a:pt x="12" y="76"/>
                  </a:lnTo>
                  <a:lnTo>
                    <a:pt x="22" y="74"/>
                  </a:lnTo>
                  <a:lnTo>
                    <a:pt x="30" y="69"/>
                  </a:lnTo>
                  <a:lnTo>
                    <a:pt x="31" y="73"/>
                  </a:lnTo>
                  <a:lnTo>
                    <a:pt x="34" y="83"/>
                  </a:lnTo>
                  <a:lnTo>
                    <a:pt x="40" y="93"/>
                  </a:lnTo>
                  <a:lnTo>
                    <a:pt x="52" y="98"/>
                  </a:lnTo>
                  <a:lnTo>
                    <a:pt x="64" y="95"/>
                  </a:lnTo>
                  <a:lnTo>
                    <a:pt x="69" y="88"/>
                  </a:lnTo>
                  <a:lnTo>
                    <a:pt x="72" y="80"/>
                  </a:lnTo>
                  <a:lnTo>
                    <a:pt x="76" y="76"/>
                  </a:lnTo>
                  <a:lnTo>
                    <a:pt x="83" y="74"/>
                  </a:lnTo>
                  <a:lnTo>
                    <a:pt x="90" y="76"/>
                  </a:lnTo>
                  <a:lnTo>
                    <a:pt x="96" y="78"/>
                  </a:lnTo>
                  <a:lnTo>
                    <a:pt x="101" y="83"/>
                  </a:lnTo>
                  <a:lnTo>
                    <a:pt x="110" y="86"/>
                  </a:lnTo>
                  <a:lnTo>
                    <a:pt x="120" y="86"/>
                  </a:lnTo>
                  <a:lnTo>
                    <a:pt x="130" y="80"/>
                  </a:lnTo>
                  <a:lnTo>
                    <a:pt x="135" y="71"/>
                  </a:lnTo>
                  <a:lnTo>
                    <a:pt x="136" y="62"/>
                  </a:lnTo>
                  <a:lnTo>
                    <a:pt x="141" y="57"/>
                  </a:lnTo>
                  <a:lnTo>
                    <a:pt x="146" y="55"/>
                  </a:lnTo>
                  <a:lnTo>
                    <a:pt x="152" y="55"/>
                  </a:lnTo>
                  <a:lnTo>
                    <a:pt x="159" y="55"/>
                  </a:lnTo>
                  <a:lnTo>
                    <a:pt x="165" y="53"/>
                  </a:lnTo>
                  <a:lnTo>
                    <a:pt x="171" y="46"/>
                  </a:lnTo>
                  <a:lnTo>
                    <a:pt x="174" y="3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9"/>
            <p:cNvSpPr>
              <a:spLocks/>
            </p:cNvSpPr>
            <p:nvPr/>
          </p:nvSpPr>
          <p:spPr bwMode="auto">
            <a:xfrm>
              <a:off x="2783" y="2316"/>
              <a:ext cx="83" cy="88"/>
            </a:xfrm>
            <a:custGeom>
              <a:avLst/>
              <a:gdLst>
                <a:gd name="T0" fmla="*/ 51 w 166"/>
                <a:gd name="T1" fmla="*/ 32 h 175"/>
                <a:gd name="T2" fmla="*/ 81 w 166"/>
                <a:gd name="T3" fmla="*/ 2 h 175"/>
                <a:gd name="T4" fmla="*/ 88 w 166"/>
                <a:gd name="T5" fmla="*/ 17 h 175"/>
                <a:gd name="T6" fmla="*/ 158 w 166"/>
                <a:gd name="T7" fmla="*/ 27 h 175"/>
                <a:gd name="T8" fmla="*/ 121 w 166"/>
                <a:gd name="T9" fmla="*/ 59 h 175"/>
                <a:gd name="T10" fmla="*/ 166 w 166"/>
                <a:gd name="T11" fmla="*/ 85 h 175"/>
                <a:gd name="T12" fmla="*/ 135 w 166"/>
                <a:gd name="T13" fmla="*/ 111 h 175"/>
                <a:gd name="T14" fmla="*/ 139 w 166"/>
                <a:gd name="T15" fmla="*/ 155 h 175"/>
                <a:gd name="T16" fmla="*/ 105 w 166"/>
                <a:gd name="T17" fmla="*/ 144 h 175"/>
                <a:gd name="T18" fmla="*/ 75 w 166"/>
                <a:gd name="T19" fmla="*/ 175 h 175"/>
                <a:gd name="T20" fmla="*/ 62 w 166"/>
                <a:gd name="T21" fmla="*/ 132 h 175"/>
                <a:gd name="T22" fmla="*/ 15 w 166"/>
                <a:gd name="T23" fmla="*/ 165 h 175"/>
                <a:gd name="T24" fmla="*/ 18 w 166"/>
                <a:gd name="T25" fmla="*/ 86 h 175"/>
                <a:gd name="T26" fmla="*/ 0 w 166"/>
                <a:gd name="T27" fmla="*/ 79 h 175"/>
                <a:gd name="T28" fmla="*/ 41 w 166"/>
                <a:gd name="T29" fmla="*/ 43 h 175"/>
                <a:gd name="T30" fmla="*/ 14 w 166"/>
                <a:gd name="T31" fmla="*/ 10 h 175"/>
                <a:gd name="T32" fmla="*/ 39 w 166"/>
                <a:gd name="T33" fmla="*/ 0 h 175"/>
                <a:gd name="T34" fmla="*/ 51 w 166"/>
                <a:gd name="T35" fmla="*/ 32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6" h="175">
                  <a:moveTo>
                    <a:pt x="51" y="32"/>
                  </a:moveTo>
                  <a:lnTo>
                    <a:pt x="81" y="2"/>
                  </a:lnTo>
                  <a:lnTo>
                    <a:pt x="88" y="17"/>
                  </a:lnTo>
                  <a:lnTo>
                    <a:pt x="158" y="27"/>
                  </a:lnTo>
                  <a:lnTo>
                    <a:pt x="121" y="59"/>
                  </a:lnTo>
                  <a:lnTo>
                    <a:pt x="166" y="85"/>
                  </a:lnTo>
                  <a:lnTo>
                    <a:pt x="135" y="111"/>
                  </a:lnTo>
                  <a:lnTo>
                    <a:pt x="139" y="155"/>
                  </a:lnTo>
                  <a:lnTo>
                    <a:pt x="105" y="144"/>
                  </a:lnTo>
                  <a:lnTo>
                    <a:pt x="75" y="175"/>
                  </a:lnTo>
                  <a:lnTo>
                    <a:pt x="62" y="132"/>
                  </a:lnTo>
                  <a:lnTo>
                    <a:pt x="15" y="165"/>
                  </a:lnTo>
                  <a:lnTo>
                    <a:pt x="18" y="86"/>
                  </a:lnTo>
                  <a:lnTo>
                    <a:pt x="0" y="79"/>
                  </a:lnTo>
                  <a:lnTo>
                    <a:pt x="41" y="43"/>
                  </a:lnTo>
                  <a:lnTo>
                    <a:pt x="14" y="10"/>
                  </a:lnTo>
                  <a:lnTo>
                    <a:pt x="39" y="0"/>
                  </a:lnTo>
                  <a:lnTo>
                    <a:pt x="51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2862" y="2401"/>
              <a:ext cx="82" cy="88"/>
            </a:xfrm>
            <a:custGeom>
              <a:avLst/>
              <a:gdLst>
                <a:gd name="T0" fmla="*/ 50 w 163"/>
                <a:gd name="T1" fmla="*/ 34 h 177"/>
                <a:gd name="T2" fmla="*/ 80 w 163"/>
                <a:gd name="T3" fmla="*/ 4 h 177"/>
                <a:gd name="T4" fmla="*/ 87 w 163"/>
                <a:gd name="T5" fmla="*/ 19 h 177"/>
                <a:gd name="T6" fmla="*/ 155 w 163"/>
                <a:gd name="T7" fmla="*/ 28 h 177"/>
                <a:gd name="T8" fmla="*/ 118 w 163"/>
                <a:gd name="T9" fmla="*/ 59 h 177"/>
                <a:gd name="T10" fmla="*/ 163 w 163"/>
                <a:gd name="T11" fmla="*/ 87 h 177"/>
                <a:gd name="T12" fmla="*/ 132 w 163"/>
                <a:gd name="T13" fmla="*/ 112 h 177"/>
                <a:gd name="T14" fmla="*/ 137 w 163"/>
                <a:gd name="T15" fmla="*/ 156 h 177"/>
                <a:gd name="T16" fmla="*/ 103 w 163"/>
                <a:gd name="T17" fmla="*/ 144 h 177"/>
                <a:gd name="T18" fmla="*/ 75 w 163"/>
                <a:gd name="T19" fmla="*/ 177 h 177"/>
                <a:gd name="T20" fmla="*/ 61 w 163"/>
                <a:gd name="T21" fmla="*/ 134 h 177"/>
                <a:gd name="T22" fmla="*/ 14 w 163"/>
                <a:gd name="T23" fmla="*/ 166 h 177"/>
                <a:gd name="T24" fmla="*/ 17 w 163"/>
                <a:gd name="T25" fmla="*/ 88 h 177"/>
                <a:gd name="T26" fmla="*/ 0 w 163"/>
                <a:gd name="T27" fmla="*/ 80 h 177"/>
                <a:gd name="T28" fmla="*/ 41 w 163"/>
                <a:gd name="T29" fmla="*/ 43 h 177"/>
                <a:gd name="T30" fmla="*/ 14 w 163"/>
                <a:gd name="T31" fmla="*/ 11 h 177"/>
                <a:gd name="T32" fmla="*/ 38 w 163"/>
                <a:gd name="T33" fmla="*/ 0 h 177"/>
                <a:gd name="T34" fmla="*/ 50 w 163"/>
                <a:gd name="T35" fmla="*/ 34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3" h="177">
                  <a:moveTo>
                    <a:pt x="50" y="34"/>
                  </a:moveTo>
                  <a:lnTo>
                    <a:pt x="80" y="4"/>
                  </a:lnTo>
                  <a:lnTo>
                    <a:pt x="87" y="19"/>
                  </a:lnTo>
                  <a:lnTo>
                    <a:pt x="155" y="28"/>
                  </a:lnTo>
                  <a:lnTo>
                    <a:pt x="118" y="59"/>
                  </a:lnTo>
                  <a:lnTo>
                    <a:pt x="163" y="87"/>
                  </a:lnTo>
                  <a:lnTo>
                    <a:pt x="132" y="112"/>
                  </a:lnTo>
                  <a:lnTo>
                    <a:pt x="137" y="156"/>
                  </a:lnTo>
                  <a:lnTo>
                    <a:pt x="103" y="144"/>
                  </a:lnTo>
                  <a:lnTo>
                    <a:pt x="75" y="177"/>
                  </a:lnTo>
                  <a:lnTo>
                    <a:pt x="61" y="134"/>
                  </a:lnTo>
                  <a:lnTo>
                    <a:pt x="14" y="166"/>
                  </a:lnTo>
                  <a:lnTo>
                    <a:pt x="17" y="88"/>
                  </a:lnTo>
                  <a:lnTo>
                    <a:pt x="0" y="80"/>
                  </a:lnTo>
                  <a:lnTo>
                    <a:pt x="41" y="43"/>
                  </a:lnTo>
                  <a:lnTo>
                    <a:pt x="14" y="11"/>
                  </a:lnTo>
                  <a:lnTo>
                    <a:pt x="38" y="0"/>
                  </a:lnTo>
                  <a:lnTo>
                    <a:pt x="50" y="34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2938" y="2408"/>
              <a:ext cx="114" cy="101"/>
            </a:xfrm>
            <a:custGeom>
              <a:avLst/>
              <a:gdLst>
                <a:gd name="T0" fmla="*/ 44 w 228"/>
                <a:gd name="T1" fmla="*/ 143 h 203"/>
                <a:gd name="T2" fmla="*/ 4 w 228"/>
                <a:gd name="T3" fmla="*/ 108 h 203"/>
                <a:gd name="T4" fmla="*/ 23 w 228"/>
                <a:gd name="T5" fmla="*/ 99 h 203"/>
                <a:gd name="T6" fmla="*/ 37 w 228"/>
                <a:gd name="T7" fmla="*/ 13 h 203"/>
                <a:gd name="T8" fmla="*/ 77 w 228"/>
                <a:gd name="T9" fmla="*/ 58 h 203"/>
                <a:gd name="T10" fmla="*/ 112 w 228"/>
                <a:gd name="T11" fmla="*/ 0 h 203"/>
                <a:gd name="T12" fmla="*/ 145 w 228"/>
                <a:gd name="T13" fmla="*/ 37 h 203"/>
                <a:gd name="T14" fmla="*/ 202 w 228"/>
                <a:gd name="T15" fmla="*/ 30 h 203"/>
                <a:gd name="T16" fmla="*/ 188 w 228"/>
                <a:gd name="T17" fmla="*/ 73 h 203"/>
                <a:gd name="T18" fmla="*/ 228 w 228"/>
                <a:gd name="T19" fmla="*/ 107 h 203"/>
                <a:gd name="T20" fmla="*/ 173 w 228"/>
                <a:gd name="T21" fmla="*/ 126 h 203"/>
                <a:gd name="T22" fmla="*/ 214 w 228"/>
                <a:gd name="T23" fmla="*/ 181 h 203"/>
                <a:gd name="T24" fmla="*/ 113 w 228"/>
                <a:gd name="T25" fmla="*/ 181 h 203"/>
                <a:gd name="T26" fmla="*/ 102 w 228"/>
                <a:gd name="T27" fmla="*/ 203 h 203"/>
                <a:gd name="T28" fmla="*/ 55 w 228"/>
                <a:gd name="T29" fmla="*/ 155 h 203"/>
                <a:gd name="T30" fmla="*/ 14 w 228"/>
                <a:gd name="T31" fmla="*/ 190 h 203"/>
                <a:gd name="T32" fmla="*/ 0 w 228"/>
                <a:gd name="T33" fmla="*/ 160 h 203"/>
                <a:gd name="T34" fmla="*/ 44 w 228"/>
                <a:gd name="T35" fmla="*/ 14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8" h="203">
                  <a:moveTo>
                    <a:pt x="44" y="143"/>
                  </a:moveTo>
                  <a:lnTo>
                    <a:pt x="4" y="108"/>
                  </a:lnTo>
                  <a:lnTo>
                    <a:pt x="23" y="99"/>
                  </a:lnTo>
                  <a:lnTo>
                    <a:pt x="37" y="13"/>
                  </a:lnTo>
                  <a:lnTo>
                    <a:pt x="77" y="58"/>
                  </a:lnTo>
                  <a:lnTo>
                    <a:pt x="112" y="0"/>
                  </a:lnTo>
                  <a:lnTo>
                    <a:pt x="145" y="37"/>
                  </a:lnTo>
                  <a:lnTo>
                    <a:pt x="202" y="30"/>
                  </a:lnTo>
                  <a:lnTo>
                    <a:pt x="188" y="73"/>
                  </a:lnTo>
                  <a:lnTo>
                    <a:pt x="228" y="107"/>
                  </a:lnTo>
                  <a:lnTo>
                    <a:pt x="173" y="126"/>
                  </a:lnTo>
                  <a:lnTo>
                    <a:pt x="214" y="181"/>
                  </a:lnTo>
                  <a:lnTo>
                    <a:pt x="113" y="181"/>
                  </a:lnTo>
                  <a:lnTo>
                    <a:pt x="102" y="203"/>
                  </a:lnTo>
                  <a:lnTo>
                    <a:pt x="55" y="155"/>
                  </a:lnTo>
                  <a:lnTo>
                    <a:pt x="14" y="190"/>
                  </a:lnTo>
                  <a:lnTo>
                    <a:pt x="0" y="160"/>
                  </a:lnTo>
                  <a:lnTo>
                    <a:pt x="44" y="14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3154" y="2198"/>
              <a:ext cx="117" cy="113"/>
            </a:xfrm>
            <a:custGeom>
              <a:avLst/>
              <a:gdLst>
                <a:gd name="T0" fmla="*/ 170 w 235"/>
                <a:gd name="T1" fmla="*/ 54 h 226"/>
                <a:gd name="T2" fmla="*/ 220 w 235"/>
                <a:gd name="T3" fmla="*/ 68 h 226"/>
                <a:gd name="T4" fmla="*/ 208 w 235"/>
                <a:gd name="T5" fmla="*/ 84 h 226"/>
                <a:gd name="T6" fmla="*/ 235 w 235"/>
                <a:gd name="T7" fmla="*/ 167 h 226"/>
                <a:gd name="T8" fmla="*/ 179 w 235"/>
                <a:gd name="T9" fmla="*/ 145 h 226"/>
                <a:gd name="T10" fmla="*/ 173 w 235"/>
                <a:gd name="T11" fmla="*/ 212 h 226"/>
                <a:gd name="T12" fmla="*/ 127 w 235"/>
                <a:gd name="T13" fmla="*/ 193 h 226"/>
                <a:gd name="T14" fmla="*/ 79 w 235"/>
                <a:gd name="T15" fmla="*/ 226 h 226"/>
                <a:gd name="T16" fmla="*/ 73 w 235"/>
                <a:gd name="T17" fmla="*/ 181 h 226"/>
                <a:gd name="T18" fmla="*/ 21 w 235"/>
                <a:gd name="T19" fmla="*/ 169 h 226"/>
                <a:gd name="T20" fmla="*/ 63 w 235"/>
                <a:gd name="T21" fmla="*/ 128 h 226"/>
                <a:gd name="T22" fmla="*/ 0 w 235"/>
                <a:gd name="T23" fmla="*/ 97 h 226"/>
                <a:gd name="T24" fmla="*/ 90 w 235"/>
                <a:gd name="T25" fmla="*/ 53 h 226"/>
                <a:gd name="T26" fmla="*/ 90 w 235"/>
                <a:gd name="T27" fmla="*/ 28 h 226"/>
                <a:gd name="T28" fmla="*/ 154 w 235"/>
                <a:gd name="T29" fmla="*/ 51 h 226"/>
                <a:gd name="T30" fmla="*/ 175 w 235"/>
                <a:gd name="T31" fmla="*/ 0 h 226"/>
                <a:gd name="T32" fmla="*/ 201 w 235"/>
                <a:gd name="T33" fmla="*/ 21 h 226"/>
                <a:gd name="T34" fmla="*/ 170 w 235"/>
                <a:gd name="T35" fmla="*/ 5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5" h="226">
                  <a:moveTo>
                    <a:pt x="170" y="54"/>
                  </a:moveTo>
                  <a:lnTo>
                    <a:pt x="220" y="68"/>
                  </a:lnTo>
                  <a:lnTo>
                    <a:pt x="208" y="84"/>
                  </a:lnTo>
                  <a:lnTo>
                    <a:pt x="235" y="167"/>
                  </a:lnTo>
                  <a:lnTo>
                    <a:pt x="179" y="145"/>
                  </a:lnTo>
                  <a:lnTo>
                    <a:pt x="173" y="212"/>
                  </a:lnTo>
                  <a:lnTo>
                    <a:pt x="127" y="193"/>
                  </a:lnTo>
                  <a:lnTo>
                    <a:pt x="79" y="226"/>
                  </a:lnTo>
                  <a:lnTo>
                    <a:pt x="73" y="181"/>
                  </a:lnTo>
                  <a:lnTo>
                    <a:pt x="21" y="169"/>
                  </a:lnTo>
                  <a:lnTo>
                    <a:pt x="63" y="128"/>
                  </a:lnTo>
                  <a:lnTo>
                    <a:pt x="0" y="97"/>
                  </a:lnTo>
                  <a:lnTo>
                    <a:pt x="90" y="53"/>
                  </a:lnTo>
                  <a:lnTo>
                    <a:pt x="90" y="28"/>
                  </a:lnTo>
                  <a:lnTo>
                    <a:pt x="154" y="51"/>
                  </a:lnTo>
                  <a:lnTo>
                    <a:pt x="175" y="0"/>
                  </a:lnTo>
                  <a:lnTo>
                    <a:pt x="201" y="21"/>
                  </a:lnTo>
                  <a:lnTo>
                    <a:pt x="170" y="5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2733" y="2402"/>
              <a:ext cx="110" cy="103"/>
            </a:xfrm>
            <a:custGeom>
              <a:avLst/>
              <a:gdLst>
                <a:gd name="T0" fmla="*/ 45 w 221"/>
                <a:gd name="T1" fmla="*/ 154 h 206"/>
                <a:gd name="T2" fmla="*/ 0 w 221"/>
                <a:gd name="T3" fmla="*/ 129 h 206"/>
                <a:gd name="T4" fmla="*/ 16 w 221"/>
                <a:gd name="T5" fmla="*/ 115 h 206"/>
                <a:gd name="T6" fmla="*/ 11 w 221"/>
                <a:gd name="T7" fmla="*/ 29 h 206"/>
                <a:gd name="T8" fmla="*/ 60 w 221"/>
                <a:gd name="T9" fmla="*/ 63 h 206"/>
                <a:gd name="T10" fmla="*/ 82 w 221"/>
                <a:gd name="T11" fmla="*/ 0 h 206"/>
                <a:gd name="T12" fmla="*/ 122 w 221"/>
                <a:gd name="T13" fmla="*/ 29 h 206"/>
                <a:gd name="T14" fmla="*/ 177 w 221"/>
                <a:gd name="T15" fmla="*/ 9 h 206"/>
                <a:gd name="T16" fmla="*/ 171 w 221"/>
                <a:gd name="T17" fmla="*/ 55 h 206"/>
                <a:gd name="T18" fmla="*/ 219 w 221"/>
                <a:gd name="T19" fmla="*/ 79 h 206"/>
                <a:gd name="T20" fmla="*/ 168 w 221"/>
                <a:gd name="T21" fmla="*/ 109 h 206"/>
                <a:gd name="T22" fmla="*/ 221 w 221"/>
                <a:gd name="T23" fmla="*/ 154 h 206"/>
                <a:gd name="T24" fmla="*/ 122 w 221"/>
                <a:gd name="T25" fmla="*/ 176 h 206"/>
                <a:gd name="T26" fmla="*/ 116 w 221"/>
                <a:gd name="T27" fmla="*/ 200 h 206"/>
                <a:gd name="T28" fmla="*/ 60 w 221"/>
                <a:gd name="T29" fmla="*/ 162 h 206"/>
                <a:gd name="T30" fmla="*/ 26 w 221"/>
                <a:gd name="T31" fmla="*/ 206 h 206"/>
                <a:gd name="T32" fmla="*/ 7 w 221"/>
                <a:gd name="T33" fmla="*/ 179 h 206"/>
                <a:gd name="T34" fmla="*/ 45 w 221"/>
                <a:gd name="T35" fmla="*/ 154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1" h="206">
                  <a:moveTo>
                    <a:pt x="45" y="154"/>
                  </a:moveTo>
                  <a:lnTo>
                    <a:pt x="0" y="129"/>
                  </a:lnTo>
                  <a:lnTo>
                    <a:pt x="16" y="115"/>
                  </a:lnTo>
                  <a:lnTo>
                    <a:pt x="11" y="29"/>
                  </a:lnTo>
                  <a:lnTo>
                    <a:pt x="60" y="63"/>
                  </a:lnTo>
                  <a:lnTo>
                    <a:pt x="82" y="0"/>
                  </a:lnTo>
                  <a:lnTo>
                    <a:pt x="122" y="29"/>
                  </a:lnTo>
                  <a:lnTo>
                    <a:pt x="177" y="9"/>
                  </a:lnTo>
                  <a:lnTo>
                    <a:pt x="171" y="55"/>
                  </a:lnTo>
                  <a:lnTo>
                    <a:pt x="219" y="79"/>
                  </a:lnTo>
                  <a:lnTo>
                    <a:pt x="168" y="109"/>
                  </a:lnTo>
                  <a:lnTo>
                    <a:pt x="221" y="154"/>
                  </a:lnTo>
                  <a:lnTo>
                    <a:pt x="122" y="176"/>
                  </a:lnTo>
                  <a:lnTo>
                    <a:pt x="116" y="200"/>
                  </a:lnTo>
                  <a:lnTo>
                    <a:pt x="60" y="162"/>
                  </a:lnTo>
                  <a:lnTo>
                    <a:pt x="26" y="206"/>
                  </a:lnTo>
                  <a:lnTo>
                    <a:pt x="7" y="179"/>
                  </a:lnTo>
                  <a:lnTo>
                    <a:pt x="45" y="15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2776" y="2459"/>
              <a:ext cx="73" cy="45"/>
            </a:xfrm>
            <a:custGeom>
              <a:avLst/>
              <a:gdLst>
                <a:gd name="T0" fmla="*/ 146 w 146"/>
                <a:gd name="T1" fmla="*/ 33 h 89"/>
                <a:gd name="T2" fmla="*/ 146 w 146"/>
                <a:gd name="T3" fmla="*/ 29 h 89"/>
                <a:gd name="T4" fmla="*/ 145 w 146"/>
                <a:gd name="T5" fmla="*/ 21 h 89"/>
                <a:gd name="T6" fmla="*/ 141 w 146"/>
                <a:gd name="T7" fmla="*/ 16 h 89"/>
                <a:gd name="T8" fmla="*/ 133 w 146"/>
                <a:gd name="T9" fmla="*/ 16 h 89"/>
                <a:gd name="T10" fmla="*/ 123 w 146"/>
                <a:gd name="T11" fmla="*/ 19 h 89"/>
                <a:gd name="T12" fmla="*/ 116 w 146"/>
                <a:gd name="T13" fmla="*/ 19 h 89"/>
                <a:gd name="T14" fmla="*/ 112 w 146"/>
                <a:gd name="T15" fmla="*/ 16 h 89"/>
                <a:gd name="T16" fmla="*/ 108 w 146"/>
                <a:gd name="T17" fmla="*/ 9 h 89"/>
                <a:gd name="T18" fmla="*/ 104 w 146"/>
                <a:gd name="T19" fmla="*/ 2 h 89"/>
                <a:gd name="T20" fmla="*/ 95 w 146"/>
                <a:gd name="T21" fmla="*/ 0 h 89"/>
                <a:gd name="T22" fmla="*/ 87 w 146"/>
                <a:gd name="T23" fmla="*/ 5 h 89"/>
                <a:gd name="T24" fmla="*/ 83 w 146"/>
                <a:gd name="T25" fmla="*/ 18 h 89"/>
                <a:gd name="T26" fmla="*/ 80 w 146"/>
                <a:gd name="T27" fmla="*/ 26 h 89"/>
                <a:gd name="T28" fmla="*/ 73 w 146"/>
                <a:gd name="T29" fmla="*/ 29 h 89"/>
                <a:gd name="T30" fmla="*/ 65 w 146"/>
                <a:gd name="T31" fmla="*/ 26 h 89"/>
                <a:gd name="T32" fmla="*/ 58 w 146"/>
                <a:gd name="T33" fmla="*/ 18 h 89"/>
                <a:gd name="T34" fmla="*/ 50 w 146"/>
                <a:gd name="T35" fmla="*/ 11 h 89"/>
                <a:gd name="T36" fmla="*/ 39 w 146"/>
                <a:gd name="T37" fmla="*/ 13 h 89"/>
                <a:gd name="T38" fmla="*/ 30 w 146"/>
                <a:gd name="T39" fmla="*/ 21 h 89"/>
                <a:gd name="T40" fmla="*/ 26 w 146"/>
                <a:gd name="T41" fmla="*/ 34 h 89"/>
                <a:gd name="T42" fmla="*/ 24 w 146"/>
                <a:gd name="T43" fmla="*/ 47 h 89"/>
                <a:gd name="T44" fmla="*/ 21 w 146"/>
                <a:gd name="T45" fmla="*/ 57 h 89"/>
                <a:gd name="T46" fmla="*/ 14 w 146"/>
                <a:gd name="T47" fmla="*/ 62 h 89"/>
                <a:gd name="T48" fmla="*/ 4 w 146"/>
                <a:gd name="T49" fmla="*/ 58 h 89"/>
                <a:gd name="T50" fmla="*/ 0 w 146"/>
                <a:gd name="T51" fmla="*/ 65 h 89"/>
                <a:gd name="T52" fmla="*/ 4 w 146"/>
                <a:gd name="T53" fmla="*/ 66 h 89"/>
                <a:gd name="T54" fmla="*/ 11 w 146"/>
                <a:gd name="T55" fmla="*/ 67 h 89"/>
                <a:gd name="T56" fmla="*/ 19 w 146"/>
                <a:gd name="T57" fmla="*/ 67 h 89"/>
                <a:gd name="T58" fmla="*/ 26 w 146"/>
                <a:gd name="T59" fmla="*/ 62 h 89"/>
                <a:gd name="T60" fmla="*/ 27 w 146"/>
                <a:gd name="T61" fmla="*/ 65 h 89"/>
                <a:gd name="T62" fmla="*/ 29 w 146"/>
                <a:gd name="T63" fmla="*/ 74 h 89"/>
                <a:gd name="T64" fmla="*/ 35 w 146"/>
                <a:gd name="T65" fmla="*/ 84 h 89"/>
                <a:gd name="T66" fmla="*/ 45 w 146"/>
                <a:gd name="T67" fmla="*/ 89 h 89"/>
                <a:gd name="T68" fmla="*/ 54 w 146"/>
                <a:gd name="T69" fmla="*/ 87 h 89"/>
                <a:gd name="T70" fmla="*/ 59 w 146"/>
                <a:gd name="T71" fmla="*/ 80 h 89"/>
                <a:gd name="T72" fmla="*/ 61 w 146"/>
                <a:gd name="T73" fmla="*/ 73 h 89"/>
                <a:gd name="T74" fmla="*/ 65 w 146"/>
                <a:gd name="T75" fmla="*/ 69 h 89"/>
                <a:gd name="T76" fmla="*/ 70 w 146"/>
                <a:gd name="T77" fmla="*/ 67 h 89"/>
                <a:gd name="T78" fmla="*/ 76 w 146"/>
                <a:gd name="T79" fmla="*/ 69 h 89"/>
                <a:gd name="T80" fmla="*/ 82 w 146"/>
                <a:gd name="T81" fmla="*/ 71 h 89"/>
                <a:gd name="T82" fmla="*/ 87 w 146"/>
                <a:gd name="T83" fmla="*/ 76 h 89"/>
                <a:gd name="T84" fmla="*/ 92 w 146"/>
                <a:gd name="T85" fmla="*/ 79 h 89"/>
                <a:gd name="T86" fmla="*/ 103 w 146"/>
                <a:gd name="T87" fmla="*/ 79 h 89"/>
                <a:gd name="T88" fmla="*/ 111 w 146"/>
                <a:gd name="T89" fmla="*/ 74 h 89"/>
                <a:gd name="T90" fmla="*/ 114 w 146"/>
                <a:gd name="T91" fmla="*/ 65 h 89"/>
                <a:gd name="T92" fmla="*/ 115 w 146"/>
                <a:gd name="T93" fmla="*/ 56 h 89"/>
                <a:gd name="T94" fmla="*/ 119 w 146"/>
                <a:gd name="T95" fmla="*/ 53 h 89"/>
                <a:gd name="T96" fmla="*/ 123 w 146"/>
                <a:gd name="T97" fmla="*/ 51 h 89"/>
                <a:gd name="T98" fmla="*/ 128 w 146"/>
                <a:gd name="T99" fmla="*/ 51 h 89"/>
                <a:gd name="T100" fmla="*/ 134 w 146"/>
                <a:gd name="T101" fmla="*/ 51 h 89"/>
                <a:gd name="T102" fmla="*/ 140 w 146"/>
                <a:gd name="T103" fmla="*/ 49 h 89"/>
                <a:gd name="T104" fmla="*/ 144 w 146"/>
                <a:gd name="T105" fmla="*/ 43 h 89"/>
                <a:gd name="T106" fmla="*/ 146 w 146"/>
                <a:gd name="T107" fmla="*/ 3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46" h="89">
                  <a:moveTo>
                    <a:pt x="146" y="33"/>
                  </a:moveTo>
                  <a:lnTo>
                    <a:pt x="146" y="29"/>
                  </a:lnTo>
                  <a:lnTo>
                    <a:pt x="145" y="21"/>
                  </a:lnTo>
                  <a:lnTo>
                    <a:pt x="141" y="16"/>
                  </a:lnTo>
                  <a:lnTo>
                    <a:pt x="133" y="16"/>
                  </a:lnTo>
                  <a:lnTo>
                    <a:pt x="123" y="19"/>
                  </a:lnTo>
                  <a:lnTo>
                    <a:pt x="116" y="19"/>
                  </a:lnTo>
                  <a:lnTo>
                    <a:pt x="112" y="16"/>
                  </a:lnTo>
                  <a:lnTo>
                    <a:pt x="108" y="9"/>
                  </a:lnTo>
                  <a:lnTo>
                    <a:pt x="104" y="2"/>
                  </a:lnTo>
                  <a:lnTo>
                    <a:pt x="95" y="0"/>
                  </a:lnTo>
                  <a:lnTo>
                    <a:pt x="87" y="5"/>
                  </a:lnTo>
                  <a:lnTo>
                    <a:pt x="83" y="18"/>
                  </a:lnTo>
                  <a:lnTo>
                    <a:pt x="80" y="26"/>
                  </a:lnTo>
                  <a:lnTo>
                    <a:pt x="73" y="29"/>
                  </a:lnTo>
                  <a:lnTo>
                    <a:pt x="65" y="26"/>
                  </a:lnTo>
                  <a:lnTo>
                    <a:pt x="58" y="18"/>
                  </a:lnTo>
                  <a:lnTo>
                    <a:pt x="50" y="11"/>
                  </a:lnTo>
                  <a:lnTo>
                    <a:pt x="39" y="13"/>
                  </a:lnTo>
                  <a:lnTo>
                    <a:pt x="30" y="21"/>
                  </a:lnTo>
                  <a:lnTo>
                    <a:pt x="26" y="34"/>
                  </a:lnTo>
                  <a:lnTo>
                    <a:pt x="24" y="47"/>
                  </a:lnTo>
                  <a:lnTo>
                    <a:pt x="21" y="57"/>
                  </a:lnTo>
                  <a:lnTo>
                    <a:pt x="14" y="62"/>
                  </a:lnTo>
                  <a:lnTo>
                    <a:pt x="4" y="58"/>
                  </a:lnTo>
                  <a:lnTo>
                    <a:pt x="0" y="65"/>
                  </a:lnTo>
                  <a:lnTo>
                    <a:pt x="4" y="66"/>
                  </a:lnTo>
                  <a:lnTo>
                    <a:pt x="11" y="67"/>
                  </a:lnTo>
                  <a:lnTo>
                    <a:pt x="19" y="67"/>
                  </a:lnTo>
                  <a:lnTo>
                    <a:pt x="26" y="62"/>
                  </a:lnTo>
                  <a:lnTo>
                    <a:pt x="27" y="65"/>
                  </a:lnTo>
                  <a:lnTo>
                    <a:pt x="29" y="74"/>
                  </a:lnTo>
                  <a:lnTo>
                    <a:pt x="35" y="84"/>
                  </a:lnTo>
                  <a:lnTo>
                    <a:pt x="45" y="89"/>
                  </a:lnTo>
                  <a:lnTo>
                    <a:pt x="54" y="87"/>
                  </a:lnTo>
                  <a:lnTo>
                    <a:pt x="59" y="80"/>
                  </a:lnTo>
                  <a:lnTo>
                    <a:pt x="61" y="73"/>
                  </a:lnTo>
                  <a:lnTo>
                    <a:pt x="65" y="69"/>
                  </a:lnTo>
                  <a:lnTo>
                    <a:pt x="70" y="67"/>
                  </a:lnTo>
                  <a:lnTo>
                    <a:pt x="76" y="69"/>
                  </a:lnTo>
                  <a:lnTo>
                    <a:pt x="82" y="71"/>
                  </a:lnTo>
                  <a:lnTo>
                    <a:pt x="87" y="76"/>
                  </a:lnTo>
                  <a:lnTo>
                    <a:pt x="92" y="79"/>
                  </a:lnTo>
                  <a:lnTo>
                    <a:pt x="103" y="79"/>
                  </a:lnTo>
                  <a:lnTo>
                    <a:pt x="111" y="74"/>
                  </a:lnTo>
                  <a:lnTo>
                    <a:pt x="114" y="65"/>
                  </a:lnTo>
                  <a:lnTo>
                    <a:pt x="115" y="56"/>
                  </a:lnTo>
                  <a:lnTo>
                    <a:pt x="119" y="53"/>
                  </a:lnTo>
                  <a:lnTo>
                    <a:pt x="123" y="51"/>
                  </a:lnTo>
                  <a:lnTo>
                    <a:pt x="128" y="51"/>
                  </a:lnTo>
                  <a:lnTo>
                    <a:pt x="134" y="51"/>
                  </a:lnTo>
                  <a:lnTo>
                    <a:pt x="140" y="49"/>
                  </a:lnTo>
                  <a:lnTo>
                    <a:pt x="144" y="43"/>
                  </a:lnTo>
                  <a:lnTo>
                    <a:pt x="146" y="33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2343" y="2442"/>
              <a:ext cx="105" cy="64"/>
            </a:xfrm>
            <a:custGeom>
              <a:avLst/>
              <a:gdLst>
                <a:gd name="T0" fmla="*/ 211 w 211"/>
                <a:gd name="T1" fmla="*/ 42 h 128"/>
                <a:gd name="T2" fmla="*/ 203 w 211"/>
                <a:gd name="T3" fmla="*/ 22 h 128"/>
                <a:gd name="T4" fmla="*/ 185 w 211"/>
                <a:gd name="T5" fmla="*/ 27 h 128"/>
                <a:gd name="T6" fmla="*/ 173 w 211"/>
                <a:gd name="T7" fmla="*/ 29 h 128"/>
                <a:gd name="T8" fmla="*/ 164 w 211"/>
                <a:gd name="T9" fmla="*/ 27 h 128"/>
                <a:gd name="T10" fmla="*/ 158 w 211"/>
                <a:gd name="T11" fmla="*/ 19 h 128"/>
                <a:gd name="T12" fmla="*/ 153 w 211"/>
                <a:gd name="T13" fmla="*/ 7 h 128"/>
                <a:gd name="T14" fmla="*/ 143 w 211"/>
                <a:gd name="T15" fmla="*/ 1 h 128"/>
                <a:gd name="T16" fmla="*/ 130 w 211"/>
                <a:gd name="T17" fmla="*/ 2 h 128"/>
                <a:gd name="T18" fmla="*/ 121 w 211"/>
                <a:gd name="T19" fmla="*/ 15 h 128"/>
                <a:gd name="T20" fmla="*/ 118 w 211"/>
                <a:gd name="T21" fmla="*/ 34 h 128"/>
                <a:gd name="T22" fmla="*/ 110 w 211"/>
                <a:gd name="T23" fmla="*/ 42 h 128"/>
                <a:gd name="T24" fmla="*/ 99 w 211"/>
                <a:gd name="T25" fmla="*/ 42 h 128"/>
                <a:gd name="T26" fmla="*/ 89 w 211"/>
                <a:gd name="T27" fmla="*/ 34 h 128"/>
                <a:gd name="T28" fmla="*/ 79 w 211"/>
                <a:gd name="T29" fmla="*/ 20 h 128"/>
                <a:gd name="T30" fmla="*/ 64 w 211"/>
                <a:gd name="T31" fmla="*/ 16 h 128"/>
                <a:gd name="T32" fmla="*/ 49 w 211"/>
                <a:gd name="T33" fmla="*/ 24 h 128"/>
                <a:gd name="T34" fmla="*/ 38 w 211"/>
                <a:gd name="T35" fmla="*/ 39 h 128"/>
                <a:gd name="T36" fmla="*/ 36 w 211"/>
                <a:gd name="T37" fmla="*/ 68 h 128"/>
                <a:gd name="T38" fmla="*/ 22 w 211"/>
                <a:gd name="T39" fmla="*/ 90 h 128"/>
                <a:gd name="T40" fmla="*/ 0 w 211"/>
                <a:gd name="T41" fmla="*/ 93 h 128"/>
                <a:gd name="T42" fmla="*/ 5 w 211"/>
                <a:gd name="T43" fmla="*/ 95 h 128"/>
                <a:gd name="T44" fmla="*/ 15 w 211"/>
                <a:gd name="T45" fmla="*/ 98 h 128"/>
                <a:gd name="T46" fmla="*/ 27 w 211"/>
                <a:gd name="T47" fmla="*/ 97 h 128"/>
                <a:gd name="T48" fmla="*/ 36 w 211"/>
                <a:gd name="T49" fmla="*/ 90 h 128"/>
                <a:gd name="T50" fmla="*/ 42 w 211"/>
                <a:gd name="T51" fmla="*/ 108 h 128"/>
                <a:gd name="T52" fmla="*/ 65 w 211"/>
                <a:gd name="T53" fmla="*/ 128 h 128"/>
                <a:gd name="T54" fmla="*/ 86 w 211"/>
                <a:gd name="T55" fmla="*/ 115 h 128"/>
                <a:gd name="T56" fmla="*/ 94 w 211"/>
                <a:gd name="T57" fmla="*/ 99 h 128"/>
                <a:gd name="T58" fmla="*/ 110 w 211"/>
                <a:gd name="T59" fmla="*/ 99 h 128"/>
                <a:gd name="T60" fmla="*/ 125 w 211"/>
                <a:gd name="T61" fmla="*/ 108 h 128"/>
                <a:gd name="T62" fmla="*/ 134 w 211"/>
                <a:gd name="T63" fmla="*/ 113 h 128"/>
                <a:gd name="T64" fmla="*/ 148 w 211"/>
                <a:gd name="T65" fmla="*/ 113 h 128"/>
                <a:gd name="T66" fmla="*/ 159 w 211"/>
                <a:gd name="T67" fmla="*/ 106 h 128"/>
                <a:gd name="T68" fmla="*/ 164 w 211"/>
                <a:gd name="T69" fmla="*/ 93 h 128"/>
                <a:gd name="T70" fmla="*/ 171 w 211"/>
                <a:gd name="T71" fmla="*/ 75 h 128"/>
                <a:gd name="T72" fmla="*/ 185 w 211"/>
                <a:gd name="T73" fmla="*/ 74 h 128"/>
                <a:gd name="T74" fmla="*/ 202 w 211"/>
                <a:gd name="T75" fmla="*/ 70 h 128"/>
                <a:gd name="T76" fmla="*/ 211 w 211"/>
                <a:gd name="T77" fmla="*/ 4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11" h="128">
                  <a:moveTo>
                    <a:pt x="211" y="47"/>
                  </a:moveTo>
                  <a:lnTo>
                    <a:pt x="211" y="42"/>
                  </a:lnTo>
                  <a:lnTo>
                    <a:pt x="209" y="31"/>
                  </a:lnTo>
                  <a:lnTo>
                    <a:pt x="203" y="22"/>
                  </a:lnTo>
                  <a:lnTo>
                    <a:pt x="191" y="23"/>
                  </a:lnTo>
                  <a:lnTo>
                    <a:pt x="185" y="27"/>
                  </a:lnTo>
                  <a:lnTo>
                    <a:pt x="179" y="28"/>
                  </a:lnTo>
                  <a:lnTo>
                    <a:pt x="173" y="29"/>
                  </a:lnTo>
                  <a:lnTo>
                    <a:pt x="168" y="28"/>
                  </a:lnTo>
                  <a:lnTo>
                    <a:pt x="164" y="27"/>
                  </a:lnTo>
                  <a:lnTo>
                    <a:pt x="160" y="23"/>
                  </a:lnTo>
                  <a:lnTo>
                    <a:pt x="158" y="19"/>
                  </a:lnTo>
                  <a:lnTo>
                    <a:pt x="156" y="13"/>
                  </a:lnTo>
                  <a:lnTo>
                    <a:pt x="153" y="7"/>
                  </a:lnTo>
                  <a:lnTo>
                    <a:pt x="149" y="2"/>
                  </a:lnTo>
                  <a:lnTo>
                    <a:pt x="143" y="1"/>
                  </a:lnTo>
                  <a:lnTo>
                    <a:pt x="136" y="0"/>
                  </a:lnTo>
                  <a:lnTo>
                    <a:pt x="130" y="2"/>
                  </a:lnTo>
                  <a:lnTo>
                    <a:pt x="125" y="7"/>
                  </a:lnTo>
                  <a:lnTo>
                    <a:pt x="121" y="15"/>
                  </a:lnTo>
                  <a:lnTo>
                    <a:pt x="119" y="26"/>
                  </a:lnTo>
                  <a:lnTo>
                    <a:pt x="118" y="34"/>
                  </a:lnTo>
                  <a:lnTo>
                    <a:pt x="114" y="38"/>
                  </a:lnTo>
                  <a:lnTo>
                    <a:pt x="110" y="42"/>
                  </a:lnTo>
                  <a:lnTo>
                    <a:pt x="105" y="43"/>
                  </a:lnTo>
                  <a:lnTo>
                    <a:pt x="99" y="42"/>
                  </a:lnTo>
                  <a:lnTo>
                    <a:pt x="94" y="39"/>
                  </a:lnTo>
                  <a:lnTo>
                    <a:pt x="89" y="34"/>
                  </a:lnTo>
                  <a:lnTo>
                    <a:pt x="84" y="27"/>
                  </a:lnTo>
                  <a:lnTo>
                    <a:pt x="79" y="20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56" y="19"/>
                  </a:lnTo>
                  <a:lnTo>
                    <a:pt x="49" y="24"/>
                  </a:lnTo>
                  <a:lnTo>
                    <a:pt x="43" y="31"/>
                  </a:lnTo>
                  <a:lnTo>
                    <a:pt x="38" y="39"/>
                  </a:lnTo>
                  <a:lnTo>
                    <a:pt x="37" y="49"/>
                  </a:lnTo>
                  <a:lnTo>
                    <a:pt x="36" y="68"/>
                  </a:lnTo>
                  <a:lnTo>
                    <a:pt x="31" y="83"/>
                  </a:lnTo>
                  <a:lnTo>
                    <a:pt x="22" y="90"/>
                  </a:lnTo>
                  <a:lnTo>
                    <a:pt x="6" y="84"/>
                  </a:lnTo>
                  <a:lnTo>
                    <a:pt x="0" y="93"/>
                  </a:lnTo>
                  <a:lnTo>
                    <a:pt x="1" y="93"/>
                  </a:lnTo>
                  <a:lnTo>
                    <a:pt x="5" y="95"/>
                  </a:lnTo>
                  <a:lnTo>
                    <a:pt x="10" y="97"/>
                  </a:lnTo>
                  <a:lnTo>
                    <a:pt x="15" y="98"/>
                  </a:lnTo>
                  <a:lnTo>
                    <a:pt x="21" y="98"/>
                  </a:lnTo>
                  <a:lnTo>
                    <a:pt x="27" y="97"/>
                  </a:lnTo>
                  <a:lnTo>
                    <a:pt x="31" y="95"/>
                  </a:lnTo>
                  <a:lnTo>
                    <a:pt x="36" y="90"/>
                  </a:lnTo>
                  <a:lnTo>
                    <a:pt x="37" y="96"/>
                  </a:lnTo>
                  <a:lnTo>
                    <a:pt x="42" y="108"/>
                  </a:lnTo>
                  <a:lnTo>
                    <a:pt x="50" y="121"/>
                  </a:lnTo>
                  <a:lnTo>
                    <a:pt x="65" y="128"/>
                  </a:lnTo>
                  <a:lnTo>
                    <a:pt x="79" y="125"/>
                  </a:lnTo>
                  <a:lnTo>
                    <a:pt x="86" y="115"/>
                  </a:lnTo>
                  <a:lnTo>
                    <a:pt x="89" y="105"/>
                  </a:lnTo>
                  <a:lnTo>
                    <a:pt x="94" y="99"/>
                  </a:lnTo>
                  <a:lnTo>
                    <a:pt x="102" y="98"/>
                  </a:lnTo>
                  <a:lnTo>
                    <a:pt x="110" y="99"/>
                  </a:lnTo>
                  <a:lnTo>
                    <a:pt x="118" y="103"/>
                  </a:lnTo>
                  <a:lnTo>
                    <a:pt x="125" y="108"/>
                  </a:lnTo>
                  <a:lnTo>
                    <a:pt x="128" y="112"/>
                  </a:lnTo>
                  <a:lnTo>
                    <a:pt x="134" y="113"/>
                  </a:lnTo>
                  <a:lnTo>
                    <a:pt x="141" y="114"/>
                  </a:lnTo>
                  <a:lnTo>
                    <a:pt x="148" y="113"/>
                  </a:lnTo>
                  <a:lnTo>
                    <a:pt x="153" y="111"/>
                  </a:lnTo>
                  <a:lnTo>
                    <a:pt x="159" y="106"/>
                  </a:lnTo>
                  <a:lnTo>
                    <a:pt x="163" y="100"/>
                  </a:lnTo>
                  <a:lnTo>
                    <a:pt x="164" y="93"/>
                  </a:lnTo>
                  <a:lnTo>
                    <a:pt x="166" y="82"/>
                  </a:lnTo>
                  <a:lnTo>
                    <a:pt x="171" y="75"/>
                  </a:lnTo>
                  <a:lnTo>
                    <a:pt x="178" y="74"/>
                  </a:lnTo>
                  <a:lnTo>
                    <a:pt x="185" y="74"/>
                  </a:lnTo>
                  <a:lnTo>
                    <a:pt x="193" y="73"/>
                  </a:lnTo>
                  <a:lnTo>
                    <a:pt x="202" y="70"/>
                  </a:lnTo>
                  <a:lnTo>
                    <a:pt x="208" y="62"/>
                  </a:lnTo>
                  <a:lnTo>
                    <a:pt x="211" y="47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2538" y="2382"/>
              <a:ext cx="64" cy="106"/>
            </a:xfrm>
            <a:custGeom>
              <a:avLst/>
              <a:gdLst>
                <a:gd name="T0" fmla="*/ 45 w 126"/>
                <a:gd name="T1" fmla="*/ 0 h 211"/>
                <a:gd name="T2" fmla="*/ 35 w 126"/>
                <a:gd name="T3" fmla="*/ 2 h 211"/>
                <a:gd name="T4" fmla="*/ 25 w 126"/>
                <a:gd name="T5" fmla="*/ 5 h 211"/>
                <a:gd name="T6" fmla="*/ 19 w 126"/>
                <a:gd name="T7" fmla="*/ 13 h 211"/>
                <a:gd name="T8" fmla="*/ 27 w 126"/>
                <a:gd name="T9" fmla="*/ 34 h 211"/>
                <a:gd name="T10" fmla="*/ 22 w 126"/>
                <a:gd name="T11" fmla="*/ 52 h 211"/>
                <a:gd name="T12" fmla="*/ 2 w 126"/>
                <a:gd name="T13" fmla="*/ 63 h 211"/>
                <a:gd name="T14" fmla="*/ 7 w 126"/>
                <a:gd name="T15" fmla="*/ 87 h 211"/>
                <a:gd name="T16" fmla="*/ 38 w 126"/>
                <a:gd name="T17" fmla="*/ 97 h 211"/>
                <a:gd name="T18" fmla="*/ 38 w 126"/>
                <a:gd name="T19" fmla="*/ 118 h 211"/>
                <a:gd name="T20" fmla="*/ 19 w 126"/>
                <a:gd name="T21" fmla="*/ 133 h 211"/>
                <a:gd name="T22" fmla="*/ 16 w 126"/>
                <a:gd name="T23" fmla="*/ 148 h 211"/>
                <a:gd name="T24" fmla="*/ 23 w 126"/>
                <a:gd name="T25" fmla="*/ 163 h 211"/>
                <a:gd name="T26" fmla="*/ 39 w 126"/>
                <a:gd name="T27" fmla="*/ 173 h 211"/>
                <a:gd name="T28" fmla="*/ 57 w 126"/>
                <a:gd name="T29" fmla="*/ 174 h 211"/>
                <a:gd name="T30" fmla="*/ 75 w 126"/>
                <a:gd name="T31" fmla="*/ 178 h 211"/>
                <a:gd name="T32" fmla="*/ 87 w 126"/>
                <a:gd name="T33" fmla="*/ 185 h 211"/>
                <a:gd name="T34" fmla="*/ 88 w 126"/>
                <a:gd name="T35" fmla="*/ 197 h 211"/>
                <a:gd name="T36" fmla="*/ 93 w 126"/>
                <a:gd name="T37" fmla="*/ 211 h 211"/>
                <a:gd name="T38" fmla="*/ 96 w 126"/>
                <a:gd name="T39" fmla="*/ 196 h 211"/>
                <a:gd name="T40" fmla="*/ 88 w 126"/>
                <a:gd name="T41" fmla="*/ 175 h 211"/>
                <a:gd name="T42" fmla="*/ 94 w 126"/>
                <a:gd name="T43" fmla="*/ 174 h 211"/>
                <a:gd name="T44" fmla="*/ 107 w 126"/>
                <a:gd name="T45" fmla="*/ 170 h 211"/>
                <a:gd name="T46" fmla="*/ 119 w 126"/>
                <a:gd name="T47" fmla="*/ 162 h 211"/>
                <a:gd name="T48" fmla="*/ 126 w 126"/>
                <a:gd name="T49" fmla="*/ 147 h 211"/>
                <a:gd name="T50" fmla="*/ 114 w 126"/>
                <a:gd name="T51" fmla="*/ 126 h 211"/>
                <a:gd name="T52" fmla="*/ 98 w 126"/>
                <a:gd name="T53" fmla="*/ 118 h 211"/>
                <a:gd name="T54" fmla="*/ 98 w 126"/>
                <a:gd name="T55" fmla="*/ 102 h 211"/>
                <a:gd name="T56" fmla="*/ 108 w 126"/>
                <a:gd name="T57" fmla="*/ 87 h 211"/>
                <a:gd name="T58" fmla="*/ 111 w 126"/>
                <a:gd name="T59" fmla="*/ 65 h 211"/>
                <a:gd name="T60" fmla="*/ 93 w 126"/>
                <a:gd name="T61" fmla="*/ 48 h 211"/>
                <a:gd name="T62" fmla="*/ 75 w 126"/>
                <a:gd name="T63" fmla="*/ 41 h 211"/>
                <a:gd name="T64" fmla="*/ 72 w 126"/>
                <a:gd name="T65" fmla="*/ 27 h 211"/>
                <a:gd name="T66" fmla="*/ 69 w 126"/>
                <a:gd name="T67" fmla="*/ 10 h 211"/>
                <a:gd name="T68" fmla="*/ 46 w 126"/>
                <a:gd name="T6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6" h="211">
                  <a:moveTo>
                    <a:pt x="46" y="0"/>
                  </a:moveTo>
                  <a:lnTo>
                    <a:pt x="45" y="0"/>
                  </a:lnTo>
                  <a:lnTo>
                    <a:pt x="40" y="0"/>
                  </a:lnTo>
                  <a:lnTo>
                    <a:pt x="35" y="2"/>
                  </a:lnTo>
                  <a:lnTo>
                    <a:pt x="30" y="3"/>
                  </a:lnTo>
                  <a:lnTo>
                    <a:pt x="25" y="5"/>
                  </a:lnTo>
                  <a:lnTo>
                    <a:pt x="20" y="8"/>
                  </a:lnTo>
                  <a:lnTo>
                    <a:pt x="19" y="13"/>
                  </a:lnTo>
                  <a:lnTo>
                    <a:pt x="22" y="20"/>
                  </a:lnTo>
                  <a:lnTo>
                    <a:pt x="27" y="34"/>
                  </a:lnTo>
                  <a:lnTo>
                    <a:pt x="27" y="44"/>
                  </a:lnTo>
                  <a:lnTo>
                    <a:pt x="22" y="52"/>
                  </a:lnTo>
                  <a:lnTo>
                    <a:pt x="11" y="56"/>
                  </a:lnTo>
                  <a:lnTo>
                    <a:pt x="2" y="63"/>
                  </a:lnTo>
                  <a:lnTo>
                    <a:pt x="0" y="75"/>
                  </a:lnTo>
                  <a:lnTo>
                    <a:pt x="7" y="87"/>
                  </a:lnTo>
                  <a:lnTo>
                    <a:pt x="25" y="93"/>
                  </a:lnTo>
                  <a:lnTo>
                    <a:pt x="38" y="97"/>
                  </a:lnTo>
                  <a:lnTo>
                    <a:pt x="41" y="106"/>
                  </a:lnTo>
                  <a:lnTo>
                    <a:pt x="38" y="118"/>
                  </a:lnTo>
                  <a:lnTo>
                    <a:pt x="26" y="128"/>
                  </a:lnTo>
                  <a:lnTo>
                    <a:pt x="19" y="133"/>
                  </a:lnTo>
                  <a:lnTo>
                    <a:pt x="16" y="140"/>
                  </a:lnTo>
                  <a:lnTo>
                    <a:pt x="16" y="148"/>
                  </a:lnTo>
                  <a:lnTo>
                    <a:pt x="18" y="156"/>
                  </a:lnTo>
                  <a:lnTo>
                    <a:pt x="23" y="163"/>
                  </a:lnTo>
                  <a:lnTo>
                    <a:pt x="30" y="169"/>
                  </a:lnTo>
                  <a:lnTo>
                    <a:pt x="39" y="173"/>
                  </a:lnTo>
                  <a:lnTo>
                    <a:pt x="48" y="174"/>
                  </a:lnTo>
                  <a:lnTo>
                    <a:pt x="57" y="174"/>
                  </a:lnTo>
                  <a:lnTo>
                    <a:pt x="67" y="175"/>
                  </a:lnTo>
                  <a:lnTo>
                    <a:pt x="75" y="178"/>
                  </a:lnTo>
                  <a:lnTo>
                    <a:pt x="81" y="180"/>
                  </a:lnTo>
                  <a:lnTo>
                    <a:pt x="87" y="185"/>
                  </a:lnTo>
                  <a:lnTo>
                    <a:pt x="90" y="189"/>
                  </a:lnTo>
                  <a:lnTo>
                    <a:pt x="88" y="197"/>
                  </a:lnTo>
                  <a:lnTo>
                    <a:pt x="84" y="205"/>
                  </a:lnTo>
                  <a:lnTo>
                    <a:pt x="93" y="211"/>
                  </a:lnTo>
                  <a:lnTo>
                    <a:pt x="94" y="207"/>
                  </a:lnTo>
                  <a:lnTo>
                    <a:pt x="96" y="196"/>
                  </a:lnTo>
                  <a:lnTo>
                    <a:pt x="96" y="185"/>
                  </a:lnTo>
                  <a:lnTo>
                    <a:pt x="88" y="175"/>
                  </a:lnTo>
                  <a:lnTo>
                    <a:pt x="90" y="175"/>
                  </a:lnTo>
                  <a:lnTo>
                    <a:pt x="94" y="174"/>
                  </a:lnTo>
                  <a:lnTo>
                    <a:pt x="100" y="173"/>
                  </a:lnTo>
                  <a:lnTo>
                    <a:pt x="107" y="170"/>
                  </a:lnTo>
                  <a:lnTo>
                    <a:pt x="114" y="166"/>
                  </a:lnTo>
                  <a:lnTo>
                    <a:pt x="119" y="162"/>
                  </a:lnTo>
                  <a:lnTo>
                    <a:pt x="124" y="155"/>
                  </a:lnTo>
                  <a:lnTo>
                    <a:pt x="126" y="147"/>
                  </a:lnTo>
                  <a:lnTo>
                    <a:pt x="123" y="133"/>
                  </a:lnTo>
                  <a:lnTo>
                    <a:pt x="114" y="126"/>
                  </a:lnTo>
                  <a:lnTo>
                    <a:pt x="103" y="122"/>
                  </a:lnTo>
                  <a:lnTo>
                    <a:pt x="98" y="118"/>
                  </a:lnTo>
                  <a:lnTo>
                    <a:pt x="96" y="110"/>
                  </a:lnTo>
                  <a:lnTo>
                    <a:pt x="98" y="102"/>
                  </a:lnTo>
                  <a:lnTo>
                    <a:pt x="102" y="94"/>
                  </a:lnTo>
                  <a:lnTo>
                    <a:pt x="108" y="87"/>
                  </a:lnTo>
                  <a:lnTo>
                    <a:pt x="113" y="78"/>
                  </a:lnTo>
                  <a:lnTo>
                    <a:pt x="111" y="65"/>
                  </a:lnTo>
                  <a:lnTo>
                    <a:pt x="106" y="52"/>
                  </a:lnTo>
                  <a:lnTo>
                    <a:pt x="93" y="48"/>
                  </a:lnTo>
                  <a:lnTo>
                    <a:pt x="80" y="45"/>
                  </a:lnTo>
                  <a:lnTo>
                    <a:pt x="75" y="41"/>
                  </a:lnTo>
                  <a:lnTo>
                    <a:pt x="72" y="34"/>
                  </a:lnTo>
                  <a:lnTo>
                    <a:pt x="72" y="27"/>
                  </a:lnTo>
                  <a:lnTo>
                    <a:pt x="72" y="19"/>
                  </a:lnTo>
                  <a:lnTo>
                    <a:pt x="69" y="10"/>
                  </a:lnTo>
                  <a:lnTo>
                    <a:pt x="61" y="4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2602" y="2455"/>
              <a:ext cx="66" cy="65"/>
            </a:xfrm>
            <a:custGeom>
              <a:avLst/>
              <a:gdLst>
                <a:gd name="T0" fmla="*/ 67 w 132"/>
                <a:gd name="T1" fmla="*/ 103 h 130"/>
                <a:gd name="T2" fmla="*/ 40 w 132"/>
                <a:gd name="T3" fmla="*/ 114 h 130"/>
                <a:gd name="T4" fmla="*/ 40 w 132"/>
                <a:gd name="T5" fmla="*/ 102 h 130"/>
                <a:gd name="T6" fmla="*/ 0 w 132"/>
                <a:gd name="T7" fmla="*/ 74 h 130"/>
                <a:gd name="T8" fmla="*/ 33 w 132"/>
                <a:gd name="T9" fmla="*/ 66 h 130"/>
                <a:gd name="T10" fmla="*/ 12 w 132"/>
                <a:gd name="T11" fmla="*/ 35 h 130"/>
                <a:gd name="T12" fmla="*/ 40 w 132"/>
                <a:gd name="T13" fmla="*/ 28 h 130"/>
                <a:gd name="T14" fmla="*/ 51 w 132"/>
                <a:gd name="T15" fmla="*/ 0 h 130"/>
                <a:gd name="T16" fmla="*/ 70 w 132"/>
                <a:gd name="T17" fmla="*/ 18 h 130"/>
                <a:gd name="T18" fmla="*/ 97 w 132"/>
                <a:gd name="T19" fmla="*/ 8 h 130"/>
                <a:gd name="T20" fmla="*/ 93 w 132"/>
                <a:gd name="T21" fmla="*/ 39 h 130"/>
                <a:gd name="T22" fmla="*/ 132 w 132"/>
                <a:gd name="T23" fmla="*/ 33 h 130"/>
                <a:gd name="T24" fmla="*/ 105 w 132"/>
                <a:gd name="T25" fmla="*/ 80 h 130"/>
                <a:gd name="T26" fmla="*/ 115 w 132"/>
                <a:gd name="T27" fmla="*/ 91 h 130"/>
                <a:gd name="T28" fmla="*/ 77 w 132"/>
                <a:gd name="T29" fmla="*/ 101 h 130"/>
                <a:gd name="T30" fmla="*/ 84 w 132"/>
                <a:gd name="T31" fmla="*/ 130 h 130"/>
                <a:gd name="T32" fmla="*/ 65 w 132"/>
                <a:gd name="T33" fmla="*/ 129 h 130"/>
                <a:gd name="T34" fmla="*/ 67 w 132"/>
                <a:gd name="T35" fmla="*/ 10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2" h="130">
                  <a:moveTo>
                    <a:pt x="67" y="103"/>
                  </a:moveTo>
                  <a:lnTo>
                    <a:pt x="40" y="114"/>
                  </a:lnTo>
                  <a:lnTo>
                    <a:pt x="40" y="102"/>
                  </a:lnTo>
                  <a:lnTo>
                    <a:pt x="0" y="74"/>
                  </a:lnTo>
                  <a:lnTo>
                    <a:pt x="33" y="66"/>
                  </a:lnTo>
                  <a:lnTo>
                    <a:pt x="12" y="35"/>
                  </a:lnTo>
                  <a:lnTo>
                    <a:pt x="40" y="28"/>
                  </a:lnTo>
                  <a:lnTo>
                    <a:pt x="51" y="0"/>
                  </a:lnTo>
                  <a:lnTo>
                    <a:pt x="70" y="18"/>
                  </a:lnTo>
                  <a:lnTo>
                    <a:pt x="97" y="8"/>
                  </a:lnTo>
                  <a:lnTo>
                    <a:pt x="93" y="39"/>
                  </a:lnTo>
                  <a:lnTo>
                    <a:pt x="132" y="33"/>
                  </a:lnTo>
                  <a:lnTo>
                    <a:pt x="105" y="80"/>
                  </a:lnTo>
                  <a:lnTo>
                    <a:pt x="115" y="91"/>
                  </a:lnTo>
                  <a:lnTo>
                    <a:pt x="77" y="101"/>
                  </a:lnTo>
                  <a:lnTo>
                    <a:pt x="84" y="130"/>
                  </a:lnTo>
                  <a:lnTo>
                    <a:pt x="65" y="129"/>
                  </a:lnTo>
                  <a:lnTo>
                    <a:pt x="67" y="103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3254" y="2273"/>
              <a:ext cx="67" cy="65"/>
            </a:xfrm>
            <a:custGeom>
              <a:avLst/>
              <a:gdLst>
                <a:gd name="T0" fmla="*/ 68 w 132"/>
                <a:gd name="T1" fmla="*/ 103 h 130"/>
                <a:gd name="T2" fmla="*/ 40 w 132"/>
                <a:gd name="T3" fmla="*/ 114 h 130"/>
                <a:gd name="T4" fmla="*/ 40 w 132"/>
                <a:gd name="T5" fmla="*/ 102 h 130"/>
                <a:gd name="T6" fmla="*/ 0 w 132"/>
                <a:gd name="T7" fmla="*/ 75 h 130"/>
                <a:gd name="T8" fmla="*/ 33 w 132"/>
                <a:gd name="T9" fmla="*/ 67 h 130"/>
                <a:gd name="T10" fmla="*/ 13 w 132"/>
                <a:gd name="T11" fmla="*/ 36 h 130"/>
                <a:gd name="T12" fmla="*/ 40 w 132"/>
                <a:gd name="T13" fmla="*/ 29 h 130"/>
                <a:gd name="T14" fmla="*/ 52 w 132"/>
                <a:gd name="T15" fmla="*/ 0 h 130"/>
                <a:gd name="T16" fmla="*/ 70 w 132"/>
                <a:gd name="T17" fmla="*/ 18 h 130"/>
                <a:gd name="T18" fmla="*/ 98 w 132"/>
                <a:gd name="T19" fmla="*/ 8 h 130"/>
                <a:gd name="T20" fmla="*/ 93 w 132"/>
                <a:gd name="T21" fmla="*/ 39 h 130"/>
                <a:gd name="T22" fmla="*/ 132 w 132"/>
                <a:gd name="T23" fmla="*/ 33 h 130"/>
                <a:gd name="T24" fmla="*/ 106 w 132"/>
                <a:gd name="T25" fmla="*/ 80 h 130"/>
                <a:gd name="T26" fmla="*/ 115 w 132"/>
                <a:gd name="T27" fmla="*/ 91 h 130"/>
                <a:gd name="T28" fmla="*/ 77 w 132"/>
                <a:gd name="T29" fmla="*/ 101 h 130"/>
                <a:gd name="T30" fmla="*/ 84 w 132"/>
                <a:gd name="T31" fmla="*/ 130 h 130"/>
                <a:gd name="T32" fmla="*/ 66 w 132"/>
                <a:gd name="T33" fmla="*/ 129 h 130"/>
                <a:gd name="T34" fmla="*/ 68 w 132"/>
                <a:gd name="T35" fmla="*/ 10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2" h="130">
                  <a:moveTo>
                    <a:pt x="68" y="103"/>
                  </a:moveTo>
                  <a:lnTo>
                    <a:pt x="40" y="114"/>
                  </a:lnTo>
                  <a:lnTo>
                    <a:pt x="40" y="102"/>
                  </a:lnTo>
                  <a:lnTo>
                    <a:pt x="0" y="75"/>
                  </a:lnTo>
                  <a:lnTo>
                    <a:pt x="33" y="67"/>
                  </a:lnTo>
                  <a:lnTo>
                    <a:pt x="13" y="36"/>
                  </a:lnTo>
                  <a:lnTo>
                    <a:pt x="40" y="29"/>
                  </a:lnTo>
                  <a:lnTo>
                    <a:pt x="52" y="0"/>
                  </a:lnTo>
                  <a:lnTo>
                    <a:pt x="70" y="18"/>
                  </a:lnTo>
                  <a:lnTo>
                    <a:pt x="98" y="8"/>
                  </a:lnTo>
                  <a:lnTo>
                    <a:pt x="93" y="39"/>
                  </a:lnTo>
                  <a:lnTo>
                    <a:pt x="132" y="33"/>
                  </a:lnTo>
                  <a:lnTo>
                    <a:pt x="106" y="80"/>
                  </a:lnTo>
                  <a:lnTo>
                    <a:pt x="115" y="91"/>
                  </a:lnTo>
                  <a:lnTo>
                    <a:pt x="77" y="101"/>
                  </a:lnTo>
                  <a:lnTo>
                    <a:pt x="84" y="130"/>
                  </a:lnTo>
                  <a:lnTo>
                    <a:pt x="66" y="129"/>
                  </a:lnTo>
                  <a:lnTo>
                    <a:pt x="68" y="103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2320" y="2340"/>
              <a:ext cx="46" cy="46"/>
            </a:xfrm>
            <a:custGeom>
              <a:avLst/>
              <a:gdLst>
                <a:gd name="T0" fmla="*/ 48 w 91"/>
                <a:gd name="T1" fmla="*/ 73 h 91"/>
                <a:gd name="T2" fmla="*/ 28 w 91"/>
                <a:gd name="T3" fmla="*/ 80 h 91"/>
                <a:gd name="T4" fmla="*/ 28 w 91"/>
                <a:gd name="T5" fmla="*/ 72 h 91"/>
                <a:gd name="T6" fmla="*/ 0 w 91"/>
                <a:gd name="T7" fmla="*/ 52 h 91"/>
                <a:gd name="T8" fmla="*/ 23 w 91"/>
                <a:gd name="T9" fmla="*/ 46 h 91"/>
                <a:gd name="T10" fmla="*/ 10 w 91"/>
                <a:gd name="T11" fmla="*/ 26 h 91"/>
                <a:gd name="T12" fmla="*/ 28 w 91"/>
                <a:gd name="T13" fmla="*/ 21 h 91"/>
                <a:gd name="T14" fmla="*/ 36 w 91"/>
                <a:gd name="T15" fmla="*/ 0 h 91"/>
                <a:gd name="T16" fmla="*/ 49 w 91"/>
                <a:gd name="T17" fmla="*/ 13 h 91"/>
                <a:gd name="T18" fmla="*/ 68 w 91"/>
                <a:gd name="T19" fmla="*/ 6 h 91"/>
                <a:gd name="T20" fmla="*/ 65 w 91"/>
                <a:gd name="T21" fmla="*/ 28 h 91"/>
                <a:gd name="T22" fmla="*/ 91 w 91"/>
                <a:gd name="T23" fmla="*/ 23 h 91"/>
                <a:gd name="T24" fmla="*/ 73 w 91"/>
                <a:gd name="T25" fmla="*/ 57 h 91"/>
                <a:gd name="T26" fmla="*/ 79 w 91"/>
                <a:gd name="T27" fmla="*/ 64 h 91"/>
                <a:gd name="T28" fmla="*/ 53 w 91"/>
                <a:gd name="T29" fmla="*/ 71 h 91"/>
                <a:gd name="T30" fmla="*/ 58 w 91"/>
                <a:gd name="T31" fmla="*/ 91 h 91"/>
                <a:gd name="T32" fmla="*/ 45 w 91"/>
                <a:gd name="T33" fmla="*/ 90 h 91"/>
                <a:gd name="T34" fmla="*/ 48 w 91"/>
                <a:gd name="T35" fmla="*/ 73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1" h="91">
                  <a:moveTo>
                    <a:pt x="48" y="73"/>
                  </a:moveTo>
                  <a:lnTo>
                    <a:pt x="28" y="80"/>
                  </a:lnTo>
                  <a:lnTo>
                    <a:pt x="28" y="72"/>
                  </a:lnTo>
                  <a:lnTo>
                    <a:pt x="0" y="52"/>
                  </a:lnTo>
                  <a:lnTo>
                    <a:pt x="23" y="46"/>
                  </a:lnTo>
                  <a:lnTo>
                    <a:pt x="10" y="26"/>
                  </a:lnTo>
                  <a:lnTo>
                    <a:pt x="28" y="21"/>
                  </a:lnTo>
                  <a:lnTo>
                    <a:pt x="36" y="0"/>
                  </a:lnTo>
                  <a:lnTo>
                    <a:pt x="49" y="13"/>
                  </a:lnTo>
                  <a:lnTo>
                    <a:pt x="68" y="6"/>
                  </a:lnTo>
                  <a:lnTo>
                    <a:pt x="65" y="28"/>
                  </a:lnTo>
                  <a:lnTo>
                    <a:pt x="91" y="23"/>
                  </a:lnTo>
                  <a:lnTo>
                    <a:pt x="73" y="57"/>
                  </a:lnTo>
                  <a:lnTo>
                    <a:pt x="79" y="64"/>
                  </a:lnTo>
                  <a:lnTo>
                    <a:pt x="53" y="71"/>
                  </a:lnTo>
                  <a:lnTo>
                    <a:pt x="58" y="91"/>
                  </a:lnTo>
                  <a:lnTo>
                    <a:pt x="45" y="90"/>
                  </a:lnTo>
                  <a:lnTo>
                    <a:pt x="48" y="73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2690" y="2319"/>
              <a:ext cx="88" cy="49"/>
            </a:xfrm>
            <a:custGeom>
              <a:avLst/>
              <a:gdLst>
                <a:gd name="T0" fmla="*/ 2 w 176"/>
                <a:gd name="T1" fmla="*/ 26 h 98"/>
                <a:gd name="T2" fmla="*/ 1 w 176"/>
                <a:gd name="T3" fmla="*/ 42 h 98"/>
                <a:gd name="T4" fmla="*/ 20 w 176"/>
                <a:gd name="T5" fmla="*/ 47 h 98"/>
                <a:gd name="T6" fmla="*/ 32 w 176"/>
                <a:gd name="T7" fmla="*/ 57 h 98"/>
                <a:gd name="T8" fmla="*/ 32 w 176"/>
                <a:gd name="T9" fmla="*/ 70 h 98"/>
                <a:gd name="T10" fmla="*/ 36 w 176"/>
                <a:gd name="T11" fmla="*/ 78 h 98"/>
                <a:gd name="T12" fmla="*/ 47 w 176"/>
                <a:gd name="T13" fmla="*/ 82 h 98"/>
                <a:gd name="T14" fmla="*/ 58 w 176"/>
                <a:gd name="T15" fmla="*/ 76 h 98"/>
                <a:gd name="T16" fmla="*/ 71 w 176"/>
                <a:gd name="T17" fmla="*/ 63 h 98"/>
                <a:gd name="T18" fmla="*/ 87 w 176"/>
                <a:gd name="T19" fmla="*/ 70 h 98"/>
                <a:gd name="T20" fmla="*/ 90 w 176"/>
                <a:gd name="T21" fmla="*/ 88 h 98"/>
                <a:gd name="T22" fmla="*/ 100 w 176"/>
                <a:gd name="T23" fmla="*/ 96 h 98"/>
                <a:gd name="T24" fmla="*/ 115 w 176"/>
                <a:gd name="T25" fmla="*/ 96 h 98"/>
                <a:gd name="T26" fmla="*/ 127 w 176"/>
                <a:gd name="T27" fmla="*/ 90 h 98"/>
                <a:gd name="T28" fmla="*/ 135 w 176"/>
                <a:gd name="T29" fmla="*/ 77 h 98"/>
                <a:gd name="T30" fmla="*/ 145 w 176"/>
                <a:gd name="T31" fmla="*/ 67 h 98"/>
                <a:gd name="T32" fmla="*/ 154 w 176"/>
                <a:gd name="T33" fmla="*/ 62 h 98"/>
                <a:gd name="T34" fmla="*/ 163 w 176"/>
                <a:gd name="T35" fmla="*/ 65 h 98"/>
                <a:gd name="T36" fmla="*/ 176 w 176"/>
                <a:gd name="T37" fmla="*/ 67 h 98"/>
                <a:gd name="T38" fmla="*/ 166 w 176"/>
                <a:gd name="T39" fmla="*/ 58 h 98"/>
                <a:gd name="T40" fmla="*/ 148 w 176"/>
                <a:gd name="T41" fmla="*/ 56 h 98"/>
                <a:gd name="T42" fmla="*/ 151 w 176"/>
                <a:gd name="T43" fmla="*/ 42 h 98"/>
                <a:gd name="T44" fmla="*/ 141 w 176"/>
                <a:gd name="T45" fmla="*/ 21 h 98"/>
                <a:gd name="T46" fmla="*/ 122 w 176"/>
                <a:gd name="T47" fmla="*/ 22 h 98"/>
                <a:gd name="T48" fmla="*/ 109 w 176"/>
                <a:gd name="T49" fmla="*/ 30 h 98"/>
                <a:gd name="T50" fmla="*/ 97 w 176"/>
                <a:gd name="T51" fmla="*/ 24 h 98"/>
                <a:gd name="T52" fmla="*/ 90 w 176"/>
                <a:gd name="T53" fmla="*/ 12 h 98"/>
                <a:gd name="T54" fmla="*/ 85 w 176"/>
                <a:gd name="T55" fmla="*/ 6 h 98"/>
                <a:gd name="T56" fmla="*/ 75 w 176"/>
                <a:gd name="T57" fmla="*/ 1 h 98"/>
                <a:gd name="T58" fmla="*/ 64 w 176"/>
                <a:gd name="T59" fmla="*/ 1 h 98"/>
                <a:gd name="T60" fmla="*/ 56 w 176"/>
                <a:gd name="T61" fmla="*/ 8 h 98"/>
                <a:gd name="T62" fmla="*/ 44 w 176"/>
                <a:gd name="T63" fmla="*/ 17 h 98"/>
                <a:gd name="T64" fmla="*/ 33 w 176"/>
                <a:gd name="T65" fmla="*/ 14 h 98"/>
                <a:gd name="T66" fmla="*/ 20 w 176"/>
                <a:gd name="T67" fmla="*/ 10 h 98"/>
                <a:gd name="T68" fmla="*/ 4 w 176"/>
                <a:gd name="T69" fmla="*/ 23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6" h="98">
                  <a:moveTo>
                    <a:pt x="4" y="23"/>
                  </a:moveTo>
                  <a:lnTo>
                    <a:pt x="2" y="26"/>
                  </a:lnTo>
                  <a:lnTo>
                    <a:pt x="0" y="34"/>
                  </a:lnTo>
                  <a:lnTo>
                    <a:pt x="1" y="42"/>
                  </a:lnTo>
                  <a:lnTo>
                    <a:pt x="9" y="46"/>
                  </a:lnTo>
                  <a:lnTo>
                    <a:pt x="20" y="47"/>
                  </a:lnTo>
                  <a:lnTo>
                    <a:pt x="28" y="50"/>
                  </a:lnTo>
                  <a:lnTo>
                    <a:pt x="32" y="57"/>
                  </a:lnTo>
                  <a:lnTo>
                    <a:pt x="32" y="65"/>
                  </a:lnTo>
                  <a:lnTo>
                    <a:pt x="32" y="70"/>
                  </a:lnTo>
                  <a:lnTo>
                    <a:pt x="33" y="75"/>
                  </a:lnTo>
                  <a:lnTo>
                    <a:pt x="36" y="78"/>
                  </a:lnTo>
                  <a:lnTo>
                    <a:pt x="41" y="80"/>
                  </a:lnTo>
                  <a:lnTo>
                    <a:pt x="47" y="82"/>
                  </a:lnTo>
                  <a:lnTo>
                    <a:pt x="52" y="80"/>
                  </a:lnTo>
                  <a:lnTo>
                    <a:pt x="58" y="76"/>
                  </a:lnTo>
                  <a:lnTo>
                    <a:pt x="63" y="70"/>
                  </a:lnTo>
                  <a:lnTo>
                    <a:pt x="71" y="63"/>
                  </a:lnTo>
                  <a:lnTo>
                    <a:pt x="80" y="63"/>
                  </a:lnTo>
                  <a:lnTo>
                    <a:pt x="87" y="70"/>
                  </a:lnTo>
                  <a:lnTo>
                    <a:pt x="89" y="82"/>
                  </a:lnTo>
                  <a:lnTo>
                    <a:pt x="90" y="88"/>
                  </a:lnTo>
                  <a:lnTo>
                    <a:pt x="94" y="93"/>
                  </a:lnTo>
                  <a:lnTo>
                    <a:pt x="100" y="96"/>
                  </a:lnTo>
                  <a:lnTo>
                    <a:pt x="107" y="98"/>
                  </a:lnTo>
                  <a:lnTo>
                    <a:pt x="115" y="96"/>
                  </a:lnTo>
                  <a:lnTo>
                    <a:pt x="122" y="94"/>
                  </a:lnTo>
                  <a:lnTo>
                    <a:pt x="127" y="90"/>
                  </a:lnTo>
                  <a:lnTo>
                    <a:pt x="132" y="84"/>
                  </a:lnTo>
                  <a:lnTo>
                    <a:pt x="135" y="77"/>
                  </a:lnTo>
                  <a:lnTo>
                    <a:pt x="140" y="71"/>
                  </a:lnTo>
                  <a:lnTo>
                    <a:pt x="145" y="67"/>
                  </a:lnTo>
                  <a:lnTo>
                    <a:pt x="149" y="63"/>
                  </a:lnTo>
                  <a:lnTo>
                    <a:pt x="154" y="62"/>
                  </a:lnTo>
                  <a:lnTo>
                    <a:pt x="158" y="62"/>
                  </a:lnTo>
                  <a:lnTo>
                    <a:pt x="163" y="65"/>
                  </a:lnTo>
                  <a:lnTo>
                    <a:pt x="168" y="71"/>
                  </a:lnTo>
                  <a:lnTo>
                    <a:pt x="176" y="67"/>
                  </a:lnTo>
                  <a:lnTo>
                    <a:pt x="173" y="64"/>
                  </a:lnTo>
                  <a:lnTo>
                    <a:pt x="166" y="58"/>
                  </a:lnTo>
                  <a:lnTo>
                    <a:pt x="157" y="55"/>
                  </a:lnTo>
                  <a:lnTo>
                    <a:pt x="148" y="56"/>
                  </a:lnTo>
                  <a:lnTo>
                    <a:pt x="149" y="52"/>
                  </a:lnTo>
                  <a:lnTo>
                    <a:pt x="151" y="42"/>
                  </a:lnTo>
                  <a:lnTo>
                    <a:pt x="149" y="31"/>
                  </a:lnTo>
                  <a:lnTo>
                    <a:pt x="141" y="21"/>
                  </a:lnTo>
                  <a:lnTo>
                    <a:pt x="130" y="18"/>
                  </a:lnTo>
                  <a:lnTo>
                    <a:pt x="122" y="22"/>
                  </a:lnTo>
                  <a:lnTo>
                    <a:pt x="115" y="27"/>
                  </a:lnTo>
                  <a:lnTo>
                    <a:pt x="109" y="30"/>
                  </a:lnTo>
                  <a:lnTo>
                    <a:pt x="103" y="27"/>
                  </a:lnTo>
                  <a:lnTo>
                    <a:pt x="97" y="24"/>
                  </a:lnTo>
                  <a:lnTo>
                    <a:pt x="93" y="19"/>
                  </a:lnTo>
                  <a:lnTo>
                    <a:pt x="90" y="12"/>
                  </a:lnTo>
                  <a:lnTo>
                    <a:pt x="88" y="9"/>
                  </a:lnTo>
                  <a:lnTo>
                    <a:pt x="85" y="6"/>
                  </a:lnTo>
                  <a:lnTo>
                    <a:pt x="80" y="2"/>
                  </a:lnTo>
                  <a:lnTo>
                    <a:pt x="75" y="1"/>
                  </a:lnTo>
                  <a:lnTo>
                    <a:pt x="70" y="0"/>
                  </a:lnTo>
                  <a:lnTo>
                    <a:pt x="64" y="1"/>
                  </a:lnTo>
                  <a:lnTo>
                    <a:pt x="59" y="3"/>
                  </a:lnTo>
                  <a:lnTo>
                    <a:pt x="56" y="8"/>
                  </a:lnTo>
                  <a:lnTo>
                    <a:pt x="50" y="15"/>
                  </a:lnTo>
                  <a:lnTo>
                    <a:pt x="44" y="17"/>
                  </a:lnTo>
                  <a:lnTo>
                    <a:pt x="39" y="17"/>
                  </a:lnTo>
                  <a:lnTo>
                    <a:pt x="33" y="14"/>
                  </a:lnTo>
                  <a:lnTo>
                    <a:pt x="27" y="11"/>
                  </a:lnTo>
                  <a:lnTo>
                    <a:pt x="20" y="10"/>
                  </a:lnTo>
                  <a:lnTo>
                    <a:pt x="12" y="14"/>
                  </a:lnTo>
                  <a:lnTo>
                    <a:pt x="4" y="2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668" y="2380"/>
              <a:ext cx="95" cy="98"/>
            </a:xfrm>
            <a:custGeom>
              <a:avLst/>
              <a:gdLst>
                <a:gd name="T0" fmla="*/ 40 w 190"/>
                <a:gd name="T1" fmla="*/ 88 h 197"/>
                <a:gd name="T2" fmla="*/ 33 w 190"/>
                <a:gd name="T3" fmla="*/ 46 h 197"/>
                <a:gd name="T4" fmla="*/ 49 w 190"/>
                <a:gd name="T5" fmla="*/ 49 h 197"/>
                <a:gd name="T6" fmla="*/ 99 w 190"/>
                <a:gd name="T7" fmla="*/ 0 h 197"/>
                <a:gd name="T8" fmla="*/ 102 w 190"/>
                <a:gd name="T9" fmla="*/ 48 h 197"/>
                <a:gd name="T10" fmla="*/ 151 w 190"/>
                <a:gd name="T11" fmla="*/ 29 h 197"/>
                <a:gd name="T12" fmla="*/ 153 w 190"/>
                <a:gd name="T13" fmla="*/ 69 h 197"/>
                <a:gd name="T14" fmla="*/ 190 w 190"/>
                <a:gd name="T15" fmla="*/ 92 h 197"/>
                <a:gd name="T16" fmla="*/ 160 w 190"/>
                <a:gd name="T17" fmla="*/ 113 h 197"/>
                <a:gd name="T18" fmla="*/ 168 w 190"/>
                <a:gd name="T19" fmla="*/ 155 h 197"/>
                <a:gd name="T20" fmla="*/ 125 w 190"/>
                <a:gd name="T21" fmla="*/ 140 h 197"/>
                <a:gd name="T22" fmla="*/ 123 w 190"/>
                <a:gd name="T23" fmla="*/ 197 h 197"/>
                <a:gd name="T24" fmla="*/ 63 w 190"/>
                <a:gd name="T25" fmla="*/ 147 h 197"/>
                <a:gd name="T26" fmla="*/ 46 w 190"/>
                <a:gd name="T27" fmla="*/ 156 h 197"/>
                <a:gd name="T28" fmla="*/ 43 w 190"/>
                <a:gd name="T29" fmla="*/ 101 h 197"/>
                <a:gd name="T30" fmla="*/ 0 w 190"/>
                <a:gd name="T31" fmla="*/ 103 h 197"/>
                <a:gd name="T32" fmla="*/ 6 w 190"/>
                <a:gd name="T33" fmla="*/ 78 h 197"/>
                <a:gd name="T34" fmla="*/ 40 w 190"/>
                <a:gd name="T35" fmla="*/ 88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0" h="197">
                  <a:moveTo>
                    <a:pt x="40" y="88"/>
                  </a:moveTo>
                  <a:lnTo>
                    <a:pt x="33" y="46"/>
                  </a:lnTo>
                  <a:lnTo>
                    <a:pt x="49" y="49"/>
                  </a:lnTo>
                  <a:lnTo>
                    <a:pt x="99" y="0"/>
                  </a:lnTo>
                  <a:lnTo>
                    <a:pt x="102" y="48"/>
                  </a:lnTo>
                  <a:lnTo>
                    <a:pt x="151" y="29"/>
                  </a:lnTo>
                  <a:lnTo>
                    <a:pt x="153" y="69"/>
                  </a:lnTo>
                  <a:lnTo>
                    <a:pt x="190" y="92"/>
                  </a:lnTo>
                  <a:lnTo>
                    <a:pt x="160" y="113"/>
                  </a:lnTo>
                  <a:lnTo>
                    <a:pt x="168" y="155"/>
                  </a:lnTo>
                  <a:lnTo>
                    <a:pt x="125" y="140"/>
                  </a:lnTo>
                  <a:lnTo>
                    <a:pt x="123" y="197"/>
                  </a:lnTo>
                  <a:lnTo>
                    <a:pt x="63" y="147"/>
                  </a:lnTo>
                  <a:lnTo>
                    <a:pt x="46" y="156"/>
                  </a:lnTo>
                  <a:lnTo>
                    <a:pt x="43" y="101"/>
                  </a:lnTo>
                  <a:lnTo>
                    <a:pt x="0" y="103"/>
                  </a:lnTo>
                  <a:lnTo>
                    <a:pt x="6" y="78"/>
                  </a:lnTo>
                  <a:lnTo>
                    <a:pt x="40" y="8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3170" y="2394"/>
              <a:ext cx="96" cy="99"/>
            </a:xfrm>
            <a:custGeom>
              <a:avLst/>
              <a:gdLst>
                <a:gd name="T0" fmla="*/ 40 w 191"/>
                <a:gd name="T1" fmla="*/ 89 h 198"/>
                <a:gd name="T2" fmla="*/ 34 w 191"/>
                <a:gd name="T3" fmla="*/ 48 h 198"/>
                <a:gd name="T4" fmla="*/ 50 w 191"/>
                <a:gd name="T5" fmla="*/ 51 h 198"/>
                <a:gd name="T6" fmla="*/ 100 w 191"/>
                <a:gd name="T7" fmla="*/ 0 h 198"/>
                <a:gd name="T8" fmla="*/ 102 w 191"/>
                <a:gd name="T9" fmla="*/ 50 h 198"/>
                <a:gd name="T10" fmla="*/ 152 w 191"/>
                <a:gd name="T11" fmla="*/ 29 h 198"/>
                <a:gd name="T12" fmla="*/ 153 w 191"/>
                <a:gd name="T13" fmla="*/ 71 h 198"/>
                <a:gd name="T14" fmla="*/ 191 w 191"/>
                <a:gd name="T15" fmla="*/ 94 h 198"/>
                <a:gd name="T16" fmla="*/ 161 w 191"/>
                <a:gd name="T17" fmla="*/ 114 h 198"/>
                <a:gd name="T18" fmla="*/ 168 w 191"/>
                <a:gd name="T19" fmla="*/ 156 h 198"/>
                <a:gd name="T20" fmla="*/ 126 w 191"/>
                <a:gd name="T21" fmla="*/ 141 h 198"/>
                <a:gd name="T22" fmla="*/ 124 w 191"/>
                <a:gd name="T23" fmla="*/ 198 h 198"/>
                <a:gd name="T24" fmla="*/ 64 w 191"/>
                <a:gd name="T25" fmla="*/ 148 h 198"/>
                <a:gd name="T26" fmla="*/ 47 w 191"/>
                <a:gd name="T27" fmla="*/ 158 h 198"/>
                <a:gd name="T28" fmla="*/ 42 w 191"/>
                <a:gd name="T29" fmla="*/ 103 h 198"/>
                <a:gd name="T30" fmla="*/ 0 w 191"/>
                <a:gd name="T31" fmla="*/ 105 h 198"/>
                <a:gd name="T32" fmla="*/ 7 w 191"/>
                <a:gd name="T33" fmla="*/ 79 h 198"/>
                <a:gd name="T34" fmla="*/ 40 w 191"/>
                <a:gd name="T35" fmla="*/ 89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8">
                  <a:moveTo>
                    <a:pt x="40" y="89"/>
                  </a:moveTo>
                  <a:lnTo>
                    <a:pt x="34" y="48"/>
                  </a:lnTo>
                  <a:lnTo>
                    <a:pt x="50" y="51"/>
                  </a:lnTo>
                  <a:lnTo>
                    <a:pt x="100" y="0"/>
                  </a:lnTo>
                  <a:lnTo>
                    <a:pt x="102" y="50"/>
                  </a:lnTo>
                  <a:lnTo>
                    <a:pt x="152" y="29"/>
                  </a:lnTo>
                  <a:lnTo>
                    <a:pt x="153" y="71"/>
                  </a:lnTo>
                  <a:lnTo>
                    <a:pt x="191" y="94"/>
                  </a:lnTo>
                  <a:lnTo>
                    <a:pt x="161" y="114"/>
                  </a:lnTo>
                  <a:lnTo>
                    <a:pt x="168" y="156"/>
                  </a:lnTo>
                  <a:lnTo>
                    <a:pt x="126" y="141"/>
                  </a:lnTo>
                  <a:lnTo>
                    <a:pt x="124" y="198"/>
                  </a:lnTo>
                  <a:lnTo>
                    <a:pt x="64" y="148"/>
                  </a:lnTo>
                  <a:lnTo>
                    <a:pt x="47" y="158"/>
                  </a:lnTo>
                  <a:lnTo>
                    <a:pt x="42" y="103"/>
                  </a:lnTo>
                  <a:lnTo>
                    <a:pt x="0" y="105"/>
                  </a:lnTo>
                  <a:lnTo>
                    <a:pt x="7" y="79"/>
                  </a:lnTo>
                  <a:lnTo>
                    <a:pt x="40" y="89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3"/>
            <p:cNvSpPr>
              <a:spLocks/>
            </p:cNvSpPr>
            <p:nvPr/>
          </p:nvSpPr>
          <p:spPr bwMode="auto">
            <a:xfrm>
              <a:off x="3194" y="1877"/>
              <a:ext cx="64" cy="60"/>
            </a:xfrm>
            <a:custGeom>
              <a:avLst/>
              <a:gdLst>
                <a:gd name="T0" fmla="*/ 35 w 129"/>
                <a:gd name="T1" fmla="*/ 90 h 120"/>
                <a:gd name="T2" fmla="*/ 7 w 129"/>
                <a:gd name="T3" fmla="*/ 80 h 120"/>
                <a:gd name="T4" fmla="*/ 14 w 129"/>
                <a:gd name="T5" fmla="*/ 71 h 120"/>
                <a:gd name="T6" fmla="*/ 0 w 129"/>
                <a:gd name="T7" fmla="*/ 24 h 120"/>
                <a:gd name="T8" fmla="*/ 31 w 129"/>
                <a:gd name="T9" fmla="*/ 39 h 120"/>
                <a:gd name="T10" fmla="*/ 36 w 129"/>
                <a:gd name="T11" fmla="*/ 2 h 120"/>
                <a:gd name="T12" fmla="*/ 61 w 129"/>
                <a:gd name="T13" fmla="*/ 14 h 120"/>
                <a:gd name="T14" fmla="*/ 87 w 129"/>
                <a:gd name="T15" fmla="*/ 0 h 120"/>
                <a:gd name="T16" fmla="*/ 90 w 129"/>
                <a:gd name="T17" fmla="*/ 25 h 120"/>
                <a:gd name="T18" fmla="*/ 119 w 129"/>
                <a:gd name="T19" fmla="*/ 34 h 120"/>
                <a:gd name="T20" fmla="*/ 96 w 129"/>
                <a:gd name="T21" fmla="*/ 55 h 120"/>
                <a:gd name="T22" fmla="*/ 129 w 129"/>
                <a:gd name="T23" fmla="*/ 76 h 120"/>
                <a:gd name="T24" fmla="*/ 78 w 129"/>
                <a:gd name="T25" fmla="*/ 96 h 120"/>
                <a:gd name="T26" fmla="*/ 78 w 129"/>
                <a:gd name="T27" fmla="*/ 110 h 120"/>
                <a:gd name="T28" fmla="*/ 44 w 129"/>
                <a:gd name="T29" fmla="*/ 94 h 120"/>
                <a:gd name="T30" fmla="*/ 30 w 129"/>
                <a:gd name="T31" fmla="*/ 120 h 120"/>
                <a:gd name="T32" fmla="*/ 17 w 129"/>
                <a:gd name="T33" fmla="*/ 108 h 120"/>
                <a:gd name="T34" fmla="*/ 35 w 129"/>
                <a:gd name="T35" fmla="*/ 9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9" h="120">
                  <a:moveTo>
                    <a:pt x="35" y="90"/>
                  </a:moveTo>
                  <a:lnTo>
                    <a:pt x="7" y="80"/>
                  </a:lnTo>
                  <a:lnTo>
                    <a:pt x="14" y="71"/>
                  </a:lnTo>
                  <a:lnTo>
                    <a:pt x="0" y="24"/>
                  </a:lnTo>
                  <a:lnTo>
                    <a:pt x="31" y="39"/>
                  </a:lnTo>
                  <a:lnTo>
                    <a:pt x="36" y="2"/>
                  </a:lnTo>
                  <a:lnTo>
                    <a:pt x="61" y="14"/>
                  </a:lnTo>
                  <a:lnTo>
                    <a:pt x="87" y="0"/>
                  </a:lnTo>
                  <a:lnTo>
                    <a:pt x="90" y="25"/>
                  </a:lnTo>
                  <a:lnTo>
                    <a:pt x="119" y="34"/>
                  </a:lnTo>
                  <a:lnTo>
                    <a:pt x="96" y="55"/>
                  </a:lnTo>
                  <a:lnTo>
                    <a:pt x="129" y="76"/>
                  </a:lnTo>
                  <a:lnTo>
                    <a:pt x="78" y="96"/>
                  </a:lnTo>
                  <a:lnTo>
                    <a:pt x="78" y="110"/>
                  </a:lnTo>
                  <a:lnTo>
                    <a:pt x="44" y="94"/>
                  </a:lnTo>
                  <a:lnTo>
                    <a:pt x="30" y="120"/>
                  </a:lnTo>
                  <a:lnTo>
                    <a:pt x="17" y="108"/>
                  </a:lnTo>
                  <a:lnTo>
                    <a:pt x="35" y="90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4"/>
            <p:cNvSpPr>
              <a:spLocks/>
            </p:cNvSpPr>
            <p:nvPr/>
          </p:nvSpPr>
          <p:spPr bwMode="auto">
            <a:xfrm>
              <a:off x="2378" y="2218"/>
              <a:ext cx="69" cy="66"/>
            </a:xfrm>
            <a:custGeom>
              <a:avLst/>
              <a:gdLst>
                <a:gd name="T0" fmla="*/ 63 w 137"/>
                <a:gd name="T1" fmla="*/ 105 h 133"/>
                <a:gd name="T2" fmla="*/ 34 w 137"/>
                <a:gd name="T3" fmla="*/ 111 h 133"/>
                <a:gd name="T4" fmla="*/ 37 w 137"/>
                <a:gd name="T5" fmla="*/ 99 h 133"/>
                <a:gd name="T6" fmla="*/ 0 w 137"/>
                <a:gd name="T7" fmla="*/ 67 h 133"/>
                <a:gd name="T8" fmla="*/ 33 w 137"/>
                <a:gd name="T9" fmla="*/ 62 h 133"/>
                <a:gd name="T10" fmla="*/ 18 w 137"/>
                <a:gd name="T11" fmla="*/ 30 h 133"/>
                <a:gd name="T12" fmla="*/ 46 w 137"/>
                <a:gd name="T13" fmla="*/ 28 h 133"/>
                <a:gd name="T14" fmla="*/ 61 w 137"/>
                <a:gd name="T15" fmla="*/ 0 h 133"/>
                <a:gd name="T16" fmla="*/ 77 w 137"/>
                <a:gd name="T17" fmla="*/ 21 h 133"/>
                <a:gd name="T18" fmla="*/ 106 w 137"/>
                <a:gd name="T19" fmla="*/ 14 h 133"/>
                <a:gd name="T20" fmla="*/ 96 w 137"/>
                <a:gd name="T21" fmla="*/ 44 h 133"/>
                <a:gd name="T22" fmla="*/ 137 w 137"/>
                <a:gd name="T23" fmla="*/ 44 h 133"/>
                <a:gd name="T24" fmla="*/ 104 w 137"/>
                <a:gd name="T25" fmla="*/ 86 h 133"/>
                <a:gd name="T26" fmla="*/ 111 w 137"/>
                <a:gd name="T27" fmla="*/ 98 h 133"/>
                <a:gd name="T28" fmla="*/ 72 w 137"/>
                <a:gd name="T29" fmla="*/ 103 h 133"/>
                <a:gd name="T30" fmla="*/ 76 w 137"/>
                <a:gd name="T31" fmla="*/ 133 h 133"/>
                <a:gd name="T32" fmla="*/ 57 w 137"/>
                <a:gd name="T33" fmla="*/ 129 h 133"/>
                <a:gd name="T34" fmla="*/ 63 w 137"/>
                <a:gd name="T35" fmla="*/ 105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7" h="133">
                  <a:moveTo>
                    <a:pt x="63" y="105"/>
                  </a:moveTo>
                  <a:lnTo>
                    <a:pt x="34" y="111"/>
                  </a:lnTo>
                  <a:lnTo>
                    <a:pt x="37" y="99"/>
                  </a:lnTo>
                  <a:lnTo>
                    <a:pt x="0" y="67"/>
                  </a:lnTo>
                  <a:lnTo>
                    <a:pt x="33" y="62"/>
                  </a:lnTo>
                  <a:lnTo>
                    <a:pt x="18" y="30"/>
                  </a:lnTo>
                  <a:lnTo>
                    <a:pt x="46" y="28"/>
                  </a:lnTo>
                  <a:lnTo>
                    <a:pt x="61" y="0"/>
                  </a:lnTo>
                  <a:lnTo>
                    <a:pt x="77" y="21"/>
                  </a:lnTo>
                  <a:lnTo>
                    <a:pt x="106" y="14"/>
                  </a:lnTo>
                  <a:lnTo>
                    <a:pt x="96" y="44"/>
                  </a:lnTo>
                  <a:lnTo>
                    <a:pt x="137" y="44"/>
                  </a:lnTo>
                  <a:lnTo>
                    <a:pt x="104" y="86"/>
                  </a:lnTo>
                  <a:lnTo>
                    <a:pt x="111" y="98"/>
                  </a:lnTo>
                  <a:lnTo>
                    <a:pt x="72" y="103"/>
                  </a:lnTo>
                  <a:lnTo>
                    <a:pt x="76" y="133"/>
                  </a:lnTo>
                  <a:lnTo>
                    <a:pt x="57" y="129"/>
                  </a:lnTo>
                  <a:lnTo>
                    <a:pt x="63" y="105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5"/>
            <p:cNvSpPr>
              <a:spLocks/>
            </p:cNvSpPr>
            <p:nvPr/>
          </p:nvSpPr>
          <p:spPr bwMode="auto">
            <a:xfrm>
              <a:off x="2454" y="2425"/>
              <a:ext cx="88" cy="48"/>
            </a:xfrm>
            <a:custGeom>
              <a:avLst/>
              <a:gdLst>
                <a:gd name="T0" fmla="*/ 2 w 176"/>
                <a:gd name="T1" fmla="*/ 25 h 96"/>
                <a:gd name="T2" fmla="*/ 1 w 176"/>
                <a:gd name="T3" fmla="*/ 41 h 96"/>
                <a:gd name="T4" fmla="*/ 20 w 176"/>
                <a:gd name="T5" fmla="*/ 46 h 96"/>
                <a:gd name="T6" fmla="*/ 32 w 176"/>
                <a:gd name="T7" fmla="*/ 56 h 96"/>
                <a:gd name="T8" fmla="*/ 32 w 176"/>
                <a:gd name="T9" fmla="*/ 70 h 96"/>
                <a:gd name="T10" fmla="*/ 36 w 176"/>
                <a:gd name="T11" fmla="*/ 78 h 96"/>
                <a:gd name="T12" fmla="*/ 47 w 176"/>
                <a:gd name="T13" fmla="*/ 80 h 96"/>
                <a:gd name="T14" fmla="*/ 58 w 176"/>
                <a:gd name="T15" fmla="*/ 76 h 96"/>
                <a:gd name="T16" fmla="*/ 71 w 176"/>
                <a:gd name="T17" fmla="*/ 62 h 96"/>
                <a:gd name="T18" fmla="*/ 87 w 176"/>
                <a:gd name="T19" fmla="*/ 70 h 96"/>
                <a:gd name="T20" fmla="*/ 90 w 176"/>
                <a:gd name="T21" fmla="*/ 88 h 96"/>
                <a:gd name="T22" fmla="*/ 100 w 176"/>
                <a:gd name="T23" fmla="*/ 95 h 96"/>
                <a:gd name="T24" fmla="*/ 115 w 176"/>
                <a:gd name="T25" fmla="*/ 95 h 96"/>
                <a:gd name="T26" fmla="*/ 127 w 176"/>
                <a:gd name="T27" fmla="*/ 89 h 96"/>
                <a:gd name="T28" fmla="*/ 135 w 176"/>
                <a:gd name="T29" fmla="*/ 77 h 96"/>
                <a:gd name="T30" fmla="*/ 145 w 176"/>
                <a:gd name="T31" fmla="*/ 66 h 96"/>
                <a:gd name="T32" fmla="*/ 154 w 176"/>
                <a:gd name="T33" fmla="*/ 61 h 96"/>
                <a:gd name="T34" fmla="*/ 163 w 176"/>
                <a:gd name="T35" fmla="*/ 64 h 96"/>
                <a:gd name="T36" fmla="*/ 176 w 176"/>
                <a:gd name="T37" fmla="*/ 66 h 96"/>
                <a:gd name="T38" fmla="*/ 166 w 176"/>
                <a:gd name="T39" fmla="*/ 58 h 96"/>
                <a:gd name="T40" fmla="*/ 148 w 176"/>
                <a:gd name="T41" fmla="*/ 56 h 96"/>
                <a:gd name="T42" fmla="*/ 151 w 176"/>
                <a:gd name="T43" fmla="*/ 42 h 96"/>
                <a:gd name="T44" fmla="*/ 141 w 176"/>
                <a:gd name="T45" fmla="*/ 20 h 96"/>
                <a:gd name="T46" fmla="*/ 122 w 176"/>
                <a:gd name="T47" fmla="*/ 20 h 96"/>
                <a:gd name="T48" fmla="*/ 109 w 176"/>
                <a:gd name="T49" fmla="*/ 28 h 96"/>
                <a:gd name="T50" fmla="*/ 97 w 176"/>
                <a:gd name="T51" fmla="*/ 23 h 96"/>
                <a:gd name="T52" fmla="*/ 90 w 176"/>
                <a:gd name="T53" fmla="*/ 11 h 96"/>
                <a:gd name="T54" fmla="*/ 85 w 176"/>
                <a:gd name="T55" fmla="*/ 4 h 96"/>
                <a:gd name="T56" fmla="*/ 74 w 176"/>
                <a:gd name="T57" fmla="*/ 0 h 96"/>
                <a:gd name="T58" fmla="*/ 64 w 176"/>
                <a:gd name="T59" fmla="*/ 0 h 96"/>
                <a:gd name="T60" fmla="*/ 55 w 176"/>
                <a:gd name="T61" fmla="*/ 7 h 96"/>
                <a:gd name="T62" fmla="*/ 44 w 176"/>
                <a:gd name="T63" fmla="*/ 17 h 96"/>
                <a:gd name="T64" fmla="*/ 33 w 176"/>
                <a:gd name="T65" fmla="*/ 13 h 96"/>
                <a:gd name="T66" fmla="*/ 20 w 176"/>
                <a:gd name="T67" fmla="*/ 10 h 96"/>
                <a:gd name="T68" fmla="*/ 4 w 176"/>
                <a:gd name="T69" fmla="*/ 2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6" h="96">
                  <a:moveTo>
                    <a:pt x="4" y="22"/>
                  </a:moveTo>
                  <a:lnTo>
                    <a:pt x="2" y="25"/>
                  </a:lnTo>
                  <a:lnTo>
                    <a:pt x="0" y="33"/>
                  </a:lnTo>
                  <a:lnTo>
                    <a:pt x="1" y="41"/>
                  </a:lnTo>
                  <a:lnTo>
                    <a:pt x="9" y="45"/>
                  </a:lnTo>
                  <a:lnTo>
                    <a:pt x="20" y="46"/>
                  </a:lnTo>
                  <a:lnTo>
                    <a:pt x="28" y="49"/>
                  </a:lnTo>
                  <a:lnTo>
                    <a:pt x="32" y="56"/>
                  </a:lnTo>
                  <a:lnTo>
                    <a:pt x="32" y="65"/>
                  </a:lnTo>
                  <a:lnTo>
                    <a:pt x="32" y="70"/>
                  </a:lnTo>
                  <a:lnTo>
                    <a:pt x="33" y="74"/>
                  </a:lnTo>
                  <a:lnTo>
                    <a:pt x="36" y="78"/>
                  </a:lnTo>
                  <a:lnTo>
                    <a:pt x="41" y="80"/>
                  </a:lnTo>
                  <a:lnTo>
                    <a:pt x="47" y="80"/>
                  </a:lnTo>
                  <a:lnTo>
                    <a:pt x="52" y="79"/>
                  </a:lnTo>
                  <a:lnTo>
                    <a:pt x="58" y="76"/>
                  </a:lnTo>
                  <a:lnTo>
                    <a:pt x="63" y="69"/>
                  </a:lnTo>
                  <a:lnTo>
                    <a:pt x="71" y="62"/>
                  </a:lnTo>
                  <a:lnTo>
                    <a:pt x="80" y="63"/>
                  </a:lnTo>
                  <a:lnTo>
                    <a:pt x="87" y="70"/>
                  </a:lnTo>
                  <a:lnTo>
                    <a:pt x="89" y="81"/>
                  </a:lnTo>
                  <a:lnTo>
                    <a:pt x="90" y="88"/>
                  </a:lnTo>
                  <a:lnTo>
                    <a:pt x="94" y="93"/>
                  </a:lnTo>
                  <a:lnTo>
                    <a:pt x="100" y="95"/>
                  </a:lnTo>
                  <a:lnTo>
                    <a:pt x="107" y="96"/>
                  </a:lnTo>
                  <a:lnTo>
                    <a:pt x="115" y="95"/>
                  </a:lnTo>
                  <a:lnTo>
                    <a:pt x="122" y="93"/>
                  </a:lnTo>
                  <a:lnTo>
                    <a:pt x="127" y="89"/>
                  </a:lnTo>
                  <a:lnTo>
                    <a:pt x="132" y="84"/>
                  </a:lnTo>
                  <a:lnTo>
                    <a:pt x="135" y="77"/>
                  </a:lnTo>
                  <a:lnTo>
                    <a:pt x="140" y="71"/>
                  </a:lnTo>
                  <a:lnTo>
                    <a:pt x="145" y="66"/>
                  </a:lnTo>
                  <a:lnTo>
                    <a:pt x="149" y="63"/>
                  </a:lnTo>
                  <a:lnTo>
                    <a:pt x="154" y="61"/>
                  </a:lnTo>
                  <a:lnTo>
                    <a:pt x="158" y="62"/>
                  </a:lnTo>
                  <a:lnTo>
                    <a:pt x="163" y="64"/>
                  </a:lnTo>
                  <a:lnTo>
                    <a:pt x="168" y="71"/>
                  </a:lnTo>
                  <a:lnTo>
                    <a:pt x="176" y="66"/>
                  </a:lnTo>
                  <a:lnTo>
                    <a:pt x="173" y="64"/>
                  </a:lnTo>
                  <a:lnTo>
                    <a:pt x="166" y="58"/>
                  </a:lnTo>
                  <a:lnTo>
                    <a:pt x="157" y="55"/>
                  </a:lnTo>
                  <a:lnTo>
                    <a:pt x="148" y="56"/>
                  </a:lnTo>
                  <a:lnTo>
                    <a:pt x="149" y="51"/>
                  </a:lnTo>
                  <a:lnTo>
                    <a:pt x="151" y="42"/>
                  </a:lnTo>
                  <a:lnTo>
                    <a:pt x="149" y="31"/>
                  </a:lnTo>
                  <a:lnTo>
                    <a:pt x="141" y="20"/>
                  </a:lnTo>
                  <a:lnTo>
                    <a:pt x="130" y="17"/>
                  </a:lnTo>
                  <a:lnTo>
                    <a:pt x="122" y="20"/>
                  </a:lnTo>
                  <a:lnTo>
                    <a:pt x="115" y="26"/>
                  </a:lnTo>
                  <a:lnTo>
                    <a:pt x="109" y="28"/>
                  </a:lnTo>
                  <a:lnTo>
                    <a:pt x="103" y="26"/>
                  </a:lnTo>
                  <a:lnTo>
                    <a:pt x="97" y="23"/>
                  </a:lnTo>
                  <a:lnTo>
                    <a:pt x="93" y="18"/>
                  </a:lnTo>
                  <a:lnTo>
                    <a:pt x="90" y="11"/>
                  </a:lnTo>
                  <a:lnTo>
                    <a:pt x="88" y="8"/>
                  </a:lnTo>
                  <a:lnTo>
                    <a:pt x="85" y="4"/>
                  </a:lnTo>
                  <a:lnTo>
                    <a:pt x="80" y="2"/>
                  </a:lnTo>
                  <a:lnTo>
                    <a:pt x="74" y="0"/>
                  </a:lnTo>
                  <a:lnTo>
                    <a:pt x="69" y="0"/>
                  </a:lnTo>
                  <a:lnTo>
                    <a:pt x="64" y="0"/>
                  </a:lnTo>
                  <a:lnTo>
                    <a:pt x="58" y="2"/>
                  </a:lnTo>
                  <a:lnTo>
                    <a:pt x="55" y="7"/>
                  </a:lnTo>
                  <a:lnTo>
                    <a:pt x="49" y="15"/>
                  </a:lnTo>
                  <a:lnTo>
                    <a:pt x="44" y="17"/>
                  </a:lnTo>
                  <a:lnTo>
                    <a:pt x="39" y="16"/>
                  </a:lnTo>
                  <a:lnTo>
                    <a:pt x="33" y="13"/>
                  </a:lnTo>
                  <a:lnTo>
                    <a:pt x="27" y="10"/>
                  </a:lnTo>
                  <a:lnTo>
                    <a:pt x="20" y="10"/>
                  </a:lnTo>
                  <a:lnTo>
                    <a:pt x="12" y="1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6"/>
            <p:cNvSpPr>
              <a:spLocks/>
            </p:cNvSpPr>
            <p:nvPr/>
          </p:nvSpPr>
          <p:spPr bwMode="auto">
            <a:xfrm>
              <a:off x="2721" y="1708"/>
              <a:ext cx="441" cy="589"/>
            </a:xfrm>
            <a:custGeom>
              <a:avLst/>
              <a:gdLst>
                <a:gd name="T0" fmla="*/ 777 w 882"/>
                <a:gd name="T1" fmla="*/ 29 h 1179"/>
                <a:gd name="T2" fmla="*/ 814 w 882"/>
                <a:gd name="T3" fmla="*/ 0 h 1179"/>
                <a:gd name="T4" fmla="*/ 863 w 882"/>
                <a:gd name="T5" fmla="*/ 9 h 1179"/>
                <a:gd name="T6" fmla="*/ 882 w 882"/>
                <a:gd name="T7" fmla="*/ 41 h 1179"/>
                <a:gd name="T8" fmla="*/ 858 w 882"/>
                <a:gd name="T9" fmla="*/ 104 h 1179"/>
                <a:gd name="T10" fmla="*/ 129 w 882"/>
                <a:gd name="T11" fmla="*/ 1116 h 1179"/>
                <a:gd name="T12" fmla="*/ 45 w 882"/>
                <a:gd name="T13" fmla="*/ 1179 h 1179"/>
                <a:gd name="T14" fmla="*/ 8 w 882"/>
                <a:gd name="T15" fmla="*/ 1177 h 1179"/>
                <a:gd name="T16" fmla="*/ 0 w 882"/>
                <a:gd name="T17" fmla="*/ 1142 h 1179"/>
                <a:gd name="T18" fmla="*/ 47 w 882"/>
                <a:gd name="T19" fmla="*/ 1055 h 1179"/>
                <a:gd name="T20" fmla="*/ 777 w 882"/>
                <a:gd name="T21" fmla="*/ 29 h 1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82" h="1179">
                  <a:moveTo>
                    <a:pt x="777" y="29"/>
                  </a:moveTo>
                  <a:lnTo>
                    <a:pt x="814" y="0"/>
                  </a:lnTo>
                  <a:lnTo>
                    <a:pt x="863" y="9"/>
                  </a:lnTo>
                  <a:lnTo>
                    <a:pt x="882" y="41"/>
                  </a:lnTo>
                  <a:lnTo>
                    <a:pt x="858" y="104"/>
                  </a:lnTo>
                  <a:lnTo>
                    <a:pt x="129" y="1116"/>
                  </a:lnTo>
                  <a:lnTo>
                    <a:pt x="45" y="1179"/>
                  </a:lnTo>
                  <a:lnTo>
                    <a:pt x="8" y="1177"/>
                  </a:lnTo>
                  <a:lnTo>
                    <a:pt x="0" y="1142"/>
                  </a:lnTo>
                  <a:lnTo>
                    <a:pt x="47" y="1055"/>
                  </a:lnTo>
                  <a:lnTo>
                    <a:pt x="777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7"/>
            <p:cNvSpPr>
              <a:spLocks/>
            </p:cNvSpPr>
            <p:nvPr/>
          </p:nvSpPr>
          <p:spPr bwMode="auto">
            <a:xfrm>
              <a:off x="2417" y="2233"/>
              <a:ext cx="383" cy="356"/>
            </a:xfrm>
            <a:custGeom>
              <a:avLst/>
              <a:gdLst>
                <a:gd name="T0" fmla="*/ 746 w 766"/>
                <a:gd name="T1" fmla="*/ 25 h 713"/>
                <a:gd name="T2" fmla="*/ 731 w 766"/>
                <a:gd name="T3" fmla="*/ 549 h 713"/>
                <a:gd name="T4" fmla="*/ 766 w 766"/>
                <a:gd name="T5" fmla="*/ 588 h 713"/>
                <a:gd name="T6" fmla="*/ 726 w 766"/>
                <a:gd name="T7" fmla="*/ 618 h 713"/>
                <a:gd name="T8" fmla="*/ 675 w 766"/>
                <a:gd name="T9" fmla="*/ 564 h 713"/>
                <a:gd name="T10" fmla="*/ 695 w 766"/>
                <a:gd name="T11" fmla="*/ 123 h 713"/>
                <a:gd name="T12" fmla="*/ 676 w 766"/>
                <a:gd name="T13" fmla="*/ 136 h 713"/>
                <a:gd name="T14" fmla="*/ 576 w 766"/>
                <a:gd name="T15" fmla="*/ 608 h 713"/>
                <a:gd name="T16" fmla="*/ 612 w 766"/>
                <a:gd name="T17" fmla="*/ 672 h 713"/>
                <a:gd name="T18" fmla="*/ 565 w 766"/>
                <a:gd name="T19" fmla="*/ 684 h 713"/>
                <a:gd name="T20" fmla="*/ 521 w 766"/>
                <a:gd name="T21" fmla="*/ 618 h 713"/>
                <a:gd name="T22" fmla="*/ 626 w 766"/>
                <a:gd name="T23" fmla="*/ 158 h 713"/>
                <a:gd name="T24" fmla="*/ 607 w 766"/>
                <a:gd name="T25" fmla="*/ 169 h 713"/>
                <a:gd name="T26" fmla="*/ 437 w 766"/>
                <a:gd name="T27" fmla="*/ 647 h 713"/>
                <a:gd name="T28" fmla="*/ 471 w 766"/>
                <a:gd name="T29" fmla="*/ 707 h 713"/>
                <a:gd name="T30" fmla="*/ 408 w 766"/>
                <a:gd name="T31" fmla="*/ 713 h 713"/>
                <a:gd name="T32" fmla="*/ 382 w 766"/>
                <a:gd name="T33" fmla="*/ 656 h 713"/>
                <a:gd name="T34" fmla="*/ 570 w 766"/>
                <a:gd name="T35" fmla="*/ 182 h 713"/>
                <a:gd name="T36" fmla="*/ 549 w 766"/>
                <a:gd name="T37" fmla="*/ 184 h 713"/>
                <a:gd name="T38" fmla="*/ 297 w 766"/>
                <a:gd name="T39" fmla="*/ 646 h 713"/>
                <a:gd name="T40" fmla="*/ 309 w 766"/>
                <a:gd name="T41" fmla="*/ 710 h 713"/>
                <a:gd name="T42" fmla="*/ 254 w 766"/>
                <a:gd name="T43" fmla="*/ 692 h 713"/>
                <a:gd name="T44" fmla="*/ 242 w 766"/>
                <a:gd name="T45" fmla="*/ 616 h 713"/>
                <a:gd name="T46" fmla="*/ 527 w 766"/>
                <a:gd name="T47" fmla="*/ 168 h 713"/>
                <a:gd name="T48" fmla="*/ 158 w 766"/>
                <a:gd name="T49" fmla="*/ 573 h 713"/>
                <a:gd name="T50" fmla="*/ 174 w 766"/>
                <a:gd name="T51" fmla="*/ 644 h 713"/>
                <a:gd name="T52" fmla="*/ 124 w 766"/>
                <a:gd name="T53" fmla="*/ 607 h 713"/>
                <a:gd name="T54" fmla="*/ 108 w 766"/>
                <a:gd name="T55" fmla="*/ 542 h 713"/>
                <a:gd name="T56" fmla="*/ 508 w 766"/>
                <a:gd name="T57" fmla="*/ 144 h 713"/>
                <a:gd name="T58" fmla="*/ 69 w 766"/>
                <a:gd name="T59" fmla="*/ 464 h 713"/>
                <a:gd name="T60" fmla="*/ 82 w 766"/>
                <a:gd name="T61" fmla="*/ 540 h 713"/>
                <a:gd name="T62" fmla="*/ 47 w 766"/>
                <a:gd name="T63" fmla="*/ 486 h 713"/>
                <a:gd name="T64" fmla="*/ 32 w 766"/>
                <a:gd name="T65" fmla="*/ 418 h 713"/>
                <a:gd name="T66" fmla="*/ 504 w 766"/>
                <a:gd name="T67" fmla="*/ 105 h 713"/>
                <a:gd name="T68" fmla="*/ 23 w 766"/>
                <a:gd name="T69" fmla="*/ 349 h 713"/>
                <a:gd name="T70" fmla="*/ 22 w 766"/>
                <a:gd name="T71" fmla="*/ 412 h 713"/>
                <a:gd name="T72" fmla="*/ 1 w 766"/>
                <a:gd name="T73" fmla="*/ 354 h 713"/>
                <a:gd name="T74" fmla="*/ 0 w 766"/>
                <a:gd name="T75" fmla="*/ 298 h 713"/>
                <a:gd name="T76" fmla="*/ 661 w 766"/>
                <a:gd name="T77" fmla="*/ 0 h 713"/>
                <a:gd name="T78" fmla="*/ 746 w 766"/>
                <a:gd name="T79" fmla="*/ 25 h 7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66" h="713">
                  <a:moveTo>
                    <a:pt x="746" y="25"/>
                  </a:moveTo>
                  <a:lnTo>
                    <a:pt x="731" y="549"/>
                  </a:lnTo>
                  <a:lnTo>
                    <a:pt x="766" y="588"/>
                  </a:lnTo>
                  <a:lnTo>
                    <a:pt x="726" y="618"/>
                  </a:lnTo>
                  <a:lnTo>
                    <a:pt x="675" y="564"/>
                  </a:lnTo>
                  <a:lnTo>
                    <a:pt x="695" y="123"/>
                  </a:lnTo>
                  <a:lnTo>
                    <a:pt x="676" y="136"/>
                  </a:lnTo>
                  <a:lnTo>
                    <a:pt x="576" y="608"/>
                  </a:lnTo>
                  <a:lnTo>
                    <a:pt x="612" y="672"/>
                  </a:lnTo>
                  <a:lnTo>
                    <a:pt x="565" y="684"/>
                  </a:lnTo>
                  <a:lnTo>
                    <a:pt x="521" y="618"/>
                  </a:lnTo>
                  <a:lnTo>
                    <a:pt x="626" y="158"/>
                  </a:lnTo>
                  <a:lnTo>
                    <a:pt x="607" y="169"/>
                  </a:lnTo>
                  <a:lnTo>
                    <a:pt x="437" y="647"/>
                  </a:lnTo>
                  <a:lnTo>
                    <a:pt x="471" y="707"/>
                  </a:lnTo>
                  <a:lnTo>
                    <a:pt x="408" y="713"/>
                  </a:lnTo>
                  <a:lnTo>
                    <a:pt x="382" y="656"/>
                  </a:lnTo>
                  <a:lnTo>
                    <a:pt x="570" y="182"/>
                  </a:lnTo>
                  <a:lnTo>
                    <a:pt x="549" y="184"/>
                  </a:lnTo>
                  <a:lnTo>
                    <a:pt x="297" y="646"/>
                  </a:lnTo>
                  <a:lnTo>
                    <a:pt x="309" y="710"/>
                  </a:lnTo>
                  <a:lnTo>
                    <a:pt x="254" y="692"/>
                  </a:lnTo>
                  <a:lnTo>
                    <a:pt x="242" y="616"/>
                  </a:lnTo>
                  <a:lnTo>
                    <a:pt x="527" y="168"/>
                  </a:lnTo>
                  <a:lnTo>
                    <a:pt x="158" y="573"/>
                  </a:lnTo>
                  <a:lnTo>
                    <a:pt x="174" y="644"/>
                  </a:lnTo>
                  <a:lnTo>
                    <a:pt x="124" y="607"/>
                  </a:lnTo>
                  <a:lnTo>
                    <a:pt x="108" y="542"/>
                  </a:lnTo>
                  <a:lnTo>
                    <a:pt x="508" y="144"/>
                  </a:lnTo>
                  <a:lnTo>
                    <a:pt x="69" y="464"/>
                  </a:lnTo>
                  <a:lnTo>
                    <a:pt x="82" y="540"/>
                  </a:lnTo>
                  <a:lnTo>
                    <a:pt x="47" y="486"/>
                  </a:lnTo>
                  <a:lnTo>
                    <a:pt x="32" y="418"/>
                  </a:lnTo>
                  <a:lnTo>
                    <a:pt x="504" y="105"/>
                  </a:lnTo>
                  <a:lnTo>
                    <a:pt x="23" y="349"/>
                  </a:lnTo>
                  <a:lnTo>
                    <a:pt x="22" y="412"/>
                  </a:lnTo>
                  <a:lnTo>
                    <a:pt x="1" y="354"/>
                  </a:lnTo>
                  <a:lnTo>
                    <a:pt x="0" y="298"/>
                  </a:lnTo>
                  <a:lnTo>
                    <a:pt x="661" y="0"/>
                  </a:lnTo>
                  <a:lnTo>
                    <a:pt x="746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8"/>
            <p:cNvSpPr>
              <a:spLocks/>
            </p:cNvSpPr>
            <p:nvPr/>
          </p:nvSpPr>
          <p:spPr bwMode="auto">
            <a:xfrm>
              <a:off x="2744" y="1727"/>
              <a:ext cx="398" cy="543"/>
            </a:xfrm>
            <a:custGeom>
              <a:avLst/>
              <a:gdLst>
                <a:gd name="T0" fmla="*/ 794 w 796"/>
                <a:gd name="T1" fmla="*/ 24 h 1087"/>
                <a:gd name="T2" fmla="*/ 796 w 796"/>
                <a:gd name="T3" fmla="*/ 7 h 1087"/>
                <a:gd name="T4" fmla="*/ 771 w 796"/>
                <a:gd name="T5" fmla="*/ 0 h 1087"/>
                <a:gd name="T6" fmla="*/ 0 w 796"/>
                <a:gd name="T7" fmla="*/ 1071 h 1087"/>
                <a:gd name="T8" fmla="*/ 16 w 796"/>
                <a:gd name="T9" fmla="*/ 1087 h 1087"/>
                <a:gd name="T10" fmla="*/ 794 w 796"/>
                <a:gd name="T11" fmla="*/ 24 h 10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96" h="1087">
                  <a:moveTo>
                    <a:pt x="794" y="24"/>
                  </a:moveTo>
                  <a:lnTo>
                    <a:pt x="796" y="7"/>
                  </a:lnTo>
                  <a:lnTo>
                    <a:pt x="771" y="0"/>
                  </a:lnTo>
                  <a:lnTo>
                    <a:pt x="0" y="1071"/>
                  </a:lnTo>
                  <a:lnTo>
                    <a:pt x="16" y="1087"/>
                  </a:lnTo>
                  <a:lnTo>
                    <a:pt x="794" y="2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9"/>
            <p:cNvSpPr>
              <a:spLocks/>
            </p:cNvSpPr>
            <p:nvPr/>
          </p:nvSpPr>
          <p:spPr bwMode="auto">
            <a:xfrm>
              <a:off x="3153" y="2341"/>
              <a:ext cx="89" cy="80"/>
            </a:xfrm>
            <a:custGeom>
              <a:avLst/>
              <a:gdLst>
                <a:gd name="T0" fmla="*/ 35 w 179"/>
                <a:gd name="T1" fmla="*/ 112 h 160"/>
                <a:gd name="T2" fmla="*/ 4 w 179"/>
                <a:gd name="T3" fmla="*/ 85 h 160"/>
                <a:gd name="T4" fmla="*/ 19 w 179"/>
                <a:gd name="T5" fmla="*/ 78 h 160"/>
                <a:gd name="T6" fmla="*/ 29 w 179"/>
                <a:gd name="T7" fmla="*/ 10 h 160"/>
                <a:gd name="T8" fmla="*/ 61 w 179"/>
                <a:gd name="T9" fmla="*/ 44 h 160"/>
                <a:gd name="T10" fmla="*/ 88 w 179"/>
                <a:gd name="T11" fmla="*/ 0 h 160"/>
                <a:gd name="T12" fmla="*/ 114 w 179"/>
                <a:gd name="T13" fmla="*/ 29 h 160"/>
                <a:gd name="T14" fmla="*/ 159 w 179"/>
                <a:gd name="T15" fmla="*/ 24 h 160"/>
                <a:gd name="T16" fmla="*/ 146 w 179"/>
                <a:gd name="T17" fmla="*/ 57 h 160"/>
                <a:gd name="T18" fmla="*/ 179 w 179"/>
                <a:gd name="T19" fmla="*/ 84 h 160"/>
                <a:gd name="T20" fmla="*/ 135 w 179"/>
                <a:gd name="T21" fmla="*/ 99 h 160"/>
                <a:gd name="T22" fmla="*/ 167 w 179"/>
                <a:gd name="T23" fmla="*/ 142 h 160"/>
                <a:gd name="T24" fmla="*/ 89 w 179"/>
                <a:gd name="T25" fmla="*/ 142 h 160"/>
                <a:gd name="T26" fmla="*/ 81 w 179"/>
                <a:gd name="T27" fmla="*/ 160 h 160"/>
                <a:gd name="T28" fmla="*/ 44 w 179"/>
                <a:gd name="T29" fmla="*/ 122 h 160"/>
                <a:gd name="T30" fmla="*/ 10 w 179"/>
                <a:gd name="T31" fmla="*/ 149 h 160"/>
                <a:gd name="T32" fmla="*/ 0 w 179"/>
                <a:gd name="T33" fmla="*/ 125 h 160"/>
                <a:gd name="T34" fmla="*/ 35 w 179"/>
                <a:gd name="T35" fmla="*/ 11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9" h="160">
                  <a:moveTo>
                    <a:pt x="35" y="112"/>
                  </a:moveTo>
                  <a:lnTo>
                    <a:pt x="4" y="85"/>
                  </a:lnTo>
                  <a:lnTo>
                    <a:pt x="19" y="78"/>
                  </a:lnTo>
                  <a:lnTo>
                    <a:pt x="29" y="10"/>
                  </a:lnTo>
                  <a:lnTo>
                    <a:pt x="61" y="44"/>
                  </a:lnTo>
                  <a:lnTo>
                    <a:pt x="88" y="0"/>
                  </a:lnTo>
                  <a:lnTo>
                    <a:pt x="114" y="29"/>
                  </a:lnTo>
                  <a:lnTo>
                    <a:pt x="159" y="24"/>
                  </a:lnTo>
                  <a:lnTo>
                    <a:pt x="146" y="57"/>
                  </a:lnTo>
                  <a:lnTo>
                    <a:pt x="179" y="84"/>
                  </a:lnTo>
                  <a:lnTo>
                    <a:pt x="135" y="99"/>
                  </a:lnTo>
                  <a:lnTo>
                    <a:pt x="167" y="142"/>
                  </a:lnTo>
                  <a:lnTo>
                    <a:pt x="89" y="142"/>
                  </a:lnTo>
                  <a:lnTo>
                    <a:pt x="81" y="160"/>
                  </a:lnTo>
                  <a:lnTo>
                    <a:pt x="44" y="122"/>
                  </a:lnTo>
                  <a:lnTo>
                    <a:pt x="10" y="149"/>
                  </a:lnTo>
                  <a:lnTo>
                    <a:pt x="0" y="125"/>
                  </a:lnTo>
                  <a:lnTo>
                    <a:pt x="35" y="112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0"/>
            <p:cNvSpPr>
              <a:spLocks/>
            </p:cNvSpPr>
            <p:nvPr/>
          </p:nvSpPr>
          <p:spPr bwMode="auto">
            <a:xfrm>
              <a:off x="2937" y="2351"/>
              <a:ext cx="64" cy="104"/>
            </a:xfrm>
            <a:custGeom>
              <a:avLst/>
              <a:gdLst>
                <a:gd name="T0" fmla="*/ 44 w 126"/>
                <a:gd name="T1" fmla="*/ 0 h 210"/>
                <a:gd name="T2" fmla="*/ 35 w 126"/>
                <a:gd name="T3" fmla="*/ 1 h 210"/>
                <a:gd name="T4" fmla="*/ 25 w 126"/>
                <a:gd name="T5" fmla="*/ 4 h 210"/>
                <a:gd name="T6" fmla="*/ 19 w 126"/>
                <a:gd name="T7" fmla="*/ 12 h 210"/>
                <a:gd name="T8" fmla="*/ 27 w 126"/>
                <a:gd name="T9" fmla="*/ 32 h 210"/>
                <a:gd name="T10" fmla="*/ 21 w 126"/>
                <a:gd name="T11" fmla="*/ 51 h 210"/>
                <a:gd name="T12" fmla="*/ 2 w 126"/>
                <a:gd name="T13" fmla="*/ 62 h 210"/>
                <a:gd name="T14" fmla="*/ 6 w 126"/>
                <a:gd name="T15" fmla="*/ 85 h 210"/>
                <a:gd name="T16" fmla="*/ 38 w 126"/>
                <a:gd name="T17" fmla="*/ 96 h 210"/>
                <a:gd name="T18" fmla="*/ 38 w 126"/>
                <a:gd name="T19" fmla="*/ 118 h 210"/>
                <a:gd name="T20" fmla="*/ 19 w 126"/>
                <a:gd name="T21" fmla="*/ 131 h 210"/>
                <a:gd name="T22" fmla="*/ 16 w 126"/>
                <a:gd name="T23" fmla="*/ 146 h 210"/>
                <a:gd name="T24" fmla="*/ 23 w 126"/>
                <a:gd name="T25" fmla="*/ 161 h 210"/>
                <a:gd name="T26" fmla="*/ 39 w 126"/>
                <a:gd name="T27" fmla="*/ 173 h 210"/>
                <a:gd name="T28" fmla="*/ 57 w 126"/>
                <a:gd name="T29" fmla="*/ 174 h 210"/>
                <a:gd name="T30" fmla="*/ 74 w 126"/>
                <a:gd name="T31" fmla="*/ 176 h 210"/>
                <a:gd name="T32" fmla="*/ 87 w 126"/>
                <a:gd name="T33" fmla="*/ 183 h 210"/>
                <a:gd name="T34" fmla="*/ 88 w 126"/>
                <a:gd name="T35" fmla="*/ 196 h 210"/>
                <a:gd name="T36" fmla="*/ 93 w 126"/>
                <a:gd name="T37" fmla="*/ 210 h 210"/>
                <a:gd name="T38" fmla="*/ 96 w 126"/>
                <a:gd name="T39" fmla="*/ 196 h 210"/>
                <a:gd name="T40" fmla="*/ 88 w 126"/>
                <a:gd name="T41" fmla="*/ 174 h 210"/>
                <a:gd name="T42" fmla="*/ 94 w 126"/>
                <a:gd name="T43" fmla="*/ 173 h 210"/>
                <a:gd name="T44" fmla="*/ 107 w 126"/>
                <a:gd name="T45" fmla="*/ 169 h 210"/>
                <a:gd name="T46" fmla="*/ 119 w 126"/>
                <a:gd name="T47" fmla="*/ 160 h 210"/>
                <a:gd name="T48" fmla="*/ 126 w 126"/>
                <a:gd name="T49" fmla="*/ 145 h 210"/>
                <a:gd name="T50" fmla="*/ 114 w 126"/>
                <a:gd name="T51" fmla="*/ 126 h 210"/>
                <a:gd name="T52" fmla="*/ 97 w 126"/>
                <a:gd name="T53" fmla="*/ 116 h 210"/>
                <a:gd name="T54" fmla="*/ 97 w 126"/>
                <a:gd name="T55" fmla="*/ 100 h 210"/>
                <a:gd name="T56" fmla="*/ 108 w 126"/>
                <a:gd name="T57" fmla="*/ 86 h 210"/>
                <a:gd name="T58" fmla="*/ 111 w 126"/>
                <a:gd name="T59" fmla="*/ 63 h 210"/>
                <a:gd name="T60" fmla="*/ 93 w 126"/>
                <a:gd name="T61" fmla="*/ 46 h 210"/>
                <a:gd name="T62" fmla="*/ 74 w 126"/>
                <a:gd name="T63" fmla="*/ 39 h 210"/>
                <a:gd name="T64" fmla="*/ 72 w 126"/>
                <a:gd name="T65" fmla="*/ 25 h 210"/>
                <a:gd name="T66" fmla="*/ 69 w 126"/>
                <a:gd name="T67" fmla="*/ 9 h 210"/>
                <a:gd name="T68" fmla="*/ 46 w 126"/>
                <a:gd name="T6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6" h="210">
                  <a:moveTo>
                    <a:pt x="46" y="0"/>
                  </a:moveTo>
                  <a:lnTo>
                    <a:pt x="44" y="0"/>
                  </a:lnTo>
                  <a:lnTo>
                    <a:pt x="40" y="0"/>
                  </a:lnTo>
                  <a:lnTo>
                    <a:pt x="35" y="1"/>
                  </a:lnTo>
                  <a:lnTo>
                    <a:pt x="29" y="2"/>
                  </a:lnTo>
                  <a:lnTo>
                    <a:pt x="25" y="4"/>
                  </a:lnTo>
                  <a:lnTo>
                    <a:pt x="20" y="7"/>
                  </a:lnTo>
                  <a:lnTo>
                    <a:pt x="19" y="12"/>
                  </a:lnTo>
                  <a:lnTo>
                    <a:pt x="21" y="19"/>
                  </a:lnTo>
                  <a:lnTo>
                    <a:pt x="27" y="32"/>
                  </a:lnTo>
                  <a:lnTo>
                    <a:pt x="27" y="43"/>
                  </a:lnTo>
                  <a:lnTo>
                    <a:pt x="21" y="51"/>
                  </a:lnTo>
                  <a:lnTo>
                    <a:pt x="11" y="55"/>
                  </a:lnTo>
                  <a:lnTo>
                    <a:pt x="2" y="62"/>
                  </a:lnTo>
                  <a:lnTo>
                    <a:pt x="0" y="74"/>
                  </a:lnTo>
                  <a:lnTo>
                    <a:pt x="6" y="85"/>
                  </a:lnTo>
                  <a:lnTo>
                    <a:pt x="25" y="91"/>
                  </a:lnTo>
                  <a:lnTo>
                    <a:pt x="38" y="96"/>
                  </a:lnTo>
                  <a:lnTo>
                    <a:pt x="41" y="106"/>
                  </a:lnTo>
                  <a:lnTo>
                    <a:pt x="38" y="118"/>
                  </a:lnTo>
                  <a:lnTo>
                    <a:pt x="26" y="127"/>
                  </a:lnTo>
                  <a:lnTo>
                    <a:pt x="19" y="131"/>
                  </a:lnTo>
                  <a:lnTo>
                    <a:pt x="16" y="138"/>
                  </a:lnTo>
                  <a:lnTo>
                    <a:pt x="16" y="146"/>
                  </a:lnTo>
                  <a:lnTo>
                    <a:pt x="18" y="154"/>
                  </a:lnTo>
                  <a:lnTo>
                    <a:pt x="23" y="161"/>
                  </a:lnTo>
                  <a:lnTo>
                    <a:pt x="29" y="168"/>
                  </a:lnTo>
                  <a:lnTo>
                    <a:pt x="39" y="173"/>
                  </a:lnTo>
                  <a:lnTo>
                    <a:pt x="48" y="174"/>
                  </a:lnTo>
                  <a:lnTo>
                    <a:pt x="57" y="174"/>
                  </a:lnTo>
                  <a:lnTo>
                    <a:pt x="66" y="175"/>
                  </a:lnTo>
                  <a:lnTo>
                    <a:pt x="74" y="176"/>
                  </a:lnTo>
                  <a:lnTo>
                    <a:pt x="81" y="179"/>
                  </a:lnTo>
                  <a:lnTo>
                    <a:pt x="87" y="183"/>
                  </a:lnTo>
                  <a:lnTo>
                    <a:pt x="89" y="189"/>
                  </a:lnTo>
                  <a:lnTo>
                    <a:pt x="88" y="196"/>
                  </a:lnTo>
                  <a:lnTo>
                    <a:pt x="84" y="204"/>
                  </a:lnTo>
                  <a:lnTo>
                    <a:pt x="93" y="210"/>
                  </a:lnTo>
                  <a:lnTo>
                    <a:pt x="94" y="205"/>
                  </a:lnTo>
                  <a:lnTo>
                    <a:pt x="96" y="196"/>
                  </a:lnTo>
                  <a:lnTo>
                    <a:pt x="96" y="184"/>
                  </a:lnTo>
                  <a:lnTo>
                    <a:pt x="88" y="174"/>
                  </a:lnTo>
                  <a:lnTo>
                    <a:pt x="89" y="174"/>
                  </a:lnTo>
                  <a:lnTo>
                    <a:pt x="94" y="173"/>
                  </a:lnTo>
                  <a:lnTo>
                    <a:pt x="100" y="172"/>
                  </a:lnTo>
                  <a:lnTo>
                    <a:pt x="107" y="169"/>
                  </a:lnTo>
                  <a:lnTo>
                    <a:pt x="114" y="166"/>
                  </a:lnTo>
                  <a:lnTo>
                    <a:pt x="119" y="160"/>
                  </a:lnTo>
                  <a:lnTo>
                    <a:pt x="124" y="153"/>
                  </a:lnTo>
                  <a:lnTo>
                    <a:pt x="126" y="145"/>
                  </a:lnTo>
                  <a:lnTo>
                    <a:pt x="123" y="131"/>
                  </a:lnTo>
                  <a:lnTo>
                    <a:pt x="114" y="126"/>
                  </a:lnTo>
                  <a:lnTo>
                    <a:pt x="103" y="122"/>
                  </a:lnTo>
                  <a:lnTo>
                    <a:pt x="97" y="116"/>
                  </a:lnTo>
                  <a:lnTo>
                    <a:pt x="96" y="108"/>
                  </a:lnTo>
                  <a:lnTo>
                    <a:pt x="97" y="100"/>
                  </a:lnTo>
                  <a:lnTo>
                    <a:pt x="101" y="92"/>
                  </a:lnTo>
                  <a:lnTo>
                    <a:pt x="108" y="86"/>
                  </a:lnTo>
                  <a:lnTo>
                    <a:pt x="112" y="77"/>
                  </a:lnTo>
                  <a:lnTo>
                    <a:pt x="111" y="63"/>
                  </a:lnTo>
                  <a:lnTo>
                    <a:pt x="105" y="51"/>
                  </a:lnTo>
                  <a:lnTo>
                    <a:pt x="93" y="46"/>
                  </a:lnTo>
                  <a:lnTo>
                    <a:pt x="80" y="44"/>
                  </a:lnTo>
                  <a:lnTo>
                    <a:pt x="74" y="39"/>
                  </a:lnTo>
                  <a:lnTo>
                    <a:pt x="72" y="33"/>
                  </a:lnTo>
                  <a:lnTo>
                    <a:pt x="72" y="25"/>
                  </a:lnTo>
                  <a:lnTo>
                    <a:pt x="72" y="17"/>
                  </a:lnTo>
                  <a:lnTo>
                    <a:pt x="69" y="9"/>
                  </a:lnTo>
                  <a:lnTo>
                    <a:pt x="61" y="4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1"/>
            <p:cNvSpPr>
              <a:spLocks/>
            </p:cNvSpPr>
            <p:nvPr/>
          </p:nvSpPr>
          <p:spPr bwMode="auto">
            <a:xfrm>
              <a:off x="3104" y="2192"/>
              <a:ext cx="73" cy="45"/>
            </a:xfrm>
            <a:custGeom>
              <a:avLst/>
              <a:gdLst>
                <a:gd name="T0" fmla="*/ 146 w 146"/>
                <a:gd name="T1" fmla="*/ 33 h 89"/>
                <a:gd name="T2" fmla="*/ 146 w 146"/>
                <a:gd name="T3" fmla="*/ 29 h 89"/>
                <a:gd name="T4" fmla="*/ 145 w 146"/>
                <a:gd name="T5" fmla="*/ 21 h 89"/>
                <a:gd name="T6" fmla="*/ 141 w 146"/>
                <a:gd name="T7" fmla="*/ 15 h 89"/>
                <a:gd name="T8" fmla="*/ 134 w 146"/>
                <a:gd name="T9" fmla="*/ 17 h 89"/>
                <a:gd name="T10" fmla="*/ 125 w 146"/>
                <a:gd name="T11" fmla="*/ 20 h 89"/>
                <a:gd name="T12" fmla="*/ 117 w 146"/>
                <a:gd name="T13" fmla="*/ 20 h 89"/>
                <a:gd name="T14" fmla="*/ 112 w 146"/>
                <a:gd name="T15" fmla="*/ 17 h 89"/>
                <a:gd name="T16" fmla="*/ 108 w 146"/>
                <a:gd name="T17" fmla="*/ 9 h 89"/>
                <a:gd name="T18" fmla="*/ 104 w 146"/>
                <a:gd name="T19" fmla="*/ 2 h 89"/>
                <a:gd name="T20" fmla="*/ 95 w 146"/>
                <a:gd name="T21" fmla="*/ 0 h 89"/>
                <a:gd name="T22" fmla="*/ 87 w 146"/>
                <a:gd name="T23" fmla="*/ 5 h 89"/>
                <a:gd name="T24" fmla="*/ 83 w 146"/>
                <a:gd name="T25" fmla="*/ 18 h 89"/>
                <a:gd name="T26" fmla="*/ 80 w 146"/>
                <a:gd name="T27" fmla="*/ 27 h 89"/>
                <a:gd name="T28" fmla="*/ 73 w 146"/>
                <a:gd name="T29" fmla="*/ 30 h 89"/>
                <a:gd name="T30" fmla="*/ 65 w 146"/>
                <a:gd name="T31" fmla="*/ 27 h 89"/>
                <a:gd name="T32" fmla="*/ 58 w 146"/>
                <a:gd name="T33" fmla="*/ 19 h 89"/>
                <a:gd name="T34" fmla="*/ 50 w 146"/>
                <a:gd name="T35" fmla="*/ 11 h 89"/>
                <a:gd name="T36" fmla="*/ 39 w 146"/>
                <a:gd name="T37" fmla="*/ 13 h 89"/>
                <a:gd name="T38" fmla="*/ 30 w 146"/>
                <a:gd name="T39" fmla="*/ 21 h 89"/>
                <a:gd name="T40" fmla="*/ 26 w 146"/>
                <a:gd name="T41" fmla="*/ 34 h 89"/>
                <a:gd name="T42" fmla="*/ 24 w 146"/>
                <a:gd name="T43" fmla="*/ 48 h 89"/>
                <a:gd name="T44" fmla="*/ 21 w 146"/>
                <a:gd name="T45" fmla="*/ 58 h 89"/>
                <a:gd name="T46" fmla="*/ 14 w 146"/>
                <a:gd name="T47" fmla="*/ 63 h 89"/>
                <a:gd name="T48" fmla="*/ 4 w 146"/>
                <a:gd name="T49" fmla="*/ 59 h 89"/>
                <a:gd name="T50" fmla="*/ 0 w 146"/>
                <a:gd name="T51" fmla="*/ 65 h 89"/>
                <a:gd name="T52" fmla="*/ 4 w 146"/>
                <a:gd name="T53" fmla="*/ 66 h 89"/>
                <a:gd name="T54" fmla="*/ 11 w 146"/>
                <a:gd name="T55" fmla="*/ 68 h 89"/>
                <a:gd name="T56" fmla="*/ 19 w 146"/>
                <a:gd name="T57" fmla="*/ 68 h 89"/>
                <a:gd name="T58" fmla="*/ 26 w 146"/>
                <a:gd name="T59" fmla="*/ 63 h 89"/>
                <a:gd name="T60" fmla="*/ 27 w 146"/>
                <a:gd name="T61" fmla="*/ 66 h 89"/>
                <a:gd name="T62" fmla="*/ 29 w 146"/>
                <a:gd name="T63" fmla="*/ 75 h 89"/>
                <a:gd name="T64" fmla="*/ 35 w 146"/>
                <a:gd name="T65" fmla="*/ 85 h 89"/>
                <a:gd name="T66" fmla="*/ 45 w 146"/>
                <a:gd name="T67" fmla="*/ 89 h 89"/>
                <a:gd name="T68" fmla="*/ 54 w 146"/>
                <a:gd name="T69" fmla="*/ 87 h 89"/>
                <a:gd name="T70" fmla="*/ 59 w 146"/>
                <a:gd name="T71" fmla="*/ 81 h 89"/>
                <a:gd name="T72" fmla="*/ 61 w 146"/>
                <a:gd name="T73" fmla="*/ 74 h 89"/>
                <a:gd name="T74" fmla="*/ 65 w 146"/>
                <a:gd name="T75" fmla="*/ 70 h 89"/>
                <a:gd name="T76" fmla="*/ 70 w 146"/>
                <a:gd name="T77" fmla="*/ 68 h 89"/>
                <a:gd name="T78" fmla="*/ 76 w 146"/>
                <a:gd name="T79" fmla="*/ 68 h 89"/>
                <a:gd name="T80" fmla="*/ 82 w 146"/>
                <a:gd name="T81" fmla="*/ 71 h 89"/>
                <a:gd name="T82" fmla="*/ 87 w 146"/>
                <a:gd name="T83" fmla="*/ 75 h 89"/>
                <a:gd name="T84" fmla="*/ 92 w 146"/>
                <a:gd name="T85" fmla="*/ 79 h 89"/>
                <a:gd name="T86" fmla="*/ 103 w 146"/>
                <a:gd name="T87" fmla="*/ 79 h 89"/>
                <a:gd name="T88" fmla="*/ 111 w 146"/>
                <a:gd name="T89" fmla="*/ 74 h 89"/>
                <a:gd name="T90" fmla="*/ 114 w 146"/>
                <a:gd name="T91" fmla="*/ 65 h 89"/>
                <a:gd name="T92" fmla="*/ 115 w 146"/>
                <a:gd name="T93" fmla="*/ 57 h 89"/>
                <a:gd name="T94" fmla="*/ 119 w 146"/>
                <a:gd name="T95" fmla="*/ 52 h 89"/>
                <a:gd name="T96" fmla="*/ 123 w 146"/>
                <a:gd name="T97" fmla="*/ 51 h 89"/>
                <a:gd name="T98" fmla="*/ 128 w 146"/>
                <a:gd name="T99" fmla="*/ 51 h 89"/>
                <a:gd name="T100" fmla="*/ 134 w 146"/>
                <a:gd name="T101" fmla="*/ 51 h 89"/>
                <a:gd name="T102" fmla="*/ 140 w 146"/>
                <a:gd name="T103" fmla="*/ 49 h 89"/>
                <a:gd name="T104" fmla="*/ 144 w 146"/>
                <a:gd name="T105" fmla="*/ 43 h 89"/>
                <a:gd name="T106" fmla="*/ 146 w 146"/>
                <a:gd name="T107" fmla="*/ 3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46" h="89">
                  <a:moveTo>
                    <a:pt x="146" y="33"/>
                  </a:moveTo>
                  <a:lnTo>
                    <a:pt x="146" y="29"/>
                  </a:lnTo>
                  <a:lnTo>
                    <a:pt x="145" y="21"/>
                  </a:lnTo>
                  <a:lnTo>
                    <a:pt x="141" y="15"/>
                  </a:lnTo>
                  <a:lnTo>
                    <a:pt x="134" y="17"/>
                  </a:lnTo>
                  <a:lnTo>
                    <a:pt x="125" y="20"/>
                  </a:lnTo>
                  <a:lnTo>
                    <a:pt x="117" y="20"/>
                  </a:lnTo>
                  <a:lnTo>
                    <a:pt x="112" y="17"/>
                  </a:lnTo>
                  <a:lnTo>
                    <a:pt x="108" y="9"/>
                  </a:lnTo>
                  <a:lnTo>
                    <a:pt x="104" y="2"/>
                  </a:lnTo>
                  <a:lnTo>
                    <a:pt x="95" y="0"/>
                  </a:lnTo>
                  <a:lnTo>
                    <a:pt x="87" y="5"/>
                  </a:lnTo>
                  <a:lnTo>
                    <a:pt x="83" y="18"/>
                  </a:lnTo>
                  <a:lnTo>
                    <a:pt x="80" y="27"/>
                  </a:lnTo>
                  <a:lnTo>
                    <a:pt x="73" y="30"/>
                  </a:lnTo>
                  <a:lnTo>
                    <a:pt x="65" y="27"/>
                  </a:lnTo>
                  <a:lnTo>
                    <a:pt x="58" y="19"/>
                  </a:lnTo>
                  <a:lnTo>
                    <a:pt x="50" y="11"/>
                  </a:lnTo>
                  <a:lnTo>
                    <a:pt x="39" y="13"/>
                  </a:lnTo>
                  <a:lnTo>
                    <a:pt x="30" y="21"/>
                  </a:lnTo>
                  <a:lnTo>
                    <a:pt x="26" y="34"/>
                  </a:lnTo>
                  <a:lnTo>
                    <a:pt x="24" y="48"/>
                  </a:lnTo>
                  <a:lnTo>
                    <a:pt x="21" y="58"/>
                  </a:lnTo>
                  <a:lnTo>
                    <a:pt x="14" y="63"/>
                  </a:lnTo>
                  <a:lnTo>
                    <a:pt x="4" y="59"/>
                  </a:lnTo>
                  <a:lnTo>
                    <a:pt x="0" y="65"/>
                  </a:lnTo>
                  <a:lnTo>
                    <a:pt x="4" y="66"/>
                  </a:lnTo>
                  <a:lnTo>
                    <a:pt x="11" y="68"/>
                  </a:lnTo>
                  <a:lnTo>
                    <a:pt x="19" y="68"/>
                  </a:lnTo>
                  <a:lnTo>
                    <a:pt x="26" y="63"/>
                  </a:lnTo>
                  <a:lnTo>
                    <a:pt x="27" y="66"/>
                  </a:lnTo>
                  <a:lnTo>
                    <a:pt x="29" y="75"/>
                  </a:lnTo>
                  <a:lnTo>
                    <a:pt x="35" y="85"/>
                  </a:lnTo>
                  <a:lnTo>
                    <a:pt x="45" y="89"/>
                  </a:lnTo>
                  <a:lnTo>
                    <a:pt x="54" y="87"/>
                  </a:lnTo>
                  <a:lnTo>
                    <a:pt x="59" y="81"/>
                  </a:lnTo>
                  <a:lnTo>
                    <a:pt x="61" y="74"/>
                  </a:lnTo>
                  <a:lnTo>
                    <a:pt x="65" y="70"/>
                  </a:lnTo>
                  <a:lnTo>
                    <a:pt x="70" y="68"/>
                  </a:lnTo>
                  <a:lnTo>
                    <a:pt x="76" y="68"/>
                  </a:lnTo>
                  <a:lnTo>
                    <a:pt x="82" y="71"/>
                  </a:lnTo>
                  <a:lnTo>
                    <a:pt x="87" y="75"/>
                  </a:lnTo>
                  <a:lnTo>
                    <a:pt x="92" y="79"/>
                  </a:lnTo>
                  <a:lnTo>
                    <a:pt x="103" y="79"/>
                  </a:lnTo>
                  <a:lnTo>
                    <a:pt x="111" y="74"/>
                  </a:lnTo>
                  <a:lnTo>
                    <a:pt x="114" y="65"/>
                  </a:lnTo>
                  <a:lnTo>
                    <a:pt x="115" y="57"/>
                  </a:lnTo>
                  <a:lnTo>
                    <a:pt x="119" y="52"/>
                  </a:lnTo>
                  <a:lnTo>
                    <a:pt x="123" y="51"/>
                  </a:lnTo>
                  <a:lnTo>
                    <a:pt x="128" y="51"/>
                  </a:lnTo>
                  <a:lnTo>
                    <a:pt x="134" y="51"/>
                  </a:lnTo>
                  <a:lnTo>
                    <a:pt x="140" y="49"/>
                  </a:lnTo>
                  <a:lnTo>
                    <a:pt x="144" y="43"/>
                  </a:lnTo>
                  <a:lnTo>
                    <a:pt x="146" y="33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2877" y="2256"/>
              <a:ext cx="94" cy="93"/>
            </a:xfrm>
            <a:custGeom>
              <a:avLst/>
              <a:gdLst>
                <a:gd name="T0" fmla="*/ 96 w 188"/>
                <a:gd name="T1" fmla="*/ 149 h 186"/>
                <a:gd name="T2" fmla="*/ 57 w 188"/>
                <a:gd name="T3" fmla="*/ 163 h 186"/>
                <a:gd name="T4" fmla="*/ 58 w 188"/>
                <a:gd name="T5" fmla="*/ 147 h 186"/>
                <a:gd name="T6" fmla="*/ 0 w 188"/>
                <a:gd name="T7" fmla="*/ 106 h 186"/>
                <a:gd name="T8" fmla="*/ 47 w 188"/>
                <a:gd name="T9" fmla="*/ 95 h 186"/>
                <a:gd name="T10" fmla="*/ 19 w 188"/>
                <a:gd name="T11" fmla="*/ 50 h 186"/>
                <a:gd name="T12" fmla="*/ 58 w 188"/>
                <a:gd name="T13" fmla="*/ 42 h 186"/>
                <a:gd name="T14" fmla="*/ 74 w 188"/>
                <a:gd name="T15" fmla="*/ 0 h 186"/>
                <a:gd name="T16" fmla="*/ 99 w 188"/>
                <a:gd name="T17" fmla="*/ 26 h 186"/>
                <a:gd name="T18" fmla="*/ 139 w 188"/>
                <a:gd name="T19" fmla="*/ 11 h 186"/>
                <a:gd name="T20" fmla="*/ 132 w 188"/>
                <a:gd name="T21" fmla="*/ 56 h 186"/>
                <a:gd name="T22" fmla="*/ 188 w 188"/>
                <a:gd name="T23" fmla="*/ 46 h 186"/>
                <a:gd name="T24" fmla="*/ 150 w 188"/>
                <a:gd name="T25" fmla="*/ 115 h 186"/>
                <a:gd name="T26" fmla="*/ 163 w 188"/>
                <a:gd name="T27" fmla="*/ 130 h 186"/>
                <a:gd name="T28" fmla="*/ 109 w 188"/>
                <a:gd name="T29" fmla="*/ 144 h 186"/>
                <a:gd name="T30" fmla="*/ 119 w 188"/>
                <a:gd name="T31" fmla="*/ 186 h 186"/>
                <a:gd name="T32" fmla="*/ 93 w 188"/>
                <a:gd name="T33" fmla="*/ 183 h 186"/>
                <a:gd name="T34" fmla="*/ 96 w 188"/>
                <a:gd name="T35" fmla="*/ 149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8" h="186">
                  <a:moveTo>
                    <a:pt x="96" y="149"/>
                  </a:moveTo>
                  <a:lnTo>
                    <a:pt x="57" y="163"/>
                  </a:lnTo>
                  <a:lnTo>
                    <a:pt x="58" y="147"/>
                  </a:lnTo>
                  <a:lnTo>
                    <a:pt x="0" y="106"/>
                  </a:lnTo>
                  <a:lnTo>
                    <a:pt x="47" y="95"/>
                  </a:lnTo>
                  <a:lnTo>
                    <a:pt x="19" y="50"/>
                  </a:lnTo>
                  <a:lnTo>
                    <a:pt x="58" y="42"/>
                  </a:lnTo>
                  <a:lnTo>
                    <a:pt x="74" y="0"/>
                  </a:lnTo>
                  <a:lnTo>
                    <a:pt x="99" y="26"/>
                  </a:lnTo>
                  <a:lnTo>
                    <a:pt x="139" y="11"/>
                  </a:lnTo>
                  <a:lnTo>
                    <a:pt x="132" y="56"/>
                  </a:lnTo>
                  <a:lnTo>
                    <a:pt x="188" y="46"/>
                  </a:lnTo>
                  <a:lnTo>
                    <a:pt x="150" y="115"/>
                  </a:lnTo>
                  <a:lnTo>
                    <a:pt x="163" y="130"/>
                  </a:lnTo>
                  <a:lnTo>
                    <a:pt x="109" y="144"/>
                  </a:lnTo>
                  <a:lnTo>
                    <a:pt x="119" y="186"/>
                  </a:lnTo>
                  <a:lnTo>
                    <a:pt x="93" y="183"/>
                  </a:lnTo>
                  <a:lnTo>
                    <a:pt x="96" y="149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2914" y="2202"/>
              <a:ext cx="88" cy="48"/>
            </a:xfrm>
            <a:custGeom>
              <a:avLst/>
              <a:gdLst>
                <a:gd name="T0" fmla="*/ 4 w 175"/>
                <a:gd name="T1" fmla="*/ 25 h 96"/>
                <a:gd name="T2" fmla="*/ 2 w 175"/>
                <a:gd name="T3" fmla="*/ 41 h 96"/>
                <a:gd name="T4" fmla="*/ 21 w 175"/>
                <a:gd name="T5" fmla="*/ 46 h 96"/>
                <a:gd name="T6" fmla="*/ 33 w 175"/>
                <a:gd name="T7" fmla="*/ 56 h 96"/>
                <a:gd name="T8" fmla="*/ 32 w 175"/>
                <a:gd name="T9" fmla="*/ 70 h 96"/>
                <a:gd name="T10" fmla="*/ 36 w 175"/>
                <a:gd name="T11" fmla="*/ 77 h 96"/>
                <a:gd name="T12" fmla="*/ 47 w 175"/>
                <a:gd name="T13" fmla="*/ 81 h 96"/>
                <a:gd name="T14" fmla="*/ 58 w 175"/>
                <a:gd name="T15" fmla="*/ 75 h 96"/>
                <a:gd name="T16" fmla="*/ 72 w 175"/>
                <a:gd name="T17" fmla="*/ 62 h 96"/>
                <a:gd name="T18" fmla="*/ 87 w 175"/>
                <a:gd name="T19" fmla="*/ 69 h 96"/>
                <a:gd name="T20" fmla="*/ 90 w 175"/>
                <a:gd name="T21" fmla="*/ 88 h 96"/>
                <a:gd name="T22" fmla="*/ 100 w 175"/>
                <a:gd name="T23" fmla="*/ 94 h 96"/>
                <a:gd name="T24" fmla="*/ 114 w 175"/>
                <a:gd name="T25" fmla="*/ 94 h 96"/>
                <a:gd name="T26" fmla="*/ 127 w 175"/>
                <a:gd name="T27" fmla="*/ 89 h 96"/>
                <a:gd name="T28" fmla="*/ 136 w 175"/>
                <a:gd name="T29" fmla="*/ 77 h 96"/>
                <a:gd name="T30" fmla="*/ 144 w 175"/>
                <a:gd name="T31" fmla="*/ 67 h 96"/>
                <a:gd name="T32" fmla="*/ 154 w 175"/>
                <a:gd name="T33" fmla="*/ 61 h 96"/>
                <a:gd name="T34" fmla="*/ 163 w 175"/>
                <a:gd name="T35" fmla="*/ 65 h 96"/>
                <a:gd name="T36" fmla="*/ 175 w 175"/>
                <a:gd name="T37" fmla="*/ 67 h 96"/>
                <a:gd name="T38" fmla="*/ 167 w 175"/>
                <a:gd name="T39" fmla="*/ 59 h 96"/>
                <a:gd name="T40" fmla="*/ 148 w 175"/>
                <a:gd name="T41" fmla="*/ 56 h 96"/>
                <a:gd name="T42" fmla="*/ 151 w 175"/>
                <a:gd name="T43" fmla="*/ 43 h 96"/>
                <a:gd name="T44" fmla="*/ 141 w 175"/>
                <a:gd name="T45" fmla="*/ 21 h 96"/>
                <a:gd name="T46" fmla="*/ 123 w 175"/>
                <a:gd name="T47" fmla="*/ 21 h 96"/>
                <a:gd name="T48" fmla="*/ 110 w 175"/>
                <a:gd name="T49" fmla="*/ 29 h 96"/>
                <a:gd name="T50" fmla="*/ 97 w 175"/>
                <a:gd name="T51" fmla="*/ 23 h 96"/>
                <a:gd name="T52" fmla="*/ 90 w 175"/>
                <a:gd name="T53" fmla="*/ 12 h 96"/>
                <a:gd name="T54" fmla="*/ 86 w 175"/>
                <a:gd name="T55" fmla="*/ 5 h 96"/>
                <a:gd name="T56" fmla="*/ 75 w 175"/>
                <a:gd name="T57" fmla="*/ 0 h 96"/>
                <a:gd name="T58" fmla="*/ 65 w 175"/>
                <a:gd name="T59" fmla="*/ 0 h 96"/>
                <a:gd name="T60" fmla="*/ 56 w 175"/>
                <a:gd name="T61" fmla="*/ 7 h 96"/>
                <a:gd name="T62" fmla="*/ 44 w 175"/>
                <a:gd name="T63" fmla="*/ 17 h 96"/>
                <a:gd name="T64" fmla="*/ 33 w 175"/>
                <a:gd name="T65" fmla="*/ 14 h 96"/>
                <a:gd name="T66" fmla="*/ 20 w 175"/>
                <a:gd name="T67" fmla="*/ 10 h 96"/>
                <a:gd name="T68" fmla="*/ 5 w 175"/>
                <a:gd name="T69" fmla="*/ 2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5" h="96">
                  <a:moveTo>
                    <a:pt x="5" y="22"/>
                  </a:moveTo>
                  <a:lnTo>
                    <a:pt x="4" y="25"/>
                  </a:lnTo>
                  <a:lnTo>
                    <a:pt x="0" y="33"/>
                  </a:lnTo>
                  <a:lnTo>
                    <a:pt x="2" y="41"/>
                  </a:lnTo>
                  <a:lnTo>
                    <a:pt x="10" y="45"/>
                  </a:lnTo>
                  <a:lnTo>
                    <a:pt x="21" y="46"/>
                  </a:lnTo>
                  <a:lnTo>
                    <a:pt x="29" y="50"/>
                  </a:lnTo>
                  <a:lnTo>
                    <a:pt x="33" y="56"/>
                  </a:lnTo>
                  <a:lnTo>
                    <a:pt x="32" y="66"/>
                  </a:lnTo>
                  <a:lnTo>
                    <a:pt x="32" y="70"/>
                  </a:lnTo>
                  <a:lnTo>
                    <a:pt x="33" y="74"/>
                  </a:lnTo>
                  <a:lnTo>
                    <a:pt x="36" y="77"/>
                  </a:lnTo>
                  <a:lnTo>
                    <a:pt x="41" y="79"/>
                  </a:lnTo>
                  <a:lnTo>
                    <a:pt x="47" y="81"/>
                  </a:lnTo>
                  <a:lnTo>
                    <a:pt x="52" y="79"/>
                  </a:lnTo>
                  <a:lnTo>
                    <a:pt x="58" y="75"/>
                  </a:lnTo>
                  <a:lnTo>
                    <a:pt x="64" y="69"/>
                  </a:lnTo>
                  <a:lnTo>
                    <a:pt x="72" y="62"/>
                  </a:lnTo>
                  <a:lnTo>
                    <a:pt x="80" y="62"/>
                  </a:lnTo>
                  <a:lnTo>
                    <a:pt x="87" y="69"/>
                  </a:lnTo>
                  <a:lnTo>
                    <a:pt x="89" y="81"/>
                  </a:lnTo>
                  <a:lnTo>
                    <a:pt x="90" y="88"/>
                  </a:lnTo>
                  <a:lnTo>
                    <a:pt x="94" y="92"/>
                  </a:lnTo>
                  <a:lnTo>
                    <a:pt x="100" y="94"/>
                  </a:lnTo>
                  <a:lnTo>
                    <a:pt x="106" y="96"/>
                  </a:lnTo>
                  <a:lnTo>
                    <a:pt x="114" y="94"/>
                  </a:lnTo>
                  <a:lnTo>
                    <a:pt x="121" y="92"/>
                  </a:lnTo>
                  <a:lnTo>
                    <a:pt x="127" y="89"/>
                  </a:lnTo>
                  <a:lnTo>
                    <a:pt x="132" y="83"/>
                  </a:lnTo>
                  <a:lnTo>
                    <a:pt x="136" y="77"/>
                  </a:lnTo>
                  <a:lnTo>
                    <a:pt x="140" y="71"/>
                  </a:lnTo>
                  <a:lnTo>
                    <a:pt x="144" y="67"/>
                  </a:lnTo>
                  <a:lnTo>
                    <a:pt x="149" y="63"/>
                  </a:lnTo>
                  <a:lnTo>
                    <a:pt x="154" y="61"/>
                  </a:lnTo>
                  <a:lnTo>
                    <a:pt x="158" y="62"/>
                  </a:lnTo>
                  <a:lnTo>
                    <a:pt x="163" y="65"/>
                  </a:lnTo>
                  <a:lnTo>
                    <a:pt x="167" y="71"/>
                  </a:lnTo>
                  <a:lnTo>
                    <a:pt x="175" y="67"/>
                  </a:lnTo>
                  <a:lnTo>
                    <a:pt x="173" y="65"/>
                  </a:lnTo>
                  <a:lnTo>
                    <a:pt x="167" y="59"/>
                  </a:lnTo>
                  <a:lnTo>
                    <a:pt x="158" y="55"/>
                  </a:lnTo>
                  <a:lnTo>
                    <a:pt x="148" y="56"/>
                  </a:lnTo>
                  <a:lnTo>
                    <a:pt x="149" y="52"/>
                  </a:lnTo>
                  <a:lnTo>
                    <a:pt x="151" y="43"/>
                  </a:lnTo>
                  <a:lnTo>
                    <a:pt x="149" y="31"/>
                  </a:lnTo>
                  <a:lnTo>
                    <a:pt x="141" y="21"/>
                  </a:lnTo>
                  <a:lnTo>
                    <a:pt x="129" y="17"/>
                  </a:lnTo>
                  <a:lnTo>
                    <a:pt x="123" y="21"/>
                  </a:lnTo>
                  <a:lnTo>
                    <a:pt x="116" y="27"/>
                  </a:lnTo>
                  <a:lnTo>
                    <a:pt x="110" y="29"/>
                  </a:lnTo>
                  <a:lnTo>
                    <a:pt x="103" y="27"/>
                  </a:lnTo>
                  <a:lnTo>
                    <a:pt x="97" y="23"/>
                  </a:lnTo>
                  <a:lnTo>
                    <a:pt x="93" y="18"/>
                  </a:lnTo>
                  <a:lnTo>
                    <a:pt x="90" y="12"/>
                  </a:lnTo>
                  <a:lnTo>
                    <a:pt x="89" y="8"/>
                  </a:lnTo>
                  <a:lnTo>
                    <a:pt x="86" y="5"/>
                  </a:lnTo>
                  <a:lnTo>
                    <a:pt x="81" y="2"/>
                  </a:lnTo>
                  <a:lnTo>
                    <a:pt x="75" y="0"/>
                  </a:lnTo>
                  <a:lnTo>
                    <a:pt x="70" y="0"/>
                  </a:lnTo>
                  <a:lnTo>
                    <a:pt x="65" y="0"/>
                  </a:lnTo>
                  <a:lnTo>
                    <a:pt x="59" y="2"/>
                  </a:lnTo>
                  <a:lnTo>
                    <a:pt x="56" y="7"/>
                  </a:lnTo>
                  <a:lnTo>
                    <a:pt x="50" y="15"/>
                  </a:lnTo>
                  <a:lnTo>
                    <a:pt x="44" y="17"/>
                  </a:lnTo>
                  <a:lnTo>
                    <a:pt x="38" y="16"/>
                  </a:lnTo>
                  <a:lnTo>
                    <a:pt x="33" y="14"/>
                  </a:lnTo>
                  <a:lnTo>
                    <a:pt x="27" y="10"/>
                  </a:lnTo>
                  <a:lnTo>
                    <a:pt x="20" y="10"/>
                  </a:lnTo>
                  <a:lnTo>
                    <a:pt x="12" y="13"/>
                  </a:lnTo>
                  <a:lnTo>
                    <a:pt x="5" y="22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3059" y="2413"/>
              <a:ext cx="88" cy="48"/>
            </a:xfrm>
            <a:custGeom>
              <a:avLst/>
              <a:gdLst>
                <a:gd name="T0" fmla="*/ 3 w 177"/>
                <a:gd name="T1" fmla="*/ 27 h 97"/>
                <a:gd name="T2" fmla="*/ 2 w 177"/>
                <a:gd name="T3" fmla="*/ 42 h 97"/>
                <a:gd name="T4" fmla="*/ 21 w 177"/>
                <a:gd name="T5" fmla="*/ 47 h 97"/>
                <a:gd name="T6" fmla="*/ 34 w 177"/>
                <a:gd name="T7" fmla="*/ 58 h 97"/>
                <a:gd name="T8" fmla="*/ 33 w 177"/>
                <a:gd name="T9" fmla="*/ 71 h 97"/>
                <a:gd name="T10" fmla="*/ 37 w 177"/>
                <a:gd name="T11" fmla="*/ 79 h 97"/>
                <a:gd name="T12" fmla="*/ 48 w 177"/>
                <a:gd name="T13" fmla="*/ 82 h 97"/>
                <a:gd name="T14" fmla="*/ 59 w 177"/>
                <a:gd name="T15" fmla="*/ 76 h 97"/>
                <a:gd name="T16" fmla="*/ 72 w 177"/>
                <a:gd name="T17" fmla="*/ 64 h 97"/>
                <a:gd name="T18" fmla="*/ 88 w 177"/>
                <a:gd name="T19" fmla="*/ 71 h 97"/>
                <a:gd name="T20" fmla="*/ 91 w 177"/>
                <a:gd name="T21" fmla="*/ 89 h 97"/>
                <a:gd name="T22" fmla="*/ 101 w 177"/>
                <a:gd name="T23" fmla="*/ 96 h 97"/>
                <a:gd name="T24" fmla="*/ 116 w 177"/>
                <a:gd name="T25" fmla="*/ 97 h 97"/>
                <a:gd name="T26" fmla="*/ 128 w 177"/>
                <a:gd name="T27" fmla="*/ 90 h 97"/>
                <a:gd name="T28" fmla="*/ 136 w 177"/>
                <a:gd name="T29" fmla="*/ 78 h 97"/>
                <a:gd name="T30" fmla="*/ 146 w 177"/>
                <a:gd name="T31" fmla="*/ 67 h 97"/>
                <a:gd name="T32" fmla="*/ 155 w 177"/>
                <a:gd name="T33" fmla="*/ 63 h 97"/>
                <a:gd name="T34" fmla="*/ 164 w 177"/>
                <a:gd name="T35" fmla="*/ 66 h 97"/>
                <a:gd name="T36" fmla="*/ 177 w 177"/>
                <a:gd name="T37" fmla="*/ 67 h 97"/>
                <a:gd name="T38" fmla="*/ 167 w 177"/>
                <a:gd name="T39" fmla="*/ 59 h 97"/>
                <a:gd name="T40" fmla="*/ 149 w 177"/>
                <a:gd name="T41" fmla="*/ 57 h 97"/>
                <a:gd name="T42" fmla="*/ 152 w 177"/>
                <a:gd name="T43" fmla="*/ 43 h 97"/>
                <a:gd name="T44" fmla="*/ 142 w 177"/>
                <a:gd name="T45" fmla="*/ 21 h 97"/>
                <a:gd name="T46" fmla="*/ 122 w 177"/>
                <a:gd name="T47" fmla="*/ 22 h 97"/>
                <a:gd name="T48" fmla="*/ 110 w 177"/>
                <a:gd name="T49" fmla="*/ 30 h 97"/>
                <a:gd name="T50" fmla="*/ 98 w 177"/>
                <a:gd name="T51" fmla="*/ 25 h 97"/>
                <a:gd name="T52" fmla="*/ 91 w 177"/>
                <a:gd name="T53" fmla="*/ 13 h 97"/>
                <a:gd name="T54" fmla="*/ 86 w 177"/>
                <a:gd name="T55" fmla="*/ 6 h 97"/>
                <a:gd name="T56" fmla="*/ 76 w 177"/>
                <a:gd name="T57" fmla="*/ 2 h 97"/>
                <a:gd name="T58" fmla="*/ 65 w 177"/>
                <a:gd name="T59" fmla="*/ 2 h 97"/>
                <a:gd name="T60" fmla="*/ 57 w 177"/>
                <a:gd name="T61" fmla="*/ 9 h 97"/>
                <a:gd name="T62" fmla="*/ 45 w 177"/>
                <a:gd name="T63" fmla="*/ 18 h 97"/>
                <a:gd name="T64" fmla="*/ 34 w 177"/>
                <a:gd name="T65" fmla="*/ 14 h 97"/>
                <a:gd name="T66" fmla="*/ 21 w 177"/>
                <a:gd name="T67" fmla="*/ 11 h 97"/>
                <a:gd name="T68" fmla="*/ 5 w 177"/>
                <a:gd name="T69" fmla="*/ 23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7" h="97">
                  <a:moveTo>
                    <a:pt x="5" y="23"/>
                  </a:moveTo>
                  <a:lnTo>
                    <a:pt x="3" y="27"/>
                  </a:lnTo>
                  <a:lnTo>
                    <a:pt x="0" y="35"/>
                  </a:lnTo>
                  <a:lnTo>
                    <a:pt x="2" y="42"/>
                  </a:lnTo>
                  <a:lnTo>
                    <a:pt x="10" y="45"/>
                  </a:lnTo>
                  <a:lnTo>
                    <a:pt x="21" y="47"/>
                  </a:lnTo>
                  <a:lnTo>
                    <a:pt x="30" y="51"/>
                  </a:lnTo>
                  <a:lnTo>
                    <a:pt x="34" y="58"/>
                  </a:lnTo>
                  <a:lnTo>
                    <a:pt x="33" y="66"/>
                  </a:lnTo>
                  <a:lnTo>
                    <a:pt x="33" y="71"/>
                  </a:lnTo>
                  <a:lnTo>
                    <a:pt x="34" y="75"/>
                  </a:lnTo>
                  <a:lnTo>
                    <a:pt x="37" y="79"/>
                  </a:lnTo>
                  <a:lnTo>
                    <a:pt x="42" y="81"/>
                  </a:lnTo>
                  <a:lnTo>
                    <a:pt x="48" y="82"/>
                  </a:lnTo>
                  <a:lnTo>
                    <a:pt x="53" y="81"/>
                  </a:lnTo>
                  <a:lnTo>
                    <a:pt x="59" y="76"/>
                  </a:lnTo>
                  <a:lnTo>
                    <a:pt x="64" y="71"/>
                  </a:lnTo>
                  <a:lnTo>
                    <a:pt x="72" y="64"/>
                  </a:lnTo>
                  <a:lnTo>
                    <a:pt x="81" y="64"/>
                  </a:lnTo>
                  <a:lnTo>
                    <a:pt x="88" y="71"/>
                  </a:lnTo>
                  <a:lnTo>
                    <a:pt x="90" y="82"/>
                  </a:lnTo>
                  <a:lnTo>
                    <a:pt x="91" y="89"/>
                  </a:lnTo>
                  <a:lnTo>
                    <a:pt x="95" y="94"/>
                  </a:lnTo>
                  <a:lnTo>
                    <a:pt x="101" y="96"/>
                  </a:lnTo>
                  <a:lnTo>
                    <a:pt x="108" y="97"/>
                  </a:lnTo>
                  <a:lnTo>
                    <a:pt x="116" y="97"/>
                  </a:lnTo>
                  <a:lnTo>
                    <a:pt x="122" y="95"/>
                  </a:lnTo>
                  <a:lnTo>
                    <a:pt x="128" y="90"/>
                  </a:lnTo>
                  <a:lnTo>
                    <a:pt x="133" y="85"/>
                  </a:lnTo>
                  <a:lnTo>
                    <a:pt x="136" y="78"/>
                  </a:lnTo>
                  <a:lnTo>
                    <a:pt x="141" y="72"/>
                  </a:lnTo>
                  <a:lnTo>
                    <a:pt x="146" y="67"/>
                  </a:lnTo>
                  <a:lnTo>
                    <a:pt x="150" y="64"/>
                  </a:lnTo>
                  <a:lnTo>
                    <a:pt x="155" y="63"/>
                  </a:lnTo>
                  <a:lnTo>
                    <a:pt x="159" y="63"/>
                  </a:lnTo>
                  <a:lnTo>
                    <a:pt x="164" y="66"/>
                  </a:lnTo>
                  <a:lnTo>
                    <a:pt x="169" y="72"/>
                  </a:lnTo>
                  <a:lnTo>
                    <a:pt x="177" y="67"/>
                  </a:lnTo>
                  <a:lnTo>
                    <a:pt x="174" y="65"/>
                  </a:lnTo>
                  <a:lnTo>
                    <a:pt x="167" y="59"/>
                  </a:lnTo>
                  <a:lnTo>
                    <a:pt x="158" y="56"/>
                  </a:lnTo>
                  <a:lnTo>
                    <a:pt x="149" y="57"/>
                  </a:lnTo>
                  <a:lnTo>
                    <a:pt x="150" y="52"/>
                  </a:lnTo>
                  <a:lnTo>
                    <a:pt x="152" y="43"/>
                  </a:lnTo>
                  <a:lnTo>
                    <a:pt x="150" y="32"/>
                  </a:lnTo>
                  <a:lnTo>
                    <a:pt x="142" y="21"/>
                  </a:lnTo>
                  <a:lnTo>
                    <a:pt x="131" y="19"/>
                  </a:lnTo>
                  <a:lnTo>
                    <a:pt x="122" y="22"/>
                  </a:lnTo>
                  <a:lnTo>
                    <a:pt x="117" y="28"/>
                  </a:lnTo>
                  <a:lnTo>
                    <a:pt x="110" y="30"/>
                  </a:lnTo>
                  <a:lnTo>
                    <a:pt x="104" y="28"/>
                  </a:lnTo>
                  <a:lnTo>
                    <a:pt x="98" y="25"/>
                  </a:lnTo>
                  <a:lnTo>
                    <a:pt x="94" y="20"/>
                  </a:lnTo>
                  <a:lnTo>
                    <a:pt x="91" y="13"/>
                  </a:lnTo>
                  <a:lnTo>
                    <a:pt x="89" y="10"/>
                  </a:lnTo>
                  <a:lnTo>
                    <a:pt x="86" y="6"/>
                  </a:lnTo>
                  <a:lnTo>
                    <a:pt x="81" y="3"/>
                  </a:lnTo>
                  <a:lnTo>
                    <a:pt x="76" y="2"/>
                  </a:lnTo>
                  <a:lnTo>
                    <a:pt x="71" y="0"/>
                  </a:lnTo>
                  <a:lnTo>
                    <a:pt x="65" y="2"/>
                  </a:lnTo>
                  <a:lnTo>
                    <a:pt x="60" y="4"/>
                  </a:lnTo>
                  <a:lnTo>
                    <a:pt x="57" y="9"/>
                  </a:lnTo>
                  <a:lnTo>
                    <a:pt x="51" y="15"/>
                  </a:lnTo>
                  <a:lnTo>
                    <a:pt x="45" y="18"/>
                  </a:lnTo>
                  <a:lnTo>
                    <a:pt x="40" y="18"/>
                  </a:lnTo>
                  <a:lnTo>
                    <a:pt x="34" y="14"/>
                  </a:lnTo>
                  <a:lnTo>
                    <a:pt x="28" y="11"/>
                  </a:lnTo>
                  <a:lnTo>
                    <a:pt x="21" y="11"/>
                  </a:lnTo>
                  <a:lnTo>
                    <a:pt x="13" y="14"/>
                  </a:lnTo>
                  <a:lnTo>
                    <a:pt x="5" y="2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5"/>
            <p:cNvSpPr>
              <a:spLocks/>
            </p:cNvSpPr>
            <p:nvPr/>
          </p:nvSpPr>
          <p:spPr bwMode="auto">
            <a:xfrm>
              <a:off x="3035" y="2330"/>
              <a:ext cx="96" cy="98"/>
            </a:xfrm>
            <a:custGeom>
              <a:avLst/>
              <a:gdLst>
                <a:gd name="T0" fmla="*/ 41 w 191"/>
                <a:gd name="T1" fmla="*/ 88 h 197"/>
                <a:gd name="T2" fmla="*/ 35 w 191"/>
                <a:gd name="T3" fmla="*/ 46 h 197"/>
                <a:gd name="T4" fmla="*/ 50 w 191"/>
                <a:gd name="T5" fmla="*/ 49 h 197"/>
                <a:gd name="T6" fmla="*/ 100 w 191"/>
                <a:gd name="T7" fmla="*/ 0 h 197"/>
                <a:gd name="T8" fmla="*/ 103 w 191"/>
                <a:gd name="T9" fmla="*/ 48 h 197"/>
                <a:gd name="T10" fmla="*/ 151 w 191"/>
                <a:gd name="T11" fmla="*/ 28 h 197"/>
                <a:gd name="T12" fmla="*/ 153 w 191"/>
                <a:gd name="T13" fmla="*/ 69 h 197"/>
                <a:gd name="T14" fmla="*/ 191 w 191"/>
                <a:gd name="T15" fmla="*/ 92 h 197"/>
                <a:gd name="T16" fmla="*/ 161 w 191"/>
                <a:gd name="T17" fmla="*/ 112 h 197"/>
                <a:gd name="T18" fmla="*/ 168 w 191"/>
                <a:gd name="T19" fmla="*/ 155 h 197"/>
                <a:gd name="T20" fmla="*/ 126 w 191"/>
                <a:gd name="T21" fmla="*/ 140 h 197"/>
                <a:gd name="T22" fmla="*/ 123 w 191"/>
                <a:gd name="T23" fmla="*/ 197 h 197"/>
                <a:gd name="T24" fmla="*/ 64 w 191"/>
                <a:gd name="T25" fmla="*/ 147 h 197"/>
                <a:gd name="T26" fmla="*/ 46 w 191"/>
                <a:gd name="T27" fmla="*/ 156 h 197"/>
                <a:gd name="T28" fmla="*/ 43 w 191"/>
                <a:gd name="T29" fmla="*/ 101 h 197"/>
                <a:gd name="T30" fmla="*/ 0 w 191"/>
                <a:gd name="T31" fmla="*/ 104 h 197"/>
                <a:gd name="T32" fmla="*/ 7 w 191"/>
                <a:gd name="T33" fmla="*/ 78 h 197"/>
                <a:gd name="T34" fmla="*/ 41 w 191"/>
                <a:gd name="T35" fmla="*/ 88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7">
                  <a:moveTo>
                    <a:pt x="41" y="88"/>
                  </a:moveTo>
                  <a:lnTo>
                    <a:pt x="35" y="46"/>
                  </a:lnTo>
                  <a:lnTo>
                    <a:pt x="50" y="49"/>
                  </a:lnTo>
                  <a:lnTo>
                    <a:pt x="100" y="0"/>
                  </a:lnTo>
                  <a:lnTo>
                    <a:pt x="103" y="48"/>
                  </a:lnTo>
                  <a:lnTo>
                    <a:pt x="151" y="28"/>
                  </a:lnTo>
                  <a:lnTo>
                    <a:pt x="153" y="69"/>
                  </a:lnTo>
                  <a:lnTo>
                    <a:pt x="191" y="92"/>
                  </a:lnTo>
                  <a:lnTo>
                    <a:pt x="161" y="112"/>
                  </a:lnTo>
                  <a:lnTo>
                    <a:pt x="168" y="155"/>
                  </a:lnTo>
                  <a:lnTo>
                    <a:pt x="126" y="140"/>
                  </a:lnTo>
                  <a:lnTo>
                    <a:pt x="123" y="197"/>
                  </a:lnTo>
                  <a:lnTo>
                    <a:pt x="64" y="147"/>
                  </a:lnTo>
                  <a:lnTo>
                    <a:pt x="46" y="156"/>
                  </a:lnTo>
                  <a:lnTo>
                    <a:pt x="43" y="101"/>
                  </a:lnTo>
                  <a:lnTo>
                    <a:pt x="0" y="104"/>
                  </a:lnTo>
                  <a:lnTo>
                    <a:pt x="7" y="78"/>
                  </a:lnTo>
                  <a:lnTo>
                    <a:pt x="41" y="8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6"/>
            <p:cNvSpPr>
              <a:spLocks/>
            </p:cNvSpPr>
            <p:nvPr/>
          </p:nvSpPr>
          <p:spPr bwMode="auto">
            <a:xfrm>
              <a:off x="3295" y="2330"/>
              <a:ext cx="96" cy="98"/>
            </a:xfrm>
            <a:custGeom>
              <a:avLst/>
              <a:gdLst>
                <a:gd name="T0" fmla="*/ 40 w 191"/>
                <a:gd name="T1" fmla="*/ 88 h 197"/>
                <a:gd name="T2" fmla="*/ 34 w 191"/>
                <a:gd name="T3" fmla="*/ 46 h 197"/>
                <a:gd name="T4" fmla="*/ 50 w 191"/>
                <a:gd name="T5" fmla="*/ 49 h 197"/>
                <a:gd name="T6" fmla="*/ 100 w 191"/>
                <a:gd name="T7" fmla="*/ 0 h 197"/>
                <a:gd name="T8" fmla="*/ 102 w 191"/>
                <a:gd name="T9" fmla="*/ 48 h 197"/>
                <a:gd name="T10" fmla="*/ 152 w 191"/>
                <a:gd name="T11" fmla="*/ 28 h 197"/>
                <a:gd name="T12" fmla="*/ 153 w 191"/>
                <a:gd name="T13" fmla="*/ 69 h 197"/>
                <a:gd name="T14" fmla="*/ 191 w 191"/>
                <a:gd name="T15" fmla="*/ 92 h 197"/>
                <a:gd name="T16" fmla="*/ 161 w 191"/>
                <a:gd name="T17" fmla="*/ 112 h 197"/>
                <a:gd name="T18" fmla="*/ 168 w 191"/>
                <a:gd name="T19" fmla="*/ 155 h 197"/>
                <a:gd name="T20" fmla="*/ 126 w 191"/>
                <a:gd name="T21" fmla="*/ 140 h 197"/>
                <a:gd name="T22" fmla="*/ 124 w 191"/>
                <a:gd name="T23" fmla="*/ 197 h 197"/>
                <a:gd name="T24" fmla="*/ 64 w 191"/>
                <a:gd name="T25" fmla="*/ 147 h 197"/>
                <a:gd name="T26" fmla="*/ 47 w 191"/>
                <a:gd name="T27" fmla="*/ 156 h 197"/>
                <a:gd name="T28" fmla="*/ 42 w 191"/>
                <a:gd name="T29" fmla="*/ 101 h 197"/>
                <a:gd name="T30" fmla="*/ 0 w 191"/>
                <a:gd name="T31" fmla="*/ 104 h 197"/>
                <a:gd name="T32" fmla="*/ 7 w 191"/>
                <a:gd name="T33" fmla="*/ 78 h 197"/>
                <a:gd name="T34" fmla="*/ 40 w 191"/>
                <a:gd name="T35" fmla="*/ 88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7">
                  <a:moveTo>
                    <a:pt x="40" y="88"/>
                  </a:moveTo>
                  <a:lnTo>
                    <a:pt x="34" y="46"/>
                  </a:lnTo>
                  <a:lnTo>
                    <a:pt x="50" y="49"/>
                  </a:lnTo>
                  <a:lnTo>
                    <a:pt x="100" y="0"/>
                  </a:lnTo>
                  <a:lnTo>
                    <a:pt x="102" y="48"/>
                  </a:lnTo>
                  <a:lnTo>
                    <a:pt x="152" y="28"/>
                  </a:lnTo>
                  <a:lnTo>
                    <a:pt x="153" y="69"/>
                  </a:lnTo>
                  <a:lnTo>
                    <a:pt x="191" y="92"/>
                  </a:lnTo>
                  <a:lnTo>
                    <a:pt x="161" y="112"/>
                  </a:lnTo>
                  <a:lnTo>
                    <a:pt x="168" y="155"/>
                  </a:lnTo>
                  <a:lnTo>
                    <a:pt x="126" y="140"/>
                  </a:lnTo>
                  <a:lnTo>
                    <a:pt x="124" y="197"/>
                  </a:lnTo>
                  <a:lnTo>
                    <a:pt x="64" y="147"/>
                  </a:lnTo>
                  <a:lnTo>
                    <a:pt x="47" y="156"/>
                  </a:lnTo>
                  <a:lnTo>
                    <a:pt x="42" y="101"/>
                  </a:lnTo>
                  <a:lnTo>
                    <a:pt x="0" y="104"/>
                  </a:lnTo>
                  <a:lnTo>
                    <a:pt x="7" y="78"/>
                  </a:lnTo>
                  <a:lnTo>
                    <a:pt x="40" y="8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7"/>
            <p:cNvSpPr>
              <a:spLocks/>
            </p:cNvSpPr>
            <p:nvPr/>
          </p:nvSpPr>
          <p:spPr bwMode="auto">
            <a:xfrm>
              <a:off x="2806" y="2237"/>
              <a:ext cx="63" cy="58"/>
            </a:xfrm>
            <a:custGeom>
              <a:avLst/>
              <a:gdLst>
                <a:gd name="T0" fmla="*/ 24 w 126"/>
                <a:gd name="T1" fmla="*/ 73 h 117"/>
                <a:gd name="T2" fmla="*/ 8 w 126"/>
                <a:gd name="T3" fmla="*/ 49 h 117"/>
                <a:gd name="T4" fmla="*/ 20 w 126"/>
                <a:gd name="T5" fmla="*/ 46 h 117"/>
                <a:gd name="T6" fmla="*/ 36 w 126"/>
                <a:gd name="T7" fmla="*/ 0 h 117"/>
                <a:gd name="T8" fmla="*/ 52 w 126"/>
                <a:gd name="T9" fmla="*/ 29 h 117"/>
                <a:gd name="T10" fmla="*/ 77 w 126"/>
                <a:gd name="T11" fmla="*/ 3 h 117"/>
                <a:gd name="T12" fmla="*/ 90 w 126"/>
                <a:gd name="T13" fmla="*/ 27 h 117"/>
                <a:gd name="T14" fmla="*/ 121 w 126"/>
                <a:gd name="T15" fmla="*/ 30 h 117"/>
                <a:gd name="T16" fmla="*/ 108 w 126"/>
                <a:gd name="T17" fmla="*/ 52 h 117"/>
                <a:gd name="T18" fmla="*/ 126 w 126"/>
                <a:gd name="T19" fmla="*/ 76 h 117"/>
                <a:gd name="T20" fmla="*/ 94 w 126"/>
                <a:gd name="T21" fmla="*/ 80 h 117"/>
                <a:gd name="T22" fmla="*/ 111 w 126"/>
                <a:gd name="T23" fmla="*/ 117 h 117"/>
                <a:gd name="T24" fmla="*/ 58 w 126"/>
                <a:gd name="T25" fmla="*/ 103 h 117"/>
                <a:gd name="T26" fmla="*/ 50 w 126"/>
                <a:gd name="T27" fmla="*/ 114 h 117"/>
                <a:gd name="T28" fmla="*/ 30 w 126"/>
                <a:gd name="T29" fmla="*/ 81 h 117"/>
                <a:gd name="T30" fmla="*/ 4 w 126"/>
                <a:gd name="T31" fmla="*/ 96 h 117"/>
                <a:gd name="T32" fmla="*/ 0 w 126"/>
                <a:gd name="T33" fmla="*/ 77 h 117"/>
                <a:gd name="T34" fmla="*/ 24 w 126"/>
                <a:gd name="T35" fmla="*/ 73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7">
                  <a:moveTo>
                    <a:pt x="24" y="73"/>
                  </a:moveTo>
                  <a:lnTo>
                    <a:pt x="8" y="49"/>
                  </a:lnTo>
                  <a:lnTo>
                    <a:pt x="20" y="46"/>
                  </a:lnTo>
                  <a:lnTo>
                    <a:pt x="36" y="0"/>
                  </a:lnTo>
                  <a:lnTo>
                    <a:pt x="52" y="29"/>
                  </a:lnTo>
                  <a:lnTo>
                    <a:pt x="77" y="3"/>
                  </a:lnTo>
                  <a:lnTo>
                    <a:pt x="90" y="27"/>
                  </a:lnTo>
                  <a:lnTo>
                    <a:pt x="121" y="30"/>
                  </a:lnTo>
                  <a:lnTo>
                    <a:pt x="108" y="52"/>
                  </a:lnTo>
                  <a:lnTo>
                    <a:pt x="126" y="76"/>
                  </a:lnTo>
                  <a:lnTo>
                    <a:pt x="94" y="80"/>
                  </a:lnTo>
                  <a:lnTo>
                    <a:pt x="111" y="117"/>
                  </a:lnTo>
                  <a:lnTo>
                    <a:pt x="58" y="103"/>
                  </a:lnTo>
                  <a:lnTo>
                    <a:pt x="50" y="114"/>
                  </a:lnTo>
                  <a:lnTo>
                    <a:pt x="30" y="81"/>
                  </a:lnTo>
                  <a:lnTo>
                    <a:pt x="4" y="96"/>
                  </a:lnTo>
                  <a:lnTo>
                    <a:pt x="0" y="77"/>
                  </a:lnTo>
                  <a:lnTo>
                    <a:pt x="24" y="73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8"/>
            <p:cNvSpPr>
              <a:spLocks/>
            </p:cNvSpPr>
            <p:nvPr/>
          </p:nvSpPr>
          <p:spPr bwMode="auto">
            <a:xfrm>
              <a:off x="3006" y="2157"/>
              <a:ext cx="95" cy="92"/>
            </a:xfrm>
            <a:custGeom>
              <a:avLst/>
              <a:gdLst>
                <a:gd name="T0" fmla="*/ 97 w 190"/>
                <a:gd name="T1" fmla="*/ 149 h 184"/>
                <a:gd name="T2" fmla="*/ 57 w 190"/>
                <a:gd name="T3" fmla="*/ 162 h 184"/>
                <a:gd name="T4" fmla="*/ 57 w 190"/>
                <a:gd name="T5" fmla="*/ 146 h 184"/>
                <a:gd name="T6" fmla="*/ 0 w 190"/>
                <a:gd name="T7" fmla="*/ 106 h 184"/>
                <a:gd name="T8" fmla="*/ 47 w 190"/>
                <a:gd name="T9" fmla="*/ 95 h 184"/>
                <a:gd name="T10" fmla="*/ 18 w 190"/>
                <a:gd name="T11" fmla="*/ 51 h 184"/>
                <a:gd name="T12" fmla="*/ 58 w 190"/>
                <a:gd name="T13" fmla="*/ 42 h 184"/>
                <a:gd name="T14" fmla="*/ 74 w 190"/>
                <a:gd name="T15" fmla="*/ 0 h 184"/>
                <a:gd name="T16" fmla="*/ 100 w 190"/>
                <a:gd name="T17" fmla="*/ 25 h 184"/>
                <a:gd name="T18" fmla="*/ 140 w 190"/>
                <a:gd name="T19" fmla="*/ 10 h 184"/>
                <a:gd name="T20" fmla="*/ 133 w 190"/>
                <a:gd name="T21" fmla="*/ 55 h 184"/>
                <a:gd name="T22" fmla="*/ 190 w 190"/>
                <a:gd name="T23" fmla="*/ 47 h 184"/>
                <a:gd name="T24" fmla="*/ 150 w 190"/>
                <a:gd name="T25" fmla="*/ 115 h 184"/>
                <a:gd name="T26" fmla="*/ 163 w 190"/>
                <a:gd name="T27" fmla="*/ 130 h 184"/>
                <a:gd name="T28" fmla="*/ 110 w 190"/>
                <a:gd name="T29" fmla="*/ 144 h 184"/>
                <a:gd name="T30" fmla="*/ 120 w 190"/>
                <a:gd name="T31" fmla="*/ 184 h 184"/>
                <a:gd name="T32" fmla="*/ 93 w 190"/>
                <a:gd name="T33" fmla="*/ 182 h 184"/>
                <a:gd name="T34" fmla="*/ 97 w 190"/>
                <a:gd name="T35" fmla="*/ 149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0" h="184">
                  <a:moveTo>
                    <a:pt x="97" y="149"/>
                  </a:moveTo>
                  <a:lnTo>
                    <a:pt x="57" y="162"/>
                  </a:lnTo>
                  <a:lnTo>
                    <a:pt x="57" y="146"/>
                  </a:lnTo>
                  <a:lnTo>
                    <a:pt x="0" y="106"/>
                  </a:lnTo>
                  <a:lnTo>
                    <a:pt x="47" y="95"/>
                  </a:lnTo>
                  <a:lnTo>
                    <a:pt x="18" y="51"/>
                  </a:lnTo>
                  <a:lnTo>
                    <a:pt x="58" y="42"/>
                  </a:lnTo>
                  <a:lnTo>
                    <a:pt x="74" y="0"/>
                  </a:lnTo>
                  <a:lnTo>
                    <a:pt x="100" y="25"/>
                  </a:lnTo>
                  <a:lnTo>
                    <a:pt x="140" y="10"/>
                  </a:lnTo>
                  <a:lnTo>
                    <a:pt x="133" y="55"/>
                  </a:lnTo>
                  <a:lnTo>
                    <a:pt x="190" y="47"/>
                  </a:lnTo>
                  <a:lnTo>
                    <a:pt x="150" y="115"/>
                  </a:lnTo>
                  <a:lnTo>
                    <a:pt x="163" y="130"/>
                  </a:lnTo>
                  <a:lnTo>
                    <a:pt x="110" y="144"/>
                  </a:lnTo>
                  <a:lnTo>
                    <a:pt x="120" y="184"/>
                  </a:lnTo>
                  <a:lnTo>
                    <a:pt x="93" y="182"/>
                  </a:lnTo>
                  <a:lnTo>
                    <a:pt x="97" y="149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9"/>
            <p:cNvSpPr>
              <a:spLocks/>
            </p:cNvSpPr>
            <p:nvPr/>
          </p:nvSpPr>
          <p:spPr bwMode="auto">
            <a:xfrm>
              <a:off x="3088" y="2254"/>
              <a:ext cx="88" cy="48"/>
            </a:xfrm>
            <a:custGeom>
              <a:avLst/>
              <a:gdLst>
                <a:gd name="T0" fmla="*/ 2 w 176"/>
                <a:gd name="T1" fmla="*/ 25 h 96"/>
                <a:gd name="T2" fmla="*/ 0 w 176"/>
                <a:gd name="T3" fmla="*/ 41 h 96"/>
                <a:gd name="T4" fmla="*/ 21 w 176"/>
                <a:gd name="T5" fmla="*/ 46 h 96"/>
                <a:gd name="T6" fmla="*/ 32 w 176"/>
                <a:gd name="T7" fmla="*/ 56 h 96"/>
                <a:gd name="T8" fmla="*/ 32 w 176"/>
                <a:gd name="T9" fmla="*/ 69 h 96"/>
                <a:gd name="T10" fmla="*/ 37 w 176"/>
                <a:gd name="T11" fmla="*/ 77 h 96"/>
                <a:gd name="T12" fmla="*/ 47 w 176"/>
                <a:gd name="T13" fmla="*/ 80 h 96"/>
                <a:gd name="T14" fmla="*/ 59 w 176"/>
                <a:gd name="T15" fmla="*/ 75 h 96"/>
                <a:gd name="T16" fmla="*/ 72 w 176"/>
                <a:gd name="T17" fmla="*/ 62 h 96"/>
                <a:gd name="T18" fmla="*/ 88 w 176"/>
                <a:gd name="T19" fmla="*/ 69 h 96"/>
                <a:gd name="T20" fmla="*/ 91 w 176"/>
                <a:gd name="T21" fmla="*/ 87 h 96"/>
                <a:gd name="T22" fmla="*/ 100 w 176"/>
                <a:gd name="T23" fmla="*/ 95 h 96"/>
                <a:gd name="T24" fmla="*/ 115 w 176"/>
                <a:gd name="T25" fmla="*/ 95 h 96"/>
                <a:gd name="T26" fmla="*/ 128 w 176"/>
                <a:gd name="T27" fmla="*/ 88 h 96"/>
                <a:gd name="T28" fmla="*/ 136 w 176"/>
                <a:gd name="T29" fmla="*/ 76 h 96"/>
                <a:gd name="T30" fmla="*/ 145 w 176"/>
                <a:gd name="T31" fmla="*/ 65 h 96"/>
                <a:gd name="T32" fmla="*/ 154 w 176"/>
                <a:gd name="T33" fmla="*/ 61 h 96"/>
                <a:gd name="T34" fmla="*/ 164 w 176"/>
                <a:gd name="T35" fmla="*/ 64 h 96"/>
                <a:gd name="T36" fmla="*/ 176 w 176"/>
                <a:gd name="T37" fmla="*/ 65 h 96"/>
                <a:gd name="T38" fmla="*/ 167 w 176"/>
                <a:gd name="T39" fmla="*/ 57 h 96"/>
                <a:gd name="T40" fmla="*/ 148 w 176"/>
                <a:gd name="T41" fmla="*/ 56 h 96"/>
                <a:gd name="T42" fmla="*/ 151 w 176"/>
                <a:gd name="T43" fmla="*/ 41 h 96"/>
                <a:gd name="T44" fmla="*/ 142 w 176"/>
                <a:gd name="T45" fmla="*/ 19 h 96"/>
                <a:gd name="T46" fmla="*/ 122 w 176"/>
                <a:gd name="T47" fmla="*/ 20 h 96"/>
                <a:gd name="T48" fmla="*/ 110 w 176"/>
                <a:gd name="T49" fmla="*/ 28 h 96"/>
                <a:gd name="T50" fmla="*/ 98 w 176"/>
                <a:gd name="T51" fmla="*/ 23 h 96"/>
                <a:gd name="T52" fmla="*/ 91 w 176"/>
                <a:gd name="T53" fmla="*/ 11 h 96"/>
                <a:gd name="T54" fmla="*/ 85 w 176"/>
                <a:gd name="T55" fmla="*/ 4 h 96"/>
                <a:gd name="T56" fmla="*/ 75 w 176"/>
                <a:gd name="T57" fmla="*/ 0 h 96"/>
                <a:gd name="T58" fmla="*/ 65 w 176"/>
                <a:gd name="T59" fmla="*/ 0 h 96"/>
                <a:gd name="T60" fmla="*/ 55 w 176"/>
                <a:gd name="T61" fmla="*/ 7 h 96"/>
                <a:gd name="T62" fmla="*/ 45 w 176"/>
                <a:gd name="T63" fmla="*/ 16 h 96"/>
                <a:gd name="T64" fmla="*/ 34 w 176"/>
                <a:gd name="T65" fmla="*/ 12 h 96"/>
                <a:gd name="T66" fmla="*/ 20 w 176"/>
                <a:gd name="T67" fmla="*/ 9 h 96"/>
                <a:gd name="T68" fmla="*/ 4 w 176"/>
                <a:gd name="T69" fmla="*/ 2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6" h="96">
                  <a:moveTo>
                    <a:pt x="4" y="22"/>
                  </a:moveTo>
                  <a:lnTo>
                    <a:pt x="2" y="25"/>
                  </a:lnTo>
                  <a:lnTo>
                    <a:pt x="0" y="33"/>
                  </a:lnTo>
                  <a:lnTo>
                    <a:pt x="0" y="41"/>
                  </a:lnTo>
                  <a:lnTo>
                    <a:pt x="9" y="45"/>
                  </a:lnTo>
                  <a:lnTo>
                    <a:pt x="21" y="46"/>
                  </a:lnTo>
                  <a:lnTo>
                    <a:pt x="29" y="49"/>
                  </a:lnTo>
                  <a:lnTo>
                    <a:pt x="32" y="56"/>
                  </a:lnTo>
                  <a:lnTo>
                    <a:pt x="32" y="64"/>
                  </a:lnTo>
                  <a:lnTo>
                    <a:pt x="32" y="69"/>
                  </a:lnTo>
                  <a:lnTo>
                    <a:pt x="34" y="73"/>
                  </a:lnTo>
                  <a:lnTo>
                    <a:pt x="37" y="77"/>
                  </a:lnTo>
                  <a:lnTo>
                    <a:pt x="42" y="79"/>
                  </a:lnTo>
                  <a:lnTo>
                    <a:pt x="47" y="80"/>
                  </a:lnTo>
                  <a:lnTo>
                    <a:pt x="53" y="79"/>
                  </a:lnTo>
                  <a:lnTo>
                    <a:pt x="59" y="75"/>
                  </a:lnTo>
                  <a:lnTo>
                    <a:pt x="63" y="69"/>
                  </a:lnTo>
                  <a:lnTo>
                    <a:pt x="72" y="62"/>
                  </a:lnTo>
                  <a:lnTo>
                    <a:pt x="81" y="62"/>
                  </a:lnTo>
                  <a:lnTo>
                    <a:pt x="88" y="69"/>
                  </a:lnTo>
                  <a:lnTo>
                    <a:pt x="90" y="80"/>
                  </a:lnTo>
                  <a:lnTo>
                    <a:pt x="91" y="87"/>
                  </a:lnTo>
                  <a:lnTo>
                    <a:pt x="95" y="92"/>
                  </a:lnTo>
                  <a:lnTo>
                    <a:pt x="100" y="95"/>
                  </a:lnTo>
                  <a:lnTo>
                    <a:pt x="107" y="96"/>
                  </a:lnTo>
                  <a:lnTo>
                    <a:pt x="115" y="95"/>
                  </a:lnTo>
                  <a:lnTo>
                    <a:pt x="122" y="93"/>
                  </a:lnTo>
                  <a:lnTo>
                    <a:pt x="128" y="88"/>
                  </a:lnTo>
                  <a:lnTo>
                    <a:pt x="133" y="83"/>
                  </a:lnTo>
                  <a:lnTo>
                    <a:pt x="136" y="76"/>
                  </a:lnTo>
                  <a:lnTo>
                    <a:pt x="141" y="70"/>
                  </a:lnTo>
                  <a:lnTo>
                    <a:pt x="145" y="65"/>
                  </a:lnTo>
                  <a:lnTo>
                    <a:pt x="150" y="62"/>
                  </a:lnTo>
                  <a:lnTo>
                    <a:pt x="154" y="61"/>
                  </a:lnTo>
                  <a:lnTo>
                    <a:pt x="159" y="61"/>
                  </a:lnTo>
                  <a:lnTo>
                    <a:pt x="164" y="64"/>
                  </a:lnTo>
                  <a:lnTo>
                    <a:pt x="168" y="70"/>
                  </a:lnTo>
                  <a:lnTo>
                    <a:pt x="176" y="65"/>
                  </a:lnTo>
                  <a:lnTo>
                    <a:pt x="174" y="63"/>
                  </a:lnTo>
                  <a:lnTo>
                    <a:pt x="167" y="57"/>
                  </a:lnTo>
                  <a:lnTo>
                    <a:pt x="158" y="54"/>
                  </a:lnTo>
                  <a:lnTo>
                    <a:pt x="148" y="56"/>
                  </a:lnTo>
                  <a:lnTo>
                    <a:pt x="149" y="51"/>
                  </a:lnTo>
                  <a:lnTo>
                    <a:pt x="151" y="41"/>
                  </a:lnTo>
                  <a:lnTo>
                    <a:pt x="150" y="30"/>
                  </a:lnTo>
                  <a:lnTo>
                    <a:pt x="142" y="19"/>
                  </a:lnTo>
                  <a:lnTo>
                    <a:pt x="130" y="17"/>
                  </a:lnTo>
                  <a:lnTo>
                    <a:pt x="122" y="20"/>
                  </a:lnTo>
                  <a:lnTo>
                    <a:pt x="115" y="26"/>
                  </a:lnTo>
                  <a:lnTo>
                    <a:pt x="110" y="28"/>
                  </a:lnTo>
                  <a:lnTo>
                    <a:pt x="104" y="26"/>
                  </a:lnTo>
                  <a:lnTo>
                    <a:pt x="98" y="23"/>
                  </a:lnTo>
                  <a:lnTo>
                    <a:pt x="93" y="18"/>
                  </a:lnTo>
                  <a:lnTo>
                    <a:pt x="91" y="11"/>
                  </a:lnTo>
                  <a:lnTo>
                    <a:pt x="89" y="8"/>
                  </a:lnTo>
                  <a:lnTo>
                    <a:pt x="85" y="4"/>
                  </a:lnTo>
                  <a:lnTo>
                    <a:pt x="81" y="2"/>
                  </a:lnTo>
                  <a:lnTo>
                    <a:pt x="75" y="0"/>
                  </a:lnTo>
                  <a:lnTo>
                    <a:pt x="69" y="0"/>
                  </a:lnTo>
                  <a:lnTo>
                    <a:pt x="65" y="0"/>
                  </a:lnTo>
                  <a:lnTo>
                    <a:pt x="59" y="2"/>
                  </a:lnTo>
                  <a:lnTo>
                    <a:pt x="55" y="7"/>
                  </a:lnTo>
                  <a:lnTo>
                    <a:pt x="50" y="13"/>
                  </a:lnTo>
                  <a:lnTo>
                    <a:pt x="45" y="16"/>
                  </a:lnTo>
                  <a:lnTo>
                    <a:pt x="39" y="16"/>
                  </a:lnTo>
                  <a:lnTo>
                    <a:pt x="34" y="12"/>
                  </a:lnTo>
                  <a:lnTo>
                    <a:pt x="27" y="10"/>
                  </a:lnTo>
                  <a:lnTo>
                    <a:pt x="20" y="9"/>
                  </a:lnTo>
                  <a:lnTo>
                    <a:pt x="12" y="1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0"/>
            <p:cNvSpPr>
              <a:spLocks/>
            </p:cNvSpPr>
            <p:nvPr/>
          </p:nvSpPr>
          <p:spPr bwMode="auto">
            <a:xfrm>
              <a:off x="2815" y="2347"/>
              <a:ext cx="91" cy="89"/>
            </a:xfrm>
            <a:custGeom>
              <a:avLst/>
              <a:gdLst>
                <a:gd name="T0" fmla="*/ 133 w 183"/>
                <a:gd name="T1" fmla="*/ 43 h 179"/>
                <a:gd name="T2" fmla="*/ 172 w 183"/>
                <a:gd name="T3" fmla="*/ 54 h 179"/>
                <a:gd name="T4" fmla="*/ 163 w 183"/>
                <a:gd name="T5" fmla="*/ 67 h 179"/>
                <a:gd name="T6" fmla="*/ 183 w 183"/>
                <a:gd name="T7" fmla="*/ 133 h 179"/>
                <a:gd name="T8" fmla="*/ 140 w 183"/>
                <a:gd name="T9" fmla="*/ 115 h 179"/>
                <a:gd name="T10" fmla="*/ 135 w 183"/>
                <a:gd name="T11" fmla="*/ 168 h 179"/>
                <a:gd name="T12" fmla="*/ 99 w 183"/>
                <a:gd name="T13" fmla="*/ 153 h 179"/>
                <a:gd name="T14" fmla="*/ 63 w 183"/>
                <a:gd name="T15" fmla="*/ 179 h 179"/>
                <a:gd name="T16" fmla="*/ 58 w 183"/>
                <a:gd name="T17" fmla="*/ 143 h 179"/>
                <a:gd name="T18" fmla="*/ 18 w 183"/>
                <a:gd name="T19" fmla="*/ 134 h 179"/>
                <a:gd name="T20" fmla="*/ 49 w 183"/>
                <a:gd name="T21" fmla="*/ 102 h 179"/>
                <a:gd name="T22" fmla="*/ 0 w 183"/>
                <a:gd name="T23" fmla="*/ 77 h 179"/>
                <a:gd name="T24" fmla="*/ 71 w 183"/>
                <a:gd name="T25" fmla="*/ 42 h 179"/>
                <a:gd name="T26" fmla="*/ 71 w 183"/>
                <a:gd name="T27" fmla="*/ 22 h 179"/>
                <a:gd name="T28" fmla="*/ 120 w 183"/>
                <a:gd name="T29" fmla="*/ 39 h 179"/>
                <a:gd name="T30" fmla="*/ 137 w 183"/>
                <a:gd name="T31" fmla="*/ 0 h 179"/>
                <a:gd name="T32" fmla="*/ 157 w 183"/>
                <a:gd name="T33" fmla="*/ 16 h 179"/>
                <a:gd name="T34" fmla="*/ 133 w 183"/>
                <a:gd name="T35" fmla="*/ 43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3" h="179">
                  <a:moveTo>
                    <a:pt x="133" y="43"/>
                  </a:moveTo>
                  <a:lnTo>
                    <a:pt x="172" y="54"/>
                  </a:lnTo>
                  <a:lnTo>
                    <a:pt x="163" y="67"/>
                  </a:lnTo>
                  <a:lnTo>
                    <a:pt x="183" y="133"/>
                  </a:lnTo>
                  <a:lnTo>
                    <a:pt x="140" y="115"/>
                  </a:lnTo>
                  <a:lnTo>
                    <a:pt x="135" y="168"/>
                  </a:lnTo>
                  <a:lnTo>
                    <a:pt x="99" y="153"/>
                  </a:lnTo>
                  <a:lnTo>
                    <a:pt x="63" y="179"/>
                  </a:lnTo>
                  <a:lnTo>
                    <a:pt x="58" y="143"/>
                  </a:lnTo>
                  <a:lnTo>
                    <a:pt x="18" y="134"/>
                  </a:lnTo>
                  <a:lnTo>
                    <a:pt x="49" y="102"/>
                  </a:lnTo>
                  <a:lnTo>
                    <a:pt x="0" y="77"/>
                  </a:lnTo>
                  <a:lnTo>
                    <a:pt x="71" y="42"/>
                  </a:lnTo>
                  <a:lnTo>
                    <a:pt x="71" y="22"/>
                  </a:lnTo>
                  <a:lnTo>
                    <a:pt x="120" y="39"/>
                  </a:lnTo>
                  <a:lnTo>
                    <a:pt x="137" y="0"/>
                  </a:lnTo>
                  <a:lnTo>
                    <a:pt x="157" y="16"/>
                  </a:lnTo>
                  <a:lnTo>
                    <a:pt x="133" y="4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1"/>
            <p:cNvSpPr>
              <a:spLocks/>
            </p:cNvSpPr>
            <p:nvPr/>
          </p:nvSpPr>
          <p:spPr bwMode="auto">
            <a:xfrm>
              <a:off x="3016" y="2194"/>
              <a:ext cx="78" cy="85"/>
            </a:xfrm>
            <a:custGeom>
              <a:avLst/>
              <a:gdLst>
                <a:gd name="T0" fmla="*/ 144 w 158"/>
                <a:gd name="T1" fmla="*/ 163 h 169"/>
                <a:gd name="T2" fmla="*/ 158 w 158"/>
                <a:gd name="T3" fmla="*/ 147 h 169"/>
                <a:gd name="T4" fmla="*/ 142 w 158"/>
                <a:gd name="T5" fmla="*/ 129 h 169"/>
                <a:gd name="T6" fmla="*/ 138 w 158"/>
                <a:gd name="T7" fmla="*/ 109 h 169"/>
                <a:gd name="T8" fmla="*/ 149 w 158"/>
                <a:gd name="T9" fmla="*/ 97 h 169"/>
                <a:gd name="T10" fmla="*/ 150 w 158"/>
                <a:gd name="T11" fmla="*/ 85 h 169"/>
                <a:gd name="T12" fmla="*/ 143 w 158"/>
                <a:gd name="T13" fmla="*/ 75 h 169"/>
                <a:gd name="T14" fmla="*/ 127 w 158"/>
                <a:gd name="T15" fmla="*/ 72 h 169"/>
                <a:gd name="T16" fmla="*/ 104 w 158"/>
                <a:gd name="T17" fmla="*/ 77 h 169"/>
                <a:gd name="T18" fmla="*/ 93 w 158"/>
                <a:gd name="T19" fmla="*/ 59 h 169"/>
                <a:gd name="T20" fmla="*/ 104 w 158"/>
                <a:gd name="T21" fmla="*/ 37 h 169"/>
                <a:gd name="T22" fmla="*/ 100 w 158"/>
                <a:gd name="T23" fmla="*/ 22 h 169"/>
                <a:gd name="T24" fmla="*/ 86 w 158"/>
                <a:gd name="T25" fmla="*/ 11 h 169"/>
                <a:gd name="T26" fmla="*/ 68 w 158"/>
                <a:gd name="T27" fmla="*/ 9 h 169"/>
                <a:gd name="T28" fmla="*/ 50 w 158"/>
                <a:gd name="T29" fmla="*/ 17 h 169"/>
                <a:gd name="T30" fmla="*/ 34 w 158"/>
                <a:gd name="T31" fmla="*/ 22 h 169"/>
                <a:gd name="T32" fmla="*/ 20 w 158"/>
                <a:gd name="T33" fmla="*/ 21 h 169"/>
                <a:gd name="T34" fmla="*/ 14 w 158"/>
                <a:gd name="T35" fmla="*/ 10 h 169"/>
                <a:gd name="T36" fmla="*/ 2 w 158"/>
                <a:gd name="T37" fmla="*/ 0 h 169"/>
                <a:gd name="T38" fmla="*/ 6 w 158"/>
                <a:gd name="T39" fmla="*/ 15 h 169"/>
                <a:gd name="T40" fmla="*/ 22 w 158"/>
                <a:gd name="T41" fmla="*/ 31 h 169"/>
                <a:gd name="T42" fmla="*/ 8 w 158"/>
                <a:gd name="T43" fmla="*/ 44 h 169"/>
                <a:gd name="T44" fmla="*/ 1 w 158"/>
                <a:gd name="T45" fmla="*/ 74 h 169"/>
                <a:gd name="T46" fmla="*/ 10 w 158"/>
                <a:gd name="T47" fmla="*/ 84 h 169"/>
                <a:gd name="T48" fmla="*/ 21 w 158"/>
                <a:gd name="T49" fmla="*/ 85 h 169"/>
                <a:gd name="T50" fmla="*/ 32 w 158"/>
                <a:gd name="T51" fmla="*/ 84 h 169"/>
                <a:gd name="T52" fmla="*/ 40 w 158"/>
                <a:gd name="T53" fmla="*/ 86 h 169"/>
                <a:gd name="T54" fmla="*/ 47 w 158"/>
                <a:gd name="T55" fmla="*/ 99 h 169"/>
                <a:gd name="T56" fmla="*/ 45 w 158"/>
                <a:gd name="T57" fmla="*/ 116 h 169"/>
                <a:gd name="T58" fmla="*/ 45 w 158"/>
                <a:gd name="T59" fmla="*/ 127 h 169"/>
                <a:gd name="T60" fmla="*/ 52 w 158"/>
                <a:gd name="T61" fmla="*/ 139 h 169"/>
                <a:gd name="T62" fmla="*/ 62 w 158"/>
                <a:gd name="T63" fmla="*/ 146 h 169"/>
                <a:gd name="T64" fmla="*/ 76 w 158"/>
                <a:gd name="T65" fmla="*/ 145 h 169"/>
                <a:gd name="T66" fmla="*/ 96 w 158"/>
                <a:gd name="T67" fmla="*/ 143 h 169"/>
                <a:gd name="T68" fmla="*/ 104 w 158"/>
                <a:gd name="T69" fmla="*/ 154 h 169"/>
                <a:gd name="T70" fmla="*/ 108 w 158"/>
                <a:gd name="T71" fmla="*/ 161 h 169"/>
                <a:gd name="T72" fmla="*/ 115 w 158"/>
                <a:gd name="T73" fmla="*/ 167 h 169"/>
                <a:gd name="T74" fmla="*/ 124 w 158"/>
                <a:gd name="T75" fmla="*/ 169 h 169"/>
                <a:gd name="T76" fmla="*/ 139 w 158"/>
                <a:gd name="T77" fmla="*/ 166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58" h="169">
                  <a:moveTo>
                    <a:pt x="139" y="166"/>
                  </a:moveTo>
                  <a:lnTo>
                    <a:pt x="144" y="163"/>
                  </a:lnTo>
                  <a:lnTo>
                    <a:pt x="153" y="157"/>
                  </a:lnTo>
                  <a:lnTo>
                    <a:pt x="158" y="147"/>
                  </a:lnTo>
                  <a:lnTo>
                    <a:pt x="152" y="138"/>
                  </a:lnTo>
                  <a:lnTo>
                    <a:pt x="142" y="129"/>
                  </a:lnTo>
                  <a:lnTo>
                    <a:pt x="137" y="119"/>
                  </a:lnTo>
                  <a:lnTo>
                    <a:pt x="138" y="109"/>
                  </a:lnTo>
                  <a:lnTo>
                    <a:pt x="145" y="101"/>
                  </a:lnTo>
                  <a:lnTo>
                    <a:pt x="149" y="97"/>
                  </a:lnTo>
                  <a:lnTo>
                    <a:pt x="151" y="91"/>
                  </a:lnTo>
                  <a:lnTo>
                    <a:pt x="150" y="85"/>
                  </a:lnTo>
                  <a:lnTo>
                    <a:pt x="147" y="79"/>
                  </a:lnTo>
                  <a:lnTo>
                    <a:pt x="143" y="75"/>
                  </a:lnTo>
                  <a:lnTo>
                    <a:pt x="136" y="72"/>
                  </a:lnTo>
                  <a:lnTo>
                    <a:pt x="127" y="72"/>
                  </a:lnTo>
                  <a:lnTo>
                    <a:pt x="116" y="76"/>
                  </a:lnTo>
                  <a:lnTo>
                    <a:pt x="104" y="77"/>
                  </a:lnTo>
                  <a:lnTo>
                    <a:pt x="96" y="70"/>
                  </a:lnTo>
                  <a:lnTo>
                    <a:pt x="93" y="59"/>
                  </a:lnTo>
                  <a:lnTo>
                    <a:pt x="100" y="45"/>
                  </a:lnTo>
                  <a:lnTo>
                    <a:pt x="104" y="37"/>
                  </a:lnTo>
                  <a:lnTo>
                    <a:pt x="104" y="29"/>
                  </a:lnTo>
                  <a:lnTo>
                    <a:pt x="100" y="22"/>
                  </a:lnTo>
                  <a:lnTo>
                    <a:pt x="95" y="16"/>
                  </a:lnTo>
                  <a:lnTo>
                    <a:pt x="86" y="11"/>
                  </a:lnTo>
                  <a:lnTo>
                    <a:pt x="77" y="9"/>
                  </a:lnTo>
                  <a:lnTo>
                    <a:pt x="68" y="9"/>
                  </a:lnTo>
                  <a:lnTo>
                    <a:pt x="59" y="13"/>
                  </a:lnTo>
                  <a:lnTo>
                    <a:pt x="50" y="17"/>
                  </a:lnTo>
                  <a:lnTo>
                    <a:pt x="42" y="20"/>
                  </a:lnTo>
                  <a:lnTo>
                    <a:pt x="34" y="22"/>
                  </a:lnTo>
                  <a:lnTo>
                    <a:pt x="27" y="22"/>
                  </a:lnTo>
                  <a:lnTo>
                    <a:pt x="20" y="21"/>
                  </a:lnTo>
                  <a:lnTo>
                    <a:pt x="16" y="17"/>
                  </a:lnTo>
                  <a:lnTo>
                    <a:pt x="14" y="10"/>
                  </a:lnTo>
                  <a:lnTo>
                    <a:pt x="14" y="1"/>
                  </a:lnTo>
                  <a:lnTo>
                    <a:pt x="2" y="0"/>
                  </a:lnTo>
                  <a:lnTo>
                    <a:pt x="2" y="5"/>
                  </a:lnTo>
                  <a:lnTo>
                    <a:pt x="6" y="15"/>
                  </a:lnTo>
                  <a:lnTo>
                    <a:pt x="12" y="25"/>
                  </a:lnTo>
                  <a:lnTo>
                    <a:pt x="22" y="31"/>
                  </a:lnTo>
                  <a:lnTo>
                    <a:pt x="17" y="34"/>
                  </a:lnTo>
                  <a:lnTo>
                    <a:pt x="8" y="44"/>
                  </a:lnTo>
                  <a:lnTo>
                    <a:pt x="0" y="57"/>
                  </a:lnTo>
                  <a:lnTo>
                    <a:pt x="1" y="74"/>
                  </a:lnTo>
                  <a:lnTo>
                    <a:pt x="5" y="81"/>
                  </a:lnTo>
                  <a:lnTo>
                    <a:pt x="10" y="84"/>
                  </a:lnTo>
                  <a:lnTo>
                    <a:pt x="15" y="85"/>
                  </a:lnTo>
                  <a:lnTo>
                    <a:pt x="21" y="85"/>
                  </a:lnTo>
                  <a:lnTo>
                    <a:pt x="27" y="84"/>
                  </a:lnTo>
                  <a:lnTo>
                    <a:pt x="32" y="84"/>
                  </a:lnTo>
                  <a:lnTo>
                    <a:pt x="37" y="84"/>
                  </a:lnTo>
                  <a:lnTo>
                    <a:pt x="40" y="86"/>
                  </a:lnTo>
                  <a:lnTo>
                    <a:pt x="45" y="92"/>
                  </a:lnTo>
                  <a:lnTo>
                    <a:pt x="47" y="99"/>
                  </a:lnTo>
                  <a:lnTo>
                    <a:pt x="47" y="107"/>
                  </a:lnTo>
                  <a:lnTo>
                    <a:pt x="45" y="116"/>
                  </a:lnTo>
                  <a:lnTo>
                    <a:pt x="44" y="121"/>
                  </a:lnTo>
                  <a:lnTo>
                    <a:pt x="45" y="127"/>
                  </a:lnTo>
                  <a:lnTo>
                    <a:pt x="47" y="133"/>
                  </a:lnTo>
                  <a:lnTo>
                    <a:pt x="52" y="139"/>
                  </a:lnTo>
                  <a:lnTo>
                    <a:pt x="57" y="144"/>
                  </a:lnTo>
                  <a:lnTo>
                    <a:pt x="62" y="146"/>
                  </a:lnTo>
                  <a:lnTo>
                    <a:pt x="69" y="147"/>
                  </a:lnTo>
                  <a:lnTo>
                    <a:pt x="76" y="145"/>
                  </a:lnTo>
                  <a:lnTo>
                    <a:pt x="89" y="142"/>
                  </a:lnTo>
                  <a:lnTo>
                    <a:pt x="96" y="143"/>
                  </a:lnTo>
                  <a:lnTo>
                    <a:pt x="100" y="147"/>
                  </a:lnTo>
                  <a:lnTo>
                    <a:pt x="104" y="154"/>
                  </a:lnTo>
                  <a:lnTo>
                    <a:pt x="106" y="158"/>
                  </a:lnTo>
                  <a:lnTo>
                    <a:pt x="108" y="161"/>
                  </a:lnTo>
                  <a:lnTo>
                    <a:pt x="111" y="165"/>
                  </a:lnTo>
                  <a:lnTo>
                    <a:pt x="115" y="167"/>
                  </a:lnTo>
                  <a:lnTo>
                    <a:pt x="119" y="169"/>
                  </a:lnTo>
                  <a:lnTo>
                    <a:pt x="124" y="169"/>
                  </a:lnTo>
                  <a:lnTo>
                    <a:pt x="131" y="168"/>
                  </a:lnTo>
                  <a:lnTo>
                    <a:pt x="139" y="166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2"/>
            <p:cNvSpPr>
              <a:spLocks/>
            </p:cNvSpPr>
            <p:nvPr/>
          </p:nvSpPr>
          <p:spPr bwMode="auto">
            <a:xfrm>
              <a:off x="3223" y="2333"/>
              <a:ext cx="78" cy="85"/>
            </a:xfrm>
            <a:custGeom>
              <a:avLst/>
              <a:gdLst>
                <a:gd name="T0" fmla="*/ 142 w 156"/>
                <a:gd name="T1" fmla="*/ 164 h 171"/>
                <a:gd name="T2" fmla="*/ 156 w 156"/>
                <a:gd name="T3" fmla="*/ 148 h 171"/>
                <a:gd name="T4" fmla="*/ 140 w 156"/>
                <a:gd name="T5" fmla="*/ 129 h 171"/>
                <a:gd name="T6" fmla="*/ 137 w 156"/>
                <a:gd name="T7" fmla="*/ 111 h 171"/>
                <a:gd name="T8" fmla="*/ 147 w 156"/>
                <a:gd name="T9" fmla="*/ 97 h 171"/>
                <a:gd name="T10" fmla="*/ 148 w 156"/>
                <a:gd name="T11" fmla="*/ 86 h 171"/>
                <a:gd name="T12" fmla="*/ 141 w 156"/>
                <a:gd name="T13" fmla="*/ 75 h 171"/>
                <a:gd name="T14" fmla="*/ 126 w 156"/>
                <a:gd name="T15" fmla="*/ 72 h 171"/>
                <a:gd name="T16" fmla="*/ 102 w 156"/>
                <a:gd name="T17" fmla="*/ 76 h 171"/>
                <a:gd name="T18" fmla="*/ 92 w 156"/>
                <a:gd name="T19" fmla="*/ 58 h 171"/>
                <a:gd name="T20" fmla="*/ 103 w 156"/>
                <a:gd name="T21" fmla="*/ 37 h 171"/>
                <a:gd name="T22" fmla="*/ 100 w 156"/>
                <a:gd name="T23" fmla="*/ 22 h 171"/>
                <a:gd name="T24" fmla="*/ 86 w 156"/>
                <a:gd name="T25" fmla="*/ 12 h 171"/>
                <a:gd name="T26" fmla="*/ 67 w 156"/>
                <a:gd name="T27" fmla="*/ 10 h 171"/>
                <a:gd name="T28" fmla="*/ 49 w 156"/>
                <a:gd name="T29" fmla="*/ 17 h 171"/>
                <a:gd name="T30" fmla="*/ 33 w 156"/>
                <a:gd name="T31" fmla="*/ 22 h 171"/>
                <a:gd name="T32" fmla="*/ 19 w 156"/>
                <a:gd name="T33" fmla="*/ 21 h 171"/>
                <a:gd name="T34" fmla="*/ 12 w 156"/>
                <a:gd name="T35" fmla="*/ 11 h 171"/>
                <a:gd name="T36" fmla="*/ 1 w 156"/>
                <a:gd name="T37" fmla="*/ 0 h 171"/>
                <a:gd name="T38" fmla="*/ 4 w 156"/>
                <a:gd name="T39" fmla="*/ 15 h 171"/>
                <a:gd name="T40" fmla="*/ 21 w 156"/>
                <a:gd name="T41" fmla="*/ 30 h 171"/>
                <a:gd name="T42" fmla="*/ 8 w 156"/>
                <a:gd name="T43" fmla="*/ 43 h 171"/>
                <a:gd name="T44" fmla="*/ 0 w 156"/>
                <a:gd name="T45" fmla="*/ 73 h 171"/>
                <a:gd name="T46" fmla="*/ 9 w 156"/>
                <a:gd name="T47" fmla="*/ 83 h 171"/>
                <a:gd name="T48" fmla="*/ 20 w 156"/>
                <a:gd name="T49" fmla="*/ 86 h 171"/>
                <a:gd name="T50" fmla="*/ 31 w 156"/>
                <a:gd name="T51" fmla="*/ 84 h 171"/>
                <a:gd name="T52" fmla="*/ 39 w 156"/>
                <a:gd name="T53" fmla="*/ 86 h 171"/>
                <a:gd name="T54" fmla="*/ 46 w 156"/>
                <a:gd name="T55" fmla="*/ 101 h 171"/>
                <a:gd name="T56" fmla="*/ 44 w 156"/>
                <a:gd name="T57" fmla="*/ 118 h 171"/>
                <a:gd name="T58" fmla="*/ 44 w 156"/>
                <a:gd name="T59" fmla="*/ 128 h 171"/>
                <a:gd name="T60" fmla="*/ 51 w 156"/>
                <a:gd name="T61" fmla="*/ 140 h 171"/>
                <a:gd name="T62" fmla="*/ 62 w 156"/>
                <a:gd name="T63" fmla="*/ 148 h 171"/>
                <a:gd name="T64" fmla="*/ 76 w 156"/>
                <a:gd name="T65" fmla="*/ 147 h 171"/>
                <a:gd name="T66" fmla="*/ 95 w 156"/>
                <a:gd name="T67" fmla="*/ 144 h 171"/>
                <a:gd name="T68" fmla="*/ 103 w 156"/>
                <a:gd name="T69" fmla="*/ 156 h 171"/>
                <a:gd name="T70" fmla="*/ 107 w 156"/>
                <a:gd name="T71" fmla="*/ 163 h 171"/>
                <a:gd name="T72" fmla="*/ 114 w 156"/>
                <a:gd name="T73" fmla="*/ 169 h 171"/>
                <a:gd name="T74" fmla="*/ 123 w 156"/>
                <a:gd name="T75" fmla="*/ 171 h 171"/>
                <a:gd name="T76" fmla="*/ 138 w 156"/>
                <a:gd name="T77" fmla="*/ 166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56" h="171">
                  <a:moveTo>
                    <a:pt x="138" y="166"/>
                  </a:moveTo>
                  <a:lnTo>
                    <a:pt x="142" y="164"/>
                  </a:lnTo>
                  <a:lnTo>
                    <a:pt x="152" y="157"/>
                  </a:lnTo>
                  <a:lnTo>
                    <a:pt x="156" y="148"/>
                  </a:lnTo>
                  <a:lnTo>
                    <a:pt x="150" y="139"/>
                  </a:lnTo>
                  <a:lnTo>
                    <a:pt x="140" y="129"/>
                  </a:lnTo>
                  <a:lnTo>
                    <a:pt x="135" y="120"/>
                  </a:lnTo>
                  <a:lnTo>
                    <a:pt x="137" y="111"/>
                  </a:lnTo>
                  <a:lnTo>
                    <a:pt x="143" y="102"/>
                  </a:lnTo>
                  <a:lnTo>
                    <a:pt x="147" y="97"/>
                  </a:lnTo>
                  <a:lnTo>
                    <a:pt x="149" y="91"/>
                  </a:lnTo>
                  <a:lnTo>
                    <a:pt x="148" y="86"/>
                  </a:lnTo>
                  <a:lnTo>
                    <a:pt x="146" y="80"/>
                  </a:lnTo>
                  <a:lnTo>
                    <a:pt x="141" y="75"/>
                  </a:lnTo>
                  <a:lnTo>
                    <a:pt x="134" y="73"/>
                  </a:lnTo>
                  <a:lnTo>
                    <a:pt x="126" y="72"/>
                  </a:lnTo>
                  <a:lnTo>
                    <a:pt x="116" y="75"/>
                  </a:lnTo>
                  <a:lnTo>
                    <a:pt x="102" y="76"/>
                  </a:lnTo>
                  <a:lnTo>
                    <a:pt x="94" y="69"/>
                  </a:lnTo>
                  <a:lnTo>
                    <a:pt x="92" y="58"/>
                  </a:lnTo>
                  <a:lnTo>
                    <a:pt x="99" y="44"/>
                  </a:lnTo>
                  <a:lnTo>
                    <a:pt x="103" y="37"/>
                  </a:lnTo>
                  <a:lnTo>
                    <a:pt x="103" y="29"/>
                  </a:lnTo>
                  <a:lnTo>
                    <a:pt x="100" y="22"/>
                  </a:lnTo>
                  <a:lnTo>
                    <a:pt x="94" y="17"/>
                  </a:lnTo>
                  <a:lnTo>
                    <a:pt x="86" y="12"/>
                  </a:lnTo>
                  <a:lnTo>
                    <a:pt x="77" y="10"/>
                  </a:lnTo>
                  <a:lnTo>
                    <a:pt x="67" y="10"/>
                  </a:lnTo>
                  <a:lnTo>
                    <a:pt x="58" y="12"/>
                  </a:lnTo>
                  <a:lnTo>
                    <a:pt x="49" y="17"/>
                  </a:lnTo>
                  <a:lnTo>
                    <a:pt x="41" y="20"/>
                  </a:lnTo>
                  <a:lnTo>
                    <a:pt x="33" y="22"/>
                  </a:lnTo>
                  <a:lnTo>
                    <a:pt x="25" y="22"/>
                  </a:lnTo>
                  <a:lnTo>
                    <a:pt x="19" y="21"/>
                  </a:lnTo>
                  <a:lnTo>
                    <a:pt x="15" y="18"/>
                  </a:lnTo>
                  <a:lnTo>
                    <a:pt x="12" y="11"/>
                  </a:lnTo>
                  <a:lnTo>
                    <a:pt x="12" y="2"/>
                  </a:lnTo>
                  <a:lnTo>
                    <a:pt x="1" y="0"/>
                  </a:lnTo>
                  <a:lnTo>
                    <a:pt x="1" y="5"/>
                  </a:lnTo>
                  <a:lnTo>
                    <a:pt x="4" y="15"/>
                  </a:lnTo>
                  <a:lnTo>
                    <a:pt x="10" y="26"/>
                  </a:lnTo>
                  <a:lnTo>
                    <a:pt x="21" y="30"/>
                  </a:lnTo>
                  <a:lnTo>
                    <a:pt x="17" y="34"/>
                  </a:lnTo>
                  <a:lnTo>
                    <a:pt x="8" y="43"/>
                  </a:lnTo>
                  <a:lnTo>
                    <a:pt x="0" y="57"/>
                  </a:lnTo>
                  <a:lnTo>
                    <a:pt x="0" y="73"/>
                  </a:lnTo>
                  <a:lnTo>
                    <a:pt x="4" y="80"/>
                  </a:lnTo>
                  <a:lnTo>
                    <a:pt x="9" y="83"/>
                  </a:lnTo>
                  <a:lnTo>
                    <a:pt x="15" y="86"/>
                  </a:lnTo>
                  <a:lnTo>
                    <a:pt x="20" y="86"/>
                  </a:lnTo>
                  <a:lnTo>
                    <a:pt x="26" y="84"/>
                  </a:lnTo>
                  <a:lnTo>
                    <a:pt x="31" y="84"/>
                  </a:lnTo>
                  <a:lnTo>
                    <a:pt x="35" y="84"/>
                  </a:lnTo>
                  <a:lnTo>
                    <a:pt x="39" y="86"/>
                  </a:lnTo>
                  <a:lnTo>
                    <a:pt x="43" y="93"/>
                  </a:lnTo>
                  <a:lnTo>
                    <a:pt x="46" y="101"/>
                  </a:lnTo>
                  <a:lnTo>
                    <a:pt x="47" y="109"/>
                  </a:lnTo>
                  <a:lnTo>
                    <a:pt x="44" y="118"/>
                  </a:lnTo>
                  <a:lnTo>
                    <a:pt x="43" y="122"/>
                  </a:lnTo>
                  <a:lnTo>
                    <a:pt x="44" y="128"/>
                  </a:lnTo>
                  <a:lnTo>
                    <a:pt x="47" y="134"/>
                  </a:lnTo>
                  <a:lnTo>
                    <a:pt x="51" y="140"/>
                  </a:lnTo>
                  <a:lnTo>
                    <a:pt x="56" y="144"/>
                  </a:lnTo>
                  <a:lnTo>
                    <a:pt x="62" y="148"/>
                  </a:lnTo>
                  <a:lnTo>
                    <a:pt x="69" y="149"/>
                  </a:lnTo>
                  <a:lnTo>
                    <a:pt x="76" y="147"/>
                  </a:lnTo>
                  <a:lnTo>
                    <a:pt x="87" y="142"/>
                  </a:lnTo>
                  <a:lnTo>
                    <a:pt x="95" y="144"/>
                  </a:lnTo>
                  <a:lnTo>
                    <a:pt x="100" y="149"/>
                  </a:lnTo>
                  <a:lnTo>
                    <a:pt x="103" y="156"/>
                  </a:lnTo>
                  <a:lnTo>
                    <a:pt x="104" y="159"/>
                  </a:lnTo>
                  <a:lnTo>
                    <a:pt x="107" y="163"/>
                  </a:lnTo>
                  <a:lnTo>
                    <a:pt x="110" y="166"/>
                  </a:lnTo>
                  <a:lnTo>
                    <a:pt x="114" y="169"/>
                  </a:lnTo>
                  <a:lnTo>
                    <a:pt x="118" y="170"/>
                  </a:lnTo>
                  <a:lnTo>
                    <a:pt x="123" y="171"/>
                  </a:lnTo>
                  <a:lnTo>
                    <a:pt x="130" y="170"/>
                  </a:lnTo>
                  <a:lnTo>
                    <a:pt x="138" y="166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3"/>
            <p:cNvSpPr>
              <a:spLocks/>
            </p:cNvSpPr>
            <p:nvPr/>
          </p:nvSpPr>
          <p:spPr bwMode="auto">
            <a:xfrm>
              <a:off x="3340" y="2383"/>
              <a:ext cx="79" cy="85"/>
            </a:xfrm>
            <a:custGeom>
              <a:avLst/>
              <a:gdLst>
                <a:gd name="T0" fmla="*/ 142 w 158"/>
                <a:gd name="T1" fmla="*/ 164 h 170"/>
                <a:gd name="T2" fmla="*/ 154 w 158"/>
                <a:gd name="T3" fmla="*/ 156 h 170"/>
                <a:gd name="T4" fmla="*/ 158 w 158"/>
                <a:gd name="T5" fmla="*/ 147 h 170"/>
                <a:gd name="T6" fmla="*/ 155 w 158"/>
                <a:gd name="T7" fmla="*/ 140 h 170"/>
                <a:gd name="T8" fmla="*/ 141 w 158"/>
                <a:gd name="T9" fmla="*/ 129 h 170"/>
                <a:gd name="T10" fmla="*/ 137 w 158"/>
                <a:gd name="T11" fmla="*/ 109 h 170"/>
                <a:gd name="T12" fmla="*/ 149 w 158"/>
                <a:gd name="T13" fmla="*/ 96 h 170"/>
                <a:gd name="T14" fmla="*/ 150 w 158"/>
                <a:gd name="T15" fmla="*/ 85 h 170"/>
                <a:gd name="T16" fmla="*/ 143 w 158"/>
                <a:gd name="T17" fmla="*/ 74 h 170"/>
                <a:gd name="T18" fmla="*/ 127 w 158"/>
                <a:gd name="T19" fmla="*/ 71 h 170"/>
                <a:gd name="T20" fmla="*/ 104 w 158"/>
                <a:gd name="T21" fmla="*/ 76 h 170"/>
                <a:gd name="T22" fmla="*/ 94 w 158"/>
                <a:gd name="T23" fmla="*/ 57 h 170"/>
                <a:gd name="T24" fmla="*/ 104 w 158"/>
                <a:gd name="T25" fmla="*/ 35 h 170"/>
                <a:gd name="T26" fmla="*/ 101 w 158"/>
                <a:gd name="T27" fmla="*/ 21 h 170"/>
                <a:gd name="T28" fmla="*/ 87 w 158"/>
                <a:gd name="T29" fmla="*/ 11 h 170"/>
                <a:gd name="T30" fmla="*/ 68 w 158"/>
                <a:gd name="T31" fmla="*/ 9 h 170"/>
                <a:gd name="T32" fmla="*/ 50 w 158"/>
                <a:gd name="T33" fmla="*/ 16 h 170"/>
                <a:gd name="T34" fmla="*/ 34 w 158"/>
                <a:gd name="T35" fmla="*/ 20 h 170"/>
                <a:gd name="T36" fmla="*/ 20 w 158"/>
                <a:gd name="T37" fmla="*/ 20 h 170"/>
                <a:gd name="T38" fmla="*/ 14 w 158"/>
                <a:gd name="T39" fmla="*/ 10 h 170"/>
                <a:gd name="T40" fmla="*/ 3 w 158"/>
                <a:gd name="T41" fmla="*/ 0 h 170"/>
                <a:gd name="T42" fmla="*/ 6 w 158"/>
                <a:gd name="T43" fmla="*/ 15 h 170"/>
                <a:gd name="T44" fmla="*/ 22 w 158"/>
                <a:gd name="T45" fmla="*/ 30 h 170"/>
                <a:gd name="T46" fmla="*/ 8 w 158"/>
                <a:gd name="T47" fmla="*/ 42 h 170"/>
                <a:gd name="T48" fmla="*/ 2 w 158"/>
                <a:gd name="T49" fmla="*/ 72 h 170"/>
                <a:gd name="T50" fmla="*/ 11 w 158"/>
                <a:gd name="T51" fmla="*/ 82 h 170"/>
                <a:gd name="T52" fmla="*/ 21 w 158"/>
                <a:gd name="T53" fmla="*/ 85 h 170"/>
                <a:gd name="T54" fmla="*/ 31 w 158"/>
                <a:gd name="T55" fmla="*/ 84 h 170"/>
                <a:gd name="T56" fmla="*/ 40 w 158"/>
                <a:gd name="T57" fmla="*/ 85 h 170"/>
                <a:gd name="T58" fmla="*/ 48 w 158"/>
                <a:gd name="T59" fmla="*/ 99 h 170"/>
                <a:gd name="T60" fmla="*/ 45 w 158"/>
                <a:gd name="T61" fmla="*/ 116 h 170"/>
                <a:gd name="T62" fmla="*/ 45 w 158"/>
                <a:gd name="T63" fmla="*/ 126 h 170"/>
                <a:gd name="T64" fmla="*/ 52 w 158"/>
                <a:gd name="T65" fmla="*/ 139 h 170"/>
                <a:gd name="T66" fmla="*/ 63 w 158"/>
                <a:gd name="T67" fmla="*/ 147 h 170"/>
                <a:gd name="T68" fmla="*/ 76 w 158"/>
                <a:gd name="T69" fmla="*/ 146 h 170"/>
                <a:gd name="T70" fmla="*/ 96 w 158"/>
                <a:gd name="T71" fmla="*/ 144 h 170"/>
                <a:gd name="T72" fmla="*/ 104 w 158"/>
                <a:gd name="T73" fmla="*/ 155 h 170"/>
                <a:gd name="T74" fmla="*/ 107 w 158"/>
                <a:gd name="T75" fmla="*/ 162 h 170"/>
                <a:gd name="T76" fmla="*/ 114 w 158"/>
                <a:gd name="T77" fmla="*/ 168 h 170"/>
                <a:gd name="T78" fmla="*/ 125 w 158"/>
                <a:gd name="T79" fmla="*/ 170 h 170"/>
                <a:gd name="T80" fmla="*/ 140 w 158"/>
                <a:gd name="T81" fmla="*/ 165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58" h="170">
                  <a:moveTo>
                    <a:pt x="140" y="165"/>
                  </a:moveTo>
                  <a:lnTo>
                    <a:pt x="142" y="164"/>
                  </a:lnTo>
                  <a:lnTo>
                    <a:pt x="148" y="161"/>
                  </a:lnTo>
                  <a:lnTo>
                    <a:pt x="154" y="156"/>
                  </a:lnTo>
                  <a:lnTo>
                    <a:pt x="158" y="149"/>
                  </a:lnTo>
                  <a:lnTo>
                    <a:pt x="158" y="147"/>
                  </a:lnTo>
                  <a:lnTo>
                    <a:pt x="157" y="144"/>
                  </a:lnTo>
                  <a:lnTo>
                    <a:pt x="155" y="140"/>
                  </a:lnTo>
                  <a:lnTo>
                    <a:pt x="152" y="138"/>
                  </a:lnTo>
                  <a:lnTo>
                    <a:pt x="141" y="129"/>
                  </a:lnTo>
                  <a:lnTo>
                    <a:pt x="136" y="118"/>
                  </a:lnTo>
                  <a:lnTo>
                    <a:pt x="137" y="109"/>
                  </a:lnTo>
                  <a:lnTo>
                    <a:pt x="145" y="101"/>
                  </a:lnTo>
                  <a:lnTo>
                    <a:pt x="149" y="96"/>
                  </a:lnTo>
                  <a:lnTo>
                    <a:pt x="151" y="91"/>
                  </a:lnTo>
                  <a:lnTo>
                    <a:pt x="150" y="85"/>
                  </a:lnTo>
                  <a:lnTo>
                    <a:pt x="148" y="79"/>
                  </a:lnTo>
                  <a:lnTo>
                    <a:pt x="143" y="74"/>
                  </a:lnTo>
                  <a:lnTo>
                    <a:pt x="136" y="71"/>
                  </a:lnTo>
                  <a:lnTo>
                    <a:pt x="127" y="71"/>
                  </a:lnTo>
                  <a:lnTo>
                    <a:pt x="117" y="74"/>
                  </a:lnTo>
                  <a:lnTo>
                    <a:pt x="104" y="76"/>
                  </a:lnTo>
                  <a:lnTo>
                    <a:pt x="96" y="69"/>
                  </a:lnTo>
                  <a:lnTo>
                    <a:pt x="94" y="57"/>
                  </a:lnTo>
                  <a:lnTo>
                    <a:pt x="101" y="43"/>
                  </a:lnTo>
                  <a:lnTo>
                    <a:pt x="104" y="35"/>
                  </a:lnTo>
                  <a:lnTo>
                    <a:pt x="104" y="28"/>
                  </a:lnTo>
                  <a:lnTo>
                    <a:pt x="101" y="21"/>
                  </a:lnTo>
                  <a:lnTo>
                    <a:pt x="95" y="15"/>
                  </a:lnTo>
                  <a:lnTo>
                    <a:pt x="87" y="11"/>
                  </a:lnTo>
                  <a:lnTo>
                    <a:pt x="78" y="9"/>
                  </a:lnTo>
                  <a:lnTo>
                    <a:pt x="68" y="9"/>
                  </a:lnTo>
                  <a:lnTo>
                    <a:pt x="59" y="11"/>
                  </a:lnTo>
                  <a:lnTo>
                    <a:pt x="50" y="16"/>
                  </a:lnTo>
                  <a:lnTo>
                    <a:pt x="42" y="18"/>
                  </a:lnTo>
                  <a:lnTo>
                    <a:pt x="34" y="20"/>
                  </a:lnTo>
                  <a:lnTo>
                    <a:pt x="27" y="21"/>
                  </a:lnTo>
                  <a:lnTo>
                    <a:pt x="20" y="20"/>
                  </a:lnTo>
                  <a:lnTo>
                    <a:pt x="17" y="16"/>
                  </a:lnTo>
                  <a:lnTo>
                    <a:pt x="14" y="10"/>
                  </a:lnTo>
                  <a:lnTo>
                    <a:pt x="14" y="0"/>
                  </a:lnTo>
                  <a:lnTo>
                    <a:pt x="3" y="0"/>
                  </a:lnTo>
                  <a:lnTo>
                    <a:pt x="3" y="4"/>
                  </a:lnTo>
                  <a:lnTo>
                    <a:pt x="6" y="15"/>
                  </a:lnTo>
                  <a:lnTo>
                    <a:pt x="12" y="25"/>
                  </a:lnTo>
                  <a:lnTo>
                    <a:pt x="22" y="30"/>
                  </a:lnTo>
                  <a:lnTo>
                    <a:pt x="18" y="33"/>
                  </a:lnTo>
                  <a:lnTo>
                    <a:pt x="8" y="42"/>
                  </a:lnTo>
                  <a:lnTo>
                    <a:pt x="0" y="56"/>
                  </a:lnTo>
                  <a:lnTo>
                    <a:pt x="2" y="72"/>
                  </a:lnTo>
                  <a:lnTo>
                    <a:pt x="5" y="79"/>
                  </a:lnTo>
                  <a:lnTo>
                    <a:pt x="11" y="82"/>
                  </a:lnTo>
                  <a:lnTo>
                    <a:pt x="15" y="85"/>
                  </a:lnTo>
                  <a:lnTo>
                    <a:pt x="21" y="85"/>
                  </a:lnTo>
                  <a:lnTo>
                    <a:pt x="27" y="84"/>
                  </a:lnTo>
                  <a:lnTo>
                    <a:pt x="31" y="84"/>
                  </a:lnTo>
                  <a:lnTo>
                    <a:pt x="36" y="84"/>
                  </a:lnTo>
                  <a:lnTo>
                    <a:pt x="40" y="85"/>
                  </a:lnTo>
                  <a:lnTo>
                    <a:pt x="44" y="91"/>
                  </a:lnTo>
                  <a:lnTo>
                    <a:pt x="48" y="99"/>
                  </a:lnTo>
                  <a:lnTo>
                    <a:pt x="48" y="107"/>
                  </a:lnTo>
                  <a:lnTo>
                    <a:pt x="45" y="116"/>
                  </a:lnTo>
                  <a:lnTo>
                    <a:pt x="44" y="120"/>
                  </a:lnTo>
                  <a:lnTo>
                    <a:pt x="45" y="126"/>
                  </a:lnTo>
                  <a:lnTo>
                    <a:pt x="48" y="133"/>
                  </a:lnTo>
                  <a:lnTo>
                    <a:pt x="52" y="139"/>
                  </a:lnTo>
                  <a:lnTo>
                    <a:pt x="57" y="144"/>
                  </a:lnTo>
                  <a:lnTo>
                    <a:pt x="63" y="147"/>
                  </a:lnTo>
                  <a:lnTo>
                    <a:pt x="69" y="148"/>
                  </a:lnTo>
                  <a:lnTo>
                    <a:pt x="76" y="146"/>
                  </a:lnTo>
                  <a:lnTo>
                    <a:pt x="88" y="141"/>
                  </a:lnTo>
                  <a:lnTo>
                    <a:pt x="96" y="144"/>
                  </a:lnTo>
                  <a:lnTo>
                    <a:pt x="101" y="148"/>
                  </a:lnTo>
                  <a:lnTo>
                    <a:pt x="104" y="155"/>
                  </a:lnTo>
                  <a:lnTo>
                    <a:pt x="105" y="158"/>
                  </a:lnTo>
                  <a:lnTo>
                    <a:pt x="107" y="162"/>
                  </a:lnTo>
                  <a:lnTo>
                    <a:pt x="111" y="165"/>
                  </a:lnTo>
                  <a:lnTo>
                    <a:pt x="114" y="168"/>
                  </a:lnTo>
                  <a:lnTo>
                    <a:pt x="119" y="169"/>
                  </a:lnTo>
                  <a:lnTo>
                    <a:pt x="125" y="170"/>
                  </a:lnTo>
                  <a:lnTo>
                    <a:pt x="132" y="169"/>
                  </a:lnTo>
                  <a:lnTo>
                    <a:pt x="140" y="165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4"/>
            <p:cNvSpPr>
              <a:spLocks/>
            </p:cNvSpPr>
            <p:nvPr/>
          </p:nvSpPr>
          <p:spPr bwMode="auto">
            <a:xfrm>
              <a:off x="2929" y="2466"/>
              <a:ext cx="60" cy="55"/>
            </a:xfrm>
            <a:custGeom>
              <a:avLst/>
              <a:gdLst>
                <a:gd name="T0" fmla="*/ 3 w 119"/>
                <a:gd name="T1" fmla="*/ 96 h 109"/>
                <a:gd name="T2" fmla="*/ 5 w 119"/>
                <a:gd name="T3" fmla="*/ 100 h 109"/>
                <a:gd name="T4" fmla="*/ 10 w 119"/>
                <a:gd name="T5" fmla="*/ 105 h 109"/>
                <a:gd name="T6" fmla="*/ 15 w 119"/>
                <a:gd name="T7" fmla="*/ 109 h 109"/>
                <a:gd name="T8" fmla="*/ 22 w 119"/>
                <a:gd name="T9" fmla="*/ 104 h 109"/>
                <a:gd name="T10" fmla="*/ 29 w 119"/>
                <a:gd name="T11" fmla="*/ 97 h 109"/>
                <a:gd name="T12" fmla="*/ 36 w 119"/>
                <a:gd name="T13" fmla="*/ 94 h 109"/>
                <a:gd name="T14" fmla="*/ 43 w 119"/>
                <a:gd name="T15" fmla="*/ 95 h 109"/>
                <a:gd name="T16" fmla="*/ 49 w 119"/>
                <a:gd name="T17" fmla="*/ 100 h 109"/>
                <a:gd name="T18" fmla="*/ 56 w 119"/>
                <a:gd name="T19" fmla="*/ 104 h 109"/>
                <a:gd name="T20" fmla="*/ 64 w 119"/>
                <a:gd name="T21" fmla="*/ 102 h 109"/>
                <a:gd name="T22" fmla="*/ 70 w 119"/>
                <a:gd name="T23" fmla="*/ 94 h 109"/>
                <a:gd name="T24" fmla="*/ 67 w 119"/>
                <a:gd name="T25" fmla="*/ 80 h 109"/>
                <a:gd name="T26" fmla="*/ 66 w 119"/>
                <a:gd name="T27" fmla="*/ 71 h 109"/>
                <a:gd name="T28" fmla="*/ 71 w 119"/>
                <a:gd name="T29" fmla="*/ 65 h 109"/>
                <a:gd name="T30" fmla="*/ 79 w 119"/>
                <a:gd name="T31" fmla="*/ 64 h 109"/>
                <a:gd name="T32" fmla="*/ 88 w 119"/>
                <a:gd name="T33" fmla="*/ 69 h 109"/>
                <a:gd name="T34" fmla="*/ 99 w 119"/>
                <a:gd name="T35" fmla="*/ 71 h 109"/>
                <a:gd name="T36" fmla="*/ 109 w 119"/>
                <a:gd name="T37" fmla="*/ 64 h 109"/>
                <a:gd name="T38" fmla="*/ 113 w 119"/>
                <a:gd name="T39" fmla="*/ 52 h 109"/>
                <a:gd name="T40" fmla="*/ 111 w 119"/>
                <a:gd name="T41" fmla="*/ 40 h 109"/>
                <a:gd name="T42" fmla="*/ 105 w 119"/>
                <a:gd name="T43" fmla="*/ 28 h 109"/>
                <a:gd name="T44" fmla="*/ 104 w 119"/>
                <a:gd name="T45" fmla="*/ 17 h 109"/>
                <a:gd name="T46" fmla="*/ 107 w 119"/>
                <a:gd name="T47" fmla="*/ 10 h 109"/>
                <a:gd name="T48" fmla="*/ 119 w 119"/>
                <a:gd name="T49" fmla="*/ 9 h 109"/>
                <a:gd name="T50" fmla="*/ 119 w 119"/>
                <a:gd name="T51" fmla="*/ 1 h 109"/>
                <a:gd name="T52" fmla="*/ 116 w 119"/>
                <a:gd name="T53" fmla="*/ 1 h 109"/>
                <a:gd name="T54" fmla="*/ 109 w 119"/>
                <a:gd name="T55" fmla="*/ 3 h 109"/>
                <a:gd name="T56" fmla="*/ 102 w 119"/>
                <a:gd name="T57" fmla="*/ 6 h 109"/>
                <a:gd name="T58" fmla="*/ 98 w 119"/>
                <a:gd name="T59" fmla="*/ 14 h 109"/>
                <a:gd name="T60" fmla="*/ 96 w 119"/>
                <a:gd name="T61" fmla="*/ 11 h 109"/>
                <a:gd name="T62" fmla="*/ 89 w 119"/>
                <a:gd name="T63" fmla="*/ 5 h 109"/>
                <a:gd name="T64" fmla="*/ 80 w 119"/>
                <a:gd name="T65" fmla="*/ 0 h 109"/>
                <a:gd name="T66" fmla="*/ 68 w 119"/>
                <a:gd name="T67" fmla="*/ 0 h 109"/>
                <a:gd name="T68" fmla="*/ 61 w 119"/>
                <a:gd name="T69" fmla="*/ 6 h 109"/>
                <a:gd name="T70" fmla="*/ 60 w 119"/>
                <a:gd name="T71" fmla="*/ 13 h 109"/>
                <a:gd name="T72" fmla="*/ 60 w 119"/>
                <a:gd name="T73" fmla="*/ 21 h 109"/>
                <a:gd name="T74" fmla="*/ 59 w 119"/>
                <a:gd name="T75" fmla="*/ 27 h 109"/>
                <a:gd name="T76" fmla="*/ 55 w 119"/>
                <a:gd name="T77" fmla="*/ 31 h 109"/>
                <a:gd name="T78" fmla="*/ 50 w 119"/>
                <a:gd name="T79" fmla="*/ 32 h 109"/>
                <a:gd name="T80" fmla="*/ 43 w 119"/>
                <a:gd name="T81" fmla="*/ 32 h 109"/>
                <a:gd name="T82" fmla="*/ 37 w 119"/>
                <a:gd name="T83" fmla="*/ 31 h 109"/>
                <a:gd name="T84" fmla="*/ 30 w 119"/>
                <a:gd name="T85" fmla="*/ 31 h 109"/>
                <a:gd name="T86" fmla="*/ 22 w 119"/>
                <a:gd name="T87" fmla="*/ 35 h 109"/>
                <a:gd name="T88" fmla="*/ 17 w 119"/>
                <a:gd name="T89" fmla="*/ 43 h 109"/>
                <a:gd name="T90" fmla="*/ 18 w 119"/>
                <a:gd name="T91" fmla="*/ 52 h 109"/>
                <a:gd name="T92" fmla="*/ 20 w 119"/>
                <a:gd name="T93" fmla="*/ 61 h 109"/>
                <a:gd name="T94" fmla="*/ 20 w 119"/>
                <a:gd name="T95" fmla="*/ 65 h 109"/>
                <a:gd name="T96" fmla="*/ 15 w 119"/>
                <a:gd name="T97" fmla="*/ 69 h 109"/>
                <a:gd name="T98" fmla="*/ 11 w 119"/>
                <a:gd name="T99" fmla="*/ 71 h 109"/>
                <a:gd name="T100" fmla="*/ 6 w 119"/>
                <a:gd name="T101" fmla="*/ 74 h 109"/>
                <a:gd name="T102" fmla="*/ 2 w 119"/>
                <a:gd name="T103" fmla="*/ 79 h 109"/>
                <a:gd name="T104" fmla="*/ 0 w 119"/>
                <a:gd name="T105" fmla="*/ 86 h 109"/>
                <a:gd name="T106" fmla="*/ 3 w 119"/>
                <a:gd name="T107" fmla="*/ 96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9" h="109">
                  <a:moveTo>
                    <a:pt x="3" y="96"/>
                  </a:moveTo>
                  <a:lnTo>
                    <a:pt x="5" y="100"/>
                  </a:lnTo>
                  <a:lnTo>
                    <a:pt x="10" y="105"/>
                  </a:lnTo>
                  <a:lnTo>
                    <a:pt x="15" y="109"/>
                  </a:lnTo>
                  <a:lnTo>
                    <a:pt x="22" y="104"/>
                  </a:lnTo>
                  <a:lnTo>
                    <a:pt x="29" y="97"/>
                  </a:lnTo>
                  <a:lnTo>
                    <a:pt x="36" y="94"/>
                  </a:lnTo>
                  <a:lnTo>
                    <a:pt x="43" y="95"/>
                  </a:lnTo>
                  <a:lnTo>
                    <a:pt x="49" y="100"/>
                  </a:lnTo>
                  <a:lnTo>
                    <a:pt x="56" y="104"/>
                  </a:lnTo>
                  <a:lnTo>
                    <a:pt x="64" y="102"/>
                  </a:lnTo>
                  <a:lnTo>
                    <a:pt x="70" y="94"/>
                  </a:lnTo>
                  <a:lnTo>
                    <a:pt x="67" y="80"/>
                  </a:lnTo>
                  <a:lnTo>
                    <a:pt x="66" y="71"/>
                  </a:lnTo>
                  <a:lnTo>
                    <a:pt x="71" y="65"/>
                  </a:lnTo>
                  <a:lnTo>
                    <a:pt x="79" y="64"/>
                  </a:lnTo>
                  <a:lnTo>
                    <a:pt x="88" y="69"/>
                  </a:lnTo>
                  <a:lnTo>
                    <a:pt x="99" y="71"/>
                  </a:lnTo>
                  <a:lnTo>
                    <a:pt x="109" y="64"/>
                  </a:lnTo>
                  <a:lnTo>
                    <a:pt x="113" y="52"/>
                  </a:lnTo>
                  <a:lnTo>
                    <a:pt x="111" y="40"/>
                  </a:lnTo>
                  <a:lnTo>
                    <a:pt x="105" y="28"/>
                  </a:lnTo>
                  <a:lnTo>
                    <a:pt x="104" y="17"/>
                  </a:lnTo>
                  <a:lnTo>
                    <a:pt x="107" y="10"/>
                  </a:lnTo>
                  <a:lnTo>
                    <a:pt x="119" y="9"/>
                  </a:lnTo>
                  <a:lnTo>
                    <a:pt x="119" y="1"/>
                  </a:lnTo>
                  <a:lnTo>
                    <a:pt x="116" y="1"/>
                  </a:lnTo>
                  <a:lnTo>
                    <a:pt x="109" y="3"/>
                  </a:lnTo>
                  <a:lnTo>
                    <a:pt x="102" y="6"/>
                  </a:lnTo>
                  <a:lnTo>
                    <a:pt x="98" y="14"/>
                  </a:lnTo>
                  <a:lnTo>
                    <a:pt x="96" y="11"/>
                  </a:lnTo>
                  <a:lnTo>
                    <a:pt x="89" y="5"/>
                  </a:lnTo>
                  <a:lnTo>
                    <a:pt x="80" y="0"/>
                  </a:lnTo>
                  <a:lnTo>
                    <a:pt x="68" y="0"/>
                  </a:lnTo>
                  <a:lnTo>
                    <a:pt x="61" y="6"/>
                  </a:lnTo>
                  <a:lnTo>
                    <a:pt x="60" y="13"/>
                  </a:lnTo>
                  <a:lnTo>
                    <a:pt x="60" y="21"/>
                  </a:lnTo>
                  <a:lnTo>
                    <a:pt x="59" y="27"/>
                  </a:lnTo>
                  <a:lnTo>
                    <a:pt x="55" y="31"/>
                  </a:lnTo>
                  <a:lnTo>
                    <a:pt x="50" y="32"/>
                  </a:lnTo>
                  <a:lnTo>
                    <a:pt x="43" y="32"/>
                  </a:lnTo>
                  <a:lnTo>
                    <a:pt x="37" y="31"/>
                  </a:lnTo>
                  <a:lnTo>
                    <a:pt x="30" y="31"/>
                  </a:lnTo>
                  <a:lnTo>
                    <a:pt x="22" y="35"/>
                  </a:lnTo>
                  <a:lnTo>
                    <a:pt x="17" y="43"/>
                  </a:lnTo>
                  <a:lnTo>
                    <a:pt x="18" y="52"/>
                  </a:lnTo>
                  <a:lnTo>
                    <a:pt x="20" y="61"/>
                  </a:lnTo>
                  <a:lnTo>
                    <a:pt x="20" y="65"/>
                  </a:lnTo>
                  <a:lnTo>
                    <a:pt x="15" y="69"/>
                  </a:lnTo>
                  <a:lnTo>
                    <a:pt x="11" y="71"/>
                  </a:lnTo>
                  <a:lnTo>
                    <a:pt x="6" y="74"/>
                  </a:lnTo>
                  <a:lnTo>
                    <a:pt x="2" y="79"/>
                  </a:lnTo>
                  <a:lnTo>
                    <a:pt x="0" y="86"/>
                  </a:lnTo>
                  <a:lnTo>
                    <a:pt x="3" y="96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5"/>
            <p:cNvSpPr>
              <a:spLocks/>
            </p:cNvSpPr>
            <p:nvPr/>
          </p:nvSpPr>
          <p:spPr bwMode="auto">
            <a:xfrm>
              <a:off x="3100" y="2262"/>
              <a:ext cx="82" cy="88"/>
            </a:xfrm>
            <a:custGeom>
              <a:avLst/>
              <a:gdLst>
                <a:gd name="T0" fmla="*/ 51 w 165"/>
                <a:gd name="T1" fmla="*/ 32 h 175"/>
                <a:gd name="T2" fmla="*/ 81 w 165"/>
                <a:gd name="T3" fmla="*/ 2 h 175"/>
                <a:gd name="T4" fmla="*/ 88 w 165"/>
                <a:gd name="T5" fmla="*/ 17 h 175"/>
                <a:gd name="T6" fmla="*/ 157 w 165"/>
                <a:gd name="T7" fmla="*/ 26 h 175"/>
                <a:gd name="T8" fmla="*/ 120 w 165"/>
                <a:gd name="T9" fmla="*/ 59 h 175"/>
                <a:gd name="T10" fmla="*/ 165 w 165"/>
                <a:gd name="T11" fmla="*/ 85 h 175"/>
                <a:gd name="T12" fmla="*/ 134 w 165"/>
                <a:gd name="T13" fmla="*/ 110 h 175"/>
                <a:gd name="T14" fmla="*/ 138 w 165"/>
                <a:gd name="T15" fmla="*/ 155 h 175"/>
                <a:gd name="T16" fmla="*/ 104 w 165"/>
                <a:gd name="T17" fmla="*/ 144 h 175"/>
                <a:gd name="T18" fmla="*/ 75 w 165"/>
                <a:gd name="T19" fmla="*/ 175 h 175"/>
                <a:gd name="T20" fmla="*/ 61 w 165"/>
                <a:gd name="T21" fmla="*/ 132 h 175"/>
                <a:gd name="T22" fmla="*/ 15 w 165"/>
                <a:gd name="T23" fmla="*/ 165 h 175"/>
                <a:gd name="T24" fmla="*/ 18 w 165"/>
                <a:gd name="T25" fmla="*/ 87 h 175"/>
                <a:gd name="T26" fmla="*/ 0 w 165"/>
                <a:gd name="T27" fmla="*/ 79 h 175"/>
                <a:gd name="T28" fmla="*/ 42 w 165"/>
                <a:gd name="T29" fmla="*/ 43 h 175"/>
                <a:gd name="T30" fmla="*/ 14 w 165"/>
                <a:gd name="T31" fmla="*/ 10 h 175"/>
                <a:gd name="T32" fmla="*/ 38 w 165"/>
                <a:gd name="T33" fmla="*/ 0 h 175"/>
                <a:gd name="T34" fmla="*/ 51 w 165"/>
                <a:gd name="T35" fmla="*/ 32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" h="175">
                  <a:moveTo>
                    <a:pt x="51" y="32"/>
                  </a:moveTo>
                  <a:lnTo>
                    <a:pt x="81" y="2"/>
                  </a:lnTo>
                  <a:lnTo>
                    <a:pt x="88" y="17"/>
                  </a:lnTo>
                  <a:lnTo>
                    <a:pt x="157" y="26"/>
                  </a:lnTo>
                  <a:lnTo>
                    <a:pt x="120" y="59"/>
                  </a:lnTo>
                  <a:lnTo>
                    <a:pt x="165" y="85"/>
                  </a:lnTo>
                  <a:lnTo>
                    <a:pt x="134" y="110"/>
                  </a:lnTo>
                  <a:lnTo>
                    <a:pt x="138" y="155"/>
                  </a:lnTo>
                  <a:lnTo>
                    <a:pt x="104" y="144"/>
                  </a:lnTo>
                  <a:lnTo>
                    <a:pt x="75" y="175"/>
                  </a:lnTo>
                  <a:lnTo>
                    <a:pt x="61" y="132"/>
                  </a:lnTo>
                  <a:lnTo>
                    <a:pt x="15" y="165"/>
                  </a:lnTo>
                  <a:lnTo>
                    <a:pt x="18" y="87"/>
                  </a:lnTo>
                  <a:lnTo>
                    <a:pt x="0" y="79"/>
                  </a:lnTo>
                  <a:lnTo>
                    <a:pt x="42" y="43"/>
                  </a:lnTo>
                  <a:lnTo>
                    <a:pt x="14" y="10"/>
                  </a:lnTo>
                  <a:lnTo>
                    <a:pt x="38" y="0"/>
                  </a:lnTo>
                  <a:lnTo>
                    <a:pt x="51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264" y="2387"/>
              <a:ext cx="83" cy="88"/>
            </a:xfrm>
            <a:custGeom>
              <a:avLst/>
              <a:gdLst>
                <a:gd name="T0" fmla="*/ 51 w 165"/>
                <a:gd name="T1" fmla="*/ 32 h 175"/>
                <a:gd name="T2" fmla="*/ 81 w 165"/>
                <a:gd name="T3" fmla="*/ 2 h 175"/>
                <a:gd name="T4" fmla="*/ 88 w 165"/>
                <a:gd name="T5" fmla="*/ 17 h 175"/>
                <a:gd name="T6" fmla="*/ 158 w 165"/>
                <a:gd name="T7" fmla="*/ 26 h 175"/>
                <a:gd name="T8" fmla="*/ 120 w 165"/>
                <a:gd name="T9" fmla="*/ 59 h 175"/>
                <a:gd name="T10" fmla="*/ 165 w 165"/>
                <a:gd name="T11" fmla="*/ 85 h 175"/>
                <a:gd name="T12" fmla="*/ 134 w 165"/>
                <a:gd name="T13" fmla="*/ 110 h 175"/>
                <a:gd name="T14" fmla="*/ 139 w 165"/>
                <a:gd name="T15" fmla="*/ 155 h 175"/>
                <a:gd name="T16" fmla="*/ 104 w 165"/>
                <a:gd name="T17" fmla="*/ 144 h 175"/>
                <a:gd name="T18" fmla="*/ 75 w 165"/>
                <a:gd name="T19" fmla="*/ 175 h 175"/>
                <a:gd name="T20" fmla="*/ 61 w 165"/>
                <a:gd name="T21" fmla="*/ 132 h 175"/>
                <a:gd name="T22" fmla="*/ 15 w 165"/>
                <a:gd name="T23" fmla="*/ 164 h 175"/>
                <a:gd name="T24" fmla="*/ 18 w 165"/>
                <a:gd name="T25" fmla="*/ 86 h 175"/>
                <a:gd name="T26" fmla="*/ 0 w 165"/>
                <a:gd name="T27" fmla="*/ 79 h 175"/>
                <a:gd name="T28" fmla="*/ 42 w 165"/>
                <a:gd name="T29" fmla="*/ 42 h 175"/>
                <a:gd name="T30" fmla="*/ 14 w 165"/>
                <a:gd name="T31" fmla="*/ 10 h 175"/>
                <a:gd name="T32" fmla="*/ 38 w 165"/>
                <a:gd name="T33" fmla="*/ 0 h 175"/>
                <a:gd name="T34" fmla="*/ 51 w 165"/>
                <a:gd name="T35" fmla="*/ 32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" h="175">
                  <a:moveTo>
                    <a:pt x="51" y="32"/>
                  </a:moveTo>
                  <a:lnTo>
                    <a:pt x="81" y="2"/>
                  </a:lnTo>
                  <a:lnTo>
                    <a:pt x="88" y="17"/>
                  </a:lnTo>
                  <a:lnTo>
                    <a:pt x="158" y="26"/>
                  </a:lnTo>
                  <a:lnTo>
                    <a:pt x="120" y="59"/>
                  </a:lnTo>
                  <a:lnTo>
                    <a:pt x="165" y="85"/>
                  </a:lnTo>
                  <a:lnTo>
                    <a:pt x="134" y="110"/>
                  </a:lnTo>
                  <a:lnTo>
                    <a:pt x="139" y="155"/>
                  </a:lnTo>
                  <a:lnTo>
                    <a:pt x="104" y="144"/>
                  </a:lnTo>
                  <a:lnTo>
                    <a:pt x="75" y="175"/>
                  </a:lnTo>
                  <a:lnTo>
                    <a:pt x="61" y="132"/>
                  </a:lnTo>
                  <a:lnTo>
                    <a:pt x="15" y="164"/>
                  </a:lnTo>
                  <a:lnTo>
                    <a:pt x="18" y="86"/>
                  </a:lnTo>
                  <a:lnTo>
                    <a:pt x="0" y="79"/>
                  </a:lnTo>
                  <a:lnTo>
                    <a:pt x="42" y="42"/>
                  </a:lnTo>
                  <a:lnTo>
                    <a:pt x="14" y="10"/>
                  </a:lnTo>
                  <a:lnTo>
                    <a:pt x="38" y="0"/>
                  </a:lnTo>
                  <a:lnTo>
                    <a:pt x="51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025" y="2287"/>
              <a:ext cx="87" cy="50"/>
            </a:xfrm>
            <a:custGeom>
              <a:avLst/>
              <a:gdLst>
                <a:gd name="T0" fmla="*/ 172 w 172"/>
                <a:gd name="T1" fmla="*/ 36 h 99"/>
                <a:gd name="T2" fmla="*/ 172 w 172"/>
                <a:gd name="T3" fmla="*/ 33 h 99"/>
                <a:gd name="T4" fmla="*/ 171 w 172"/>
                <a:gd name="T5" fmla="*/ 23 h 99"/>
                <a:gd name="T6" fmla="*/ 167 w 172"/>
                <a:gd name="T7" fmla="*/ 18 h 99"/>
                <a:gd name="T8" fmla="*/ 157 w 172"/>
                <a:gd name="T9" fmla="*/ 18 h 99"/>
                <a:gd name="T10" fmla="*/ 146 w 172"/>
                <a:gd name="T11" fmla="*/ 22 h 99"/>
                <a:gd name="T12" fmla="*/ 138 w 172"/>
                <a:gd name="T13" fmla="*/ 22 h 99"/>
                <a:gd name="T14" fmla="*/ 132 w 172"/>
                <a:gd name="T15" fmla="*/ 18 h 99"/>
                <a:gd name="T16" fmla="*/ 129 w 172"/>
                <a:gd name="T17" fmla="*/ 10 h 99"/>
                <a:gd name="T18" fmla="*/ 123 w 172"/>
                <a:gd name="T19" fmla="*/ 3 h 99"/>
                <a:gd name="T20" fmla="*/ 114 w 172"/>
                <a:gd name="T21" fmla="*/ 0 h 99"/>
                <a:gd name="T22" fmla="*/ 104 w 172"/>
                <a:gd name="T23" fmla="*/ 6 h 99"/>
                <a:gd name="T24" fmla="*/ 99 w 172"/>
                <a:gd name="T25" fmla="*/ 20 h 99"/>
                <a:gd name="T26" fmla="*/ 95 w 172"/>
                <a:gd name="T27" fmla="*/ 30 h 99"/>
                <a:gd name="T28" fmla="*/ 86 w 172"/>
                <a:gd name="T29" fmla="*/ 34 h 99"/>
                <a:gd name="T30" fmla="*/ 77 w 172"/>
                <a:gd name="T31" fmla="*/ 30 h 99"/>
                <a:gd name="T32" fmla="*/ 70 w 172"/>
                <a:gd name="T33" fmla="*/ 21 h 99"/>
                <a:gd name="T34" fmla="*/ 66 w 172"/>
                <a:gd name="T35" fmla="*/ 15 h 99"/>
                <a:gd name="T36" fmla="*/ 61 w 172"/>
                <a:gd name="T37" fmla="*/ 13 h 99"/>
                <a:gd name="T38" fmla="*/ 54 w 172"/>
                <a:gd name="T39" fmla="*/ 13 h 99"/>
                <a:gd name="T40" fmla="*/ 47 w 172"/>
                <a:gd name="T41" fmla="*/ 15 h 99"/>
                <a:gd name="T42" fmla="*/ 41 w 172"/>
                <a:gd name="T43" fmla="*/ 20 h 99"/>
                <a:gd name="T44" fmla="*/ 35 w 172"/>
                <a:gd name="T45" fmla="*/ 25 h 99"/>
                <a:gd name="T46" fmla="*/ 32 w 172"/>
                <a:gd name="T47" fmla="*/ 32 h 99"/>
                <a:gd name="T48" fmla="*/ 31 w 172"/>
                <a:gd name="T49" fmla="*/ 38 h 99"/>
                <a:gd name="T50" fmla="*/ 28 w 172"/>
                <a:gd name="T51" fmla="*/ 53 h 99"/>
                <a:gd name="T52" fmla="*/ 25 w 172"/>
                <a:gd name="T53" fmla="*/ 65 h 99"/>
                <a:gd name="T54" fmla="*/ 17 w 172"/>
                <a:gd name="T55" fmla="*/ 71 h 99"/>
                <a:gd name="T56" fmla="*/ 4 w 172"/>
                <a:gd name="T57" fmla="*/ 66 h 99"/>
                <a:gd name="T58" fmla="*/ 0 w 172"/>
                <a:gd name="T59" fmla="*/ 74 h 99"/>
                <a:gd name="T60" fmla="*/ 3 w 172"/>
                <a:gd name="T61" fmla="*/ 75 h 99"/>
                <a:gd name="T62" fmla="*/ 11 w 172"/>
                <a:gd name="T63" fmla="*/ 76 h 99"/>
                <a:gd name="T64" fmla="*/ 20 w 172"/>
                <a:gd name="T65" fmla="*/ 76 h 99"/>
                <a:gd name="T66" fmla="*/ 28 w 172"/>
                <a:gd name="T67" fmla="*/ 71 h 99"/>
                <a:gd name="T68" fmla="*/ 30 w 172"/>
                <a:gd name="T69" fmla="*/ 75 h 99"/>
                <a:gd name="T70" fmla="*/ 32 w 172"/>
                <a:gd name="T71" fmla="*/ 85 h 99"/>
                <a:gd name="T72" fmla="*/ 39 w 172"/>
                <a:gd name="T73" fmla="*/ 95 h 99"/>
                <a:gd name="T74" fmla="*/ 51 w 172"/>
                <a:gd name="T75" fmla="*/ 99 h 99"/>
                <a:gd name="T76" fmla="*/ 62 w 172"/>
                <a:gd name="T77" fmla="*/ 97 h 99"/>
                <a:gd name="T78" fmla="*/ 68 w 172"/>
                <a:gd name="T79" fmla="*/ 90 h 99"/>
                <a:gd name="T80" fmla="*/ 71 w 172"/>
                <a:gd name="T81" fmla="*/ 82 h 99"/>
                <a:gd name="T82" fmla="*/ 76 w 172"/>
                <a:gd name="T83" fmla="*/ 78 h 99"/>
                <a:gd name="T84" fmla="*/ 83 w 172"/>
                <a:gd name="T85" fmla="*/ 76 h 99"/>
                <a:gd name="T86" fmla="*/ 88 w 172"/>
                <a:gd name="T87" fmla="*/ 76 h 99"/>
                <a:gd name="T88" fmla="*/ 95 w 172"/>
                <a:gd name="T89" fmla="*/ 80 h 99"/>
                <a:gd name="T90" fmla="*/ 100 w 172"/>
                <a:gd name="T91" fmla="*/ 85 h 99"/>
                <a:gd name="T92" fmla="*/ 108 w 172"/>
                <a:gd name="T93" fmla="*/ 88 h 99"/>
                <a:gd name="T94" fmla="*/ 118 w 172"/>
                <a:gd name="T95" fmla="*/ 87 h 99"/>
                <a:gd name="T96" fmla="*/ 129 w 172"/>
                <a:gd name="T97" fmla="*/ 82 h 99"/>
                <a:gd name="T98" fmla="*/ 133 w 172"/>
                <a:gd name="T99" fmla="*/ 73 h 99"/>
                <a:gd name="T100" fmla="*/ 134 w 172"/>
                <a:gd name="T101" fmla="*/ 64 h 99"/>
                <a:gd name="T102" fmla="*/ 139 w 172"/>
                <a:gd name="T103" fmla="*/ 58 h 99"/>
                <a:gd name="T104" fmla="*/ 145 w 172"/>
                <a:gd name="T105" fmla="*/ 57 h 99"/>
                <a:gd name="T106" fmla="*/ 151 w 172"/>
                <a:gd name="T107" fmla="*/ 57 h 99"/>
                <a:gd name="T108" fmla="*/ 157 w 172"/>
                <a:gd name="T109" fmla="*/ 57 h 99"/>
                <a:gd name="T110" fmla="*/ 164 w 172"/>
                <a:gd name="T111" fmla="*/ 53 h 99"/>
                <a:gd name="T112" fmla="*/ 170 w 172"/>
                <a:gd name="T113" fmla="*/ 48 h 99"/>
                <a:gd name="T114" fmla="*/ 172 w 172"/>
                <a:gd name="T115" fmla="*/ 36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2" h="99">
                  <a:moveTo>
                    <a:pt x="172" y="36"/>
                  </a:moveTo>
                  <a:lnTo>
                    <a:pt x="172" y="33"/>
                  </a:lnTo>
                  <a:lnTo>
                    <a:pt x="171" y="23"/>
                  </a:lnTo>
                  <a:lnTo>
                    <a:pt x="167" y="18"/>
                  </a:lnTo>
                  <a:lnTo>
                    <a:pt x="157" y="18"/>
                  </a:lnTo>
                  <a:lnTo>
                    <a:pt x="146" y="22"/>
                  </a:lnTo>
                  <a:lnTo>
                    <a:pt x="138" y="22"/>
                  </a:lnTo>
                  <a:lnTo>
                    <a:pt x="132" y="18"/>
                  </a:lnTo>
                  <a:lnTo>
                    <a:pt x="129" y="10"/>
                  </a:lnTo>
                  <a:lnTo>
                    <a:pt x="123" y="3"/>
                  </a:lnTo>
                  <a:lnTo>
                    <a:pt x="114" y="0"/>
                  </a:lnTo>
                  <a:lnTo>
                    <a:pt x="104" y="6"/>
                  </a:lnTo>
                  <a:lnTo>
                    <a:pt x="99" y="20"/>
                  </a:lnTo>
                  <a:lnTo>
                    <a:pt x="95" y="30"/>
                  </a:lnTo>
                  <a:lnTo>
                    <a:pt x="86" y="34"/>
                  </a:lnTo>
                  <a:lnTo>
                    <a:pt x="77" y="30"/>
                  </a:lnTo>
                  <a:lnTo>
                    <a:pt x="70" y="21"/>
                  </a:lnTo>
                  <a:lnTo>
                    <a:pt x="66" y="15"/>
                  </a:lnTo>
                  <a:lnTo>
                    <a:pt x="61" y="13"/>
                  </a:lnTo>
                  <a:lnTo>
                    <a:pt x="54" y="13"/>
                  </a:lnTo>
                  <a:lnTo>
                    <a:pt x="47" y="15"/>
                  </a:lnTo>
                  <a:lnTo>
                    <a:pt x="41" y="20"/>
                  </a:lnTo>
                  <a:lnTo>
                    <a:pt x="35" y="25"/>
                  </a:lnTo>
                  <a:lnTo>
                    <a:pt x="32" y="32"/>
                  </a:lnTo>
                  <a:lnTo>
                    <a:pt x="31" y="38"/>
                  </a:lnTo>
                  <a:lnTo>
                    <a:pt x="28" y="53"/>
                  </a:lnTo>
                  <a:lnTo>
                    <a:pt x="25" y="65"/>
                  </a:lnTo>
                  <a:lnTo>
                    <a:pt x="17" y="71"/>
                  </a:lnTo>
                  <a:lnTo>
                    <a:pt x="4" y="66"/>
                  </a:lnTo>
                  <a:lnTo>
                    <a:pt x="0" y="74"/>
                  </a:lnTo>
                  <a:lnTo>
                    <a:pt x="3" y="75"/>
                  </a:lnTo>
                  <a:lnTo>
                    <a:pt x="11" y="76"/>
                  </a:lnTo>
                  <a:lnTo>
                    <a:pt x="20" y="76"/>
                  </a:lnTo>
                  <a:lnTo>
                    <a:pt x="28" y="71"/>
                  </a:lnTo>
                  <a:lnTo>
                    <a:pt x="30" y="75"/>
                  </a:lnTo>
                  <a:lnTo>
                    <a:pt x="32" y="85"/>
                  </a:lnTo>
                  <a:lnTo>
                    <a:pt x="39" y="95"/>
                  </a:lnTo>
                  <a:lnTo>
                    <a:pt x="51" y="99"/>
                  </a:lnTo>
                  <a:lnTo>
                    <a:pt x="62" y="97"/>
                  </a:lnTo>
                  <a:lnTo>
                    <a:pt x="68" y="90"/>
                  </a:lnTo>
                  <a:lnTo>
                    <a:pt x="71" y="82"/>
                  </a:lnTo>
                  <a:lnTo>
                    <a:pt x="76" y="78"/>
                  </a:lnTo>
                  <a:lnTo>
                    <a:pt x="83" y="76"/>
                  </a:lnTo>
                  <a:lnTo>
                    <a:pt x="88" y="76"/>
                  </a:lnTo>
                  <a:lnTo>
                    <a:pt x="95" y="80"/>
                  </a:lnTo>
                  <a:lnTo>
                    <a:pt x="100" y="85"/>
                  </a:lnTo>
                  <a:lnTo>
                    <a:pt x="108" y="88"/>
                  </a:lnTo>
                  <a:lnTo>
                    <a:pt x="118" y="87"/>
                  </a:lnTo>
                  <a:lnTo>
                    <a:pt x="129" y="82"/>
                  </a:lnTo>
                  <a:lnTo>
                    <a:pt x="133" y="73"/>
                  </a:lnTo>
                  <a:lnTo>
                    <a:pt x="134" y="64"/>
                  </a:lnTo>
                  <a:lnTo>
                    <a:pt x="139" y="58"/>
                  </a:lnTo>
                  <a:lnTo>
                    <a:pt x="145" y="57"/>
                  </a:lnTo>
                  <a:lnTo>
                    <a:pt x="151" y="57"/>
                  </a:lnTo>
                  <a:lnTo>
                    <a:pt x="157" y="57"/>
                  </a:lnTo>
                  <a:lnTo>
                    <a:pt x="164" y="53"/>
                  </a:lnTo>
                  <a:lnTo>
                    <a:pt x="170" y="48"/>
                  </a:lnTo>
                  <a:lnTo>
                    <a:pt x="172" y="36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2842" y="2595"/>
              <a:ext cx="76" cy="47"/>
            </a:xfrm>
            <a:custGeom>
              <a:avLst/>
              <a:gdLst>
                <a:gd name="T0" fmla="*/ 154 w 154"/>
                <a:gd name="T1" fmla="*/ 34 h 95"/>
                <a:gd name="T2" fmla="*/ 154 w 154"/>
                <a:gd name="T3" fmla="*/ 30 h 95"/>
                <a:gd name="T4" fmla="*/ 152 w 154"/>
                <a:gd name="T5" fmla="*/ 22 h 95"/>
                <a:gd name="T6" fmla="*/ 149 w 154"/>
                <a:gd name="T7" fmla="*/ 15 h 95"/>
                <a:gd name="T8" fmla="*/ 141 w 154"/>
                <a:gd name="T9" fmla="*/ 17 h 95"/>
                <a:gd name="T10" fmla="*/ 131 w 154"/>
                <a:gd name="T11" fmla="*/ 21 h 95"/>
                <a:gd name="T12" fmla="*/ 122 w 154"/>
                <a:gd name="T13" fmla="*/ 21 h 95"/>
                <a:gd name="T14" fmla="*/ 118 w 154"/>
                <a:gd name="T15" fmla="*/ 18 h 95"/>
                <a:gd name="T16" fmla="*/ 114 w 154"/>
                <a:gd name="T17" fmla="*/ 10 h 95"/>
                <a:gd name="T18" fmla="*/ 110 w 154"/>
                <a:gd name="T19" fmla="*/ 2 h 95"/>
                <a:gd name="T20" fmla="*/ 102 w 154"/>
                <a:gd name="T21" fmla="*/ 0 h 95"/>
                <a:gd name="T22" fmla="*/ 93 w 154"/>
                <a:gd name="T23" fmla="*/ 5 h 95"/>
                <a:gd name="T24" fmla="*/ 88 w 154"/>
                <a:gd name="T25" fmla="*/ 19 h 95"/>
                <a:gd name="T26" fmla="*/ 84 w 154"/>
                <a:gd name="T27" fmla="*/ 28 h 95"/>
                <a:gd name="T28" fmla="*/ 78 w 154"/>
                <a:gd name="T29" fmla="*/ 32 h 95"/>
                <a:gd name="T30" fmla="*/ 68 w 154"/>
                <a:gd name="T31" fmla="*/ 29 h 95"/>
                <a:gd name="T32" fmla="*/ 63 w 154"/>
                <a:gd name="T33" fmla="*/ 20 h 95"/>
                <a:gd name="T34" fmla="*/ 59 w 154"/>
                <a:gd name="T35" fmla="*/ 14 h 95"/>
                <a:gd name="T36" fmla="*/ 55 w 154"/>
                <a:gd name="T37" fmla="*/ 12 h 95"/>
                <a:gd name="T38" fmla="*/ 49 w 154"/>
                <a:gd name="T39" fmla="*/ 12 h 95"/>
                <a:gd name="T40" fmla="*/ 43 w 154"/>
                <a:gd name="T41" fmla="*/ 14 h 95"/>
                <a:gd name="T42" fmla="*/ 37 w 154"/>
                <a:gd name="T43" fmla="*/ 18 h 95"/>
                <a:gd name="T44" fmla="*/ 33 w 154"/>
                <a:gd name="T45" fmla="*/ 23 h 95"/>
                <a:gd name="T46" fmla="*/ 29 w 154"/>
                <a:gd name="T47" fmla="*/ 29 h 95"/>
                <a:gd name="T48" fmla="*/ 28 w 154"/>
                <a:gd name="T49" fmla="*/ 36 h 95"/>
                <a:gd name="T50" fmla="*/ 27 w 154"/>
                <a:gd name="T51" fmla="*/ 50 h 95"/>
                <a:gd name="T52" fmla="*/ 23 w 154"/>
                <a:gd name="T53" fmla="*/ 61 h 95"/>
                <a:gd name="T54" fmla="*/ 15 w 154"/>
                <a:gd name="T55" fmla="*/ 67 h 95"/>
                <a:gd name="T56" fmla="*/ 5 w 154"/>
                <a:gd name="T57" fmla="*/ 63 h 95"/>
                <a:gd name="T58" fmla="*/ 0 w 154"/>
                <a:gd name="T59" fmla="*/ 71 h 95"/>
                <a:gd name="T60" fmla="*/ 4 w 154"/>
                <a:gd name="T61" fmla="*/ 72 h 95"/>
                <a:gd name="T62" fmla="*/ 11 w 154"/>
                <a:gd name="T63" fmla="*/ 73 h 95"/>
                <a:gd name="T64" fmla="*/ 19 w 154"/>
                <a:gd name="T65" fmla="*/ 73 h 95"/>
                <a:gd name="T66" fmla="*/ 27 w 154"/>
                <a:gd name="T67" fmla="*/ 67 h 95"/>
                <a:gd name="T68" fmla="*/ 27 w 154"/>
                <a:gd name="T69" fmla="*/ 72 h 95"/>
                <a:gd name="T70" fmla="*/ 30 w 154"/>
                <a:gd name="T71" fmla="*/ 81 h 95"/>
                <a:gd name="T72" fmla="*/ 36 w 154"/>
                <a:gd name="T73" fmla="*/ 90 h 95"/>
                <a:gd name="T74" fmla="*/ 46 w 154"/>
                <a:gd name="T75" fmla="*/ 95 h 95"/>
                <a:gd name="T76" fmla="*/ 56 w 154"/>
                <a:gd name="T77" fmla="*/ 93 h 95"/>
                <a:gd name="T78" fmla="*/ 61 w 154"/>
                <a:gd name="T79" fmla="*/ 86 h 95"/>
                <a:gd name="T80" fmla="*/ 64 w 154"/>
                <a:gd name="T81" fmla="*/ 79 h 95"/>
                <a:gd name="T82" fmla="*/ 68 w 154"/>
                <a:gd name="T83" fmla="*/ 74 h 95"/>
                <a:gd name="T84" fmla="*/ 74 w 154"/>
                <a:gd name="T85" fmla="*/ 73 h 95"/>
                <a:gd name="T86" fmla="*/ 80 w 154"/>
                <a:gd name="T87" fmla="*/ 73 h 95"/>
                <a:gd name="T88" fmla="*/ 84 w 154"/>
                <a:gd name="T89" fmla="*/ 75 h 95"/>
                <a:gd name="T90" fmla="*/ 89 w 154"/>
                <a:gd name="T91" fmla="*/ 80 h 95"/>
                <a:gd name="T92" fmla="*/ 96 w 154"/>
                <a:gd name="T93" fmla="*/ 83 h 95"/>
                <a:gd name="T94" fmla="*/ 106 w 154"/>
                <a:gd name="T95" fmla="*/ 83 h 95"/>
                <a:gd name="T96" fmla="*/ 116 w 154"/>
                <a:gd name="T97" fmla="*/ 79 h 95"/>
                <a:gd name="T98" fmla="*/ 119 w 154"/>
                <a:gd name="T99" fmla="*/ 70 h 95"/>
                <a:gd name="T100" fmla="*/ 120 w 154"/>
                <a:gd name="T101" fmla="*/ 60 h 95"/>
                <a:gd name="T102" fmla="*/ 124 w 154"/>
                <a:gd name="T103" fmla="*/ 56 h 95"/>
                <a:gd name="T104" fmla="*/ 128 w 154"/>
                <a:gd name="T105" fmla="*/ 55 h 95"/>
                <a:gd name="T106" fmla="*/ 134 w 154"/>
                <a:gd name="T107" fmla="*/ 55 h 95"/>
                <a:gd name="T108" fmla="*/ 140 w 154"/>
                <a:gd name="T109" fmla="*/ 55 h 95"/>
                <a:gd name="T110" fmla="*/ 147 w 154"/>
                <a:gd name="T111" fmla="*/ 51 h 95"/>
                <a:gd name="T112" fmla="*/ 151 w 154"/>
                <a:gd name="T113" fmla="*/ 45 h 95"/>
                <a:gd name="T114" fmla="*/ 154 w 154"/>
                <a:gd name="T115" fmla="*/ 34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4" h="95">
                  <a:moveTo>
                    <a:pt x="154" y="34"/>
                  </a:moveTo>
                  <a:lnTo>
                    <a:pt x="154" y="30"/>
                  </a:lnTo>
                  <a:lnTo>
                    <a:pt x="152" y="22"/>
                  </a:lnTo>
                  <a:lnTo>
                    <a:pt x="149" y="15"/>
                  </a:lnTo>
                  <a:lnTo>
                    <a:pt x="141" y="17"/>
                  </a:lnTo>
                  <a:lnTo>
                    <a:pt x="131" y="21"/>
                  </a:lnTo>
                  <a:lnTo>
                    <a:pt x="122" y="21"/>
                  </a:lnTo>
                  <a:lnTo>
                    <a:pt x="118" y="18"/>
                  </a:lnTo>
                  <a:lnTo>
                    <a:pt x="114" y="10"/>
                  </a:lnTo>
                  <a:lnTo>
                    <a:pt x="110" y="2"/>
                  </a:lnTo>
                  <a:lnTo>
                    <a:pt x="102" y="0"/>
                  </a:lnTo>
                  <a:lnTo>
                    <a:pt x="93" y="5"/>
                  </a:lnTo>
                  <a:lnTo>
                    <a:pt x="88" y="19"/>
                  </a:lnTo>
                  <a:lnTo>
                    <a:pt x="84" y="28"/>
                  </a:lnTo>
                  <a:lnTo>
                    <a:pt x="78" y="32"/>
                  </a:lnTo>
                  <a:lnTo>
                    <a:pt x="68" y="29"/>
                  </a:lnTo>
                  <a:lnTo>
                    <a:pt x="63" y="20"/>
                  </a:lnTo>
                  <a:lnTo>
                    <a:pt x="59" y="14"/>
                  </a:lnTo>
                  <a:lnTo>
                    <a:pt x="55" y="12"/>
                  </a:lnTo>
                  <a:lnTo>
                    <a:pt x="49" y="12"/>
                  </a:lnTo>
                  <a:lnTo>
                    <a:pt x="43" y="14"/>
                  </a:lnTo>
                  <a:lnTo>
                    <a:pt x="37" y="18"/>
                  </a:lnTo>
                  <a:lnTo>
                    <a:pt x="33" y="23"/>
                  </a:lnTo>
                  <a:lnTo>
                    <a:pt x="29" y="29"/>
                  </a:lnTo>
                  <a:lnTo>
                    <a:pt x="28" y="36"/>
                  </a:lnTo>
                  <a:lnTo>
                    <a:pt x="27" y="50"/>
                  </a:lnTo>
                  <a:lnTo>
                    <a:pt x="23" y="61"/>
                  </a:lnTo>
                  <a:lnTo>
                    <a:pt x="15" y="67"/>
                  </a:lnTo>
                  <a:lnTo>
                    <a:pt x="5" y="63"/>
                  </a:lnTo>
                  <a:lnTo>
                    <a:pt x="0" y="71"/>
                  </a:lnTo>
                  <a:lnTo>
                    <a:pt x="4" y="72"/>
                  </a:lnTo>
                  <a:lnTo>
                    <a:pt x="11" y="73"/>
                  </a:lnTo>
                  <a:lnTo>
                    <a:pt x="19" y="73"/>
                  </a:lnTo>
                  <a:lnTo>
                    <a:pt x="27" y="67"/>
                  </a:lnTo>
                  <a:lnTo>
                    <a:pt x="27" y="72"/>
                  </a:lnTo>
                  <a:lnTo>
                    <a:pt x="30" y="81"/>
                  </a:lnTo>
                  <a:lnTo>
                    <a:pt x="36" y="90"/>
                  </a:lnTo>
                  <a:lnTo>
                    <a:pt x="46" y="95"/>
                  </a:lnTo>
                  <a:lnTo>
                    <a:pt x="56" y="93"/>
                  </a:lnTo>
                  <a:lnTo>
                    <a:pt x="61" y="86"/>
                  </a:lnTo>
                  <a:lnTo>
                    <a:pt x="64" y="79"/>
                  </a:lnTo>
                  <a:lnTo>
                    <a:pt x="68" y="74"/>
                  </a:lnTo>
                  <a:lnTo>
                    <a:pt x="74" y="73"/>
                  </a:lnTo>
                  <a:lnTo>
                    <a:pt x="80" y="73"/>
                  </a:lnTo>
                  <a:lnTo>
                    <a:pt x="84" y="75"/>
                  </a:lnTo>
                  <a:lnTo>
                    <a:pt x="89" y="80"/>
                  </a:lnTo>
                  <a:lnTo>
                    <a:pt x="96" y="83"/>
                  </a:lnTo>
                  <a:lnTo>
                    <a:pt x="106" y="83"/>
                  </a:lnTo>
                  <a:lnTo>
                    <a:pt x="116" y="79"/>
                  </a:lnTo>
                  <a:lnTo>
                    <a:pt x="119" y="70"/>
                  </a:lnTo>
                  <a:lnTo>
                    <a:pt x="120" y="60"/>
                  </a:lnTo>
                  <a:lnTo>
                    <a:pt x="124" y="56"/>
                  </a:lnTo>
                  <a:lnTo>
                    <a:pt x="128" y="55"/>
                  </a:lnTo>
                  <a:lnTo>
                    <a:pt x="134" y="55"/>
                  </a:lnTo>
                  <a:lnTo>
                    <a:pt x="140" y="55"/>
                  </a:lnTo>
                  <a:lnTo>
                    <a:pt x="147" y="51"/>
                  </a:lnTo>
                  <a:lnTo>
                    <a:pt x="151" y="45"/>
                  </a:lnTo>
                  <a:lnTo>
                    <a:pt x="154" y="3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289" y="2313"/>
              <a:ext cx="87" cy="48"/>
            </a:xfrm>
            <a:custGeom>
              <a:avLst/>
              <a:gdLst>
                <a:gd name="T0" fmla="*/ 174 w 174"/>
                <a:gd name="T1" fmla="*/ 35 h 98"/>
                <a:gd name="T2" fmla="*/ 174 w 174"/>
                <a:gd name="T3" fmla="*/ 31 h 98"/>
                <a:gd name="T4" fmla="*/ 173 w 174"/>
                <a:gd name="T5" fmla="*/ 22 h 98"/>
                <a:gd name="T6" fmla="*/ 168 w 174"/>
                <a:gd name="T7" fmla="*/ 16 h 98"/>
                <a:gd name="T8" fmla="*/ 159 w 174"/>
                <a:gd name="T9" fmla="*/ 16 h 98"/>
                <a:gd name="T10" fmla="*/ 147 w 174"/>
                <a:gd name="T11" fmla="*/ 21 h 98"/>
                <a:gd name="T12" fmla="*/ 139 w 174"/>
                <a:gd name="T13" fmla="*/ 21 h 98"/>
                <a:gd name="T14" fmla="*/ 132 w 174"/>
                <a:gd name="T15" fmla="*/ 17 h 98"/>
                <a:gd name="T16" fmla="*/ 129 w 174"/>
                <a:gd name="T17" fmla="*/ 9 h 98"/>
                <a:gd name="T18" fmla="*/ 124 w 174"/>
                <a:gd name="T19" fmla="*/ 1 h 98"/>
                <a:gd name="T20" fmla="*/ 114 w 174"/>
                <a:gd name="T21" fmla="*/ 0 h 98"/>
                <a:gd name="T22" fmla="*/ 105 w 174"/>
                <a:gd name="T23" fmla="*/ 6 h 98"/>
                <a:gd name="T24" fmla="*/ 99 w 174"/>
                <a:gd name="T25" fmla="*/ 20 h 98"/>
                <a:gd name="T26" fmla="*/ 96 w 174"/>
                <a:gd name="T27" fmla="*/ 29 h 98"/>
                <a:gd name="T28" fmla="*/ 86 w 174"/>
                <a:gd name="T29" fmla="*/ 32 h 98"/>
                <a:gd name="T30" fmla="*/ 77 w 174"/>
                <a:gd name="T31" fmla="*/ 30 h 98"/>
                <a:gd name="T32" fmla="*/ 70 w 174"/>
                <a:gd name="T33" fmla="*/ 21 h 98"/>
                <a:gd name="T34" fmla="*/ 67 w 174"/>
                <a:gd name="T35" fmla="*/ 15 h 98"/>
                <a:gd name="T36" fmla="*/ 61 w 174"/>
                <a:gd name="T37" fmla="*/ 13 h 98"/>
                <a:gd name="T38" fmla="*/ 54 w 174"/>
                <a:gd name="T39" fmla="*/ 12 h 98"/>
                <a:gd name="T40" fmla="*/ 48 w 174"/>
                <a:gd name="T41" fmla="*/ 14 h 98"/>
                <a:gd name="T42" fmla="*/ 41 w 174"/>
                <a:gd name="T43" fmla="*/ 19 h 98"/>
                <a:gd name="T44" fmla="*/ 37 w 174"/>
                <a:gd name="T45" fmla="*/ 23 h 98"/>
                <a:gd name="T46" fmla="*/ 32 w 174"/>
                <a:gd name="T47" fmla="*/ 30 h 98"/>
                <a:gd name="T48" fmla="*/ 31 w 174"/>
                <a:gd name="T49" fmla="*/ 37 h 98"/>
                <a:gd name="T50" fmla="*/ 30 w 174"/>
                <a:gd name="T51" fmla="*/ 52 h 98"/>
                <a:gd name="T52" fmla="*/ 25 w 174"/>
                <a:gd name="T53" fmla="*/ 63 h 98"/>
                <a:gd name="T54" fmla="*/ 18 w 174"/>
                <a:gd name="T55" fmla="*/ 69 h 98"/>
                <a:gd name="T56" fmla="*/ 6 w 174"/>
                <a:gd name="T57" fmla="*/ 66 h 98"/>
                <a:gd name="T58" fmla="*/ 0 w 174"/>
                <a:gd name="T59" fmla="*/ 73 h 98"/>
                <a:gd name="T60" fmla="*/ 3 w 174"/>
                <a:gd name="T61" fmla="*/ 74 h 98"/>
                <a:gd name="T62" fmla="*/ 11 w 174"/>
                <a:gd name="T63" fmla="*/ 76 h 98"/>
                <a:gd name="T64" fmla="*/ 22 w 174"/>
                <a:gd name="T65" fmla="*/ 75 h 98"/>
                <a:gd name="T66" fmla="*/ 30 w 174"/>
                <a:gd name="T67" fmla="*/ 69 h 98"/>
                <a:gd name="T68" fmla="*/ 31 w 174"/>
                <a:gd name="T69" fmla="*/ 74 h 98"/>
                <a:gd name="T70" fmla="*/ 33 w 174"/>
                <a:gd name="T71" fmla="*/ 83 h 98"/>
                <a:gd name="T72" fmla="*/ 40 w 174"/>
                <a:gd name="T73" fmla="*/ 93 h 98"/>
                <a:gd name="T74" fmla="*/ 52 w 174"/>
                <a:gd name="T75" fmla="*/ 98 h 98"/>
                <a:gd name="T76" fmla="*/ 63 w 174"/>
                <a:gd name="T77" fmla="*/ 96 h 98"/>
                <a:gd name="T78" fmla="*/ 69 w 174"/>
                <a:gd name="T79" fmla="*/ 89 h 98"/>
                <a:gd name="T80" fmla="*/ 71 w 174"/>
                <a:gd name="T81" fmla="*/ 81 h 98"/>
                <a:gd name="T82" fmla="*/ 76 w 174"/>
                <a:gd name="T83" fmla="*/ 76 h 98"/>
                <a:gd name="T84" fmla="*/ 83 w 174"/>
                <a:gd name="T85" fmla="*/ 75 h 98"/>
                <a:gd name="T86" fmla="*/ 90 w 174"/>
                <a:gd name="T87" fmla="*/ 76 h 98"/>
                <a:gd name="T88" fmla="*/ 96 w 174"/>
                <a:gd name="T89" fmla="*/ 78 h 98"/>
                <a:gd name="T90" fmla="*/ 101 w 174"/>
                <a:gd name="T91" fmla="*/ 83 h 98"/>
                <a:gd name="T92" fmla="*/ 109 w 174"/>
                <a:gd name="T93" fmla="*/ 86 h 98"/>
                <a:gd name="T94" fmla="*/ 120 w 174"/>
                <a:gd name="T95" fmla="*/ 86 h 98"/>
                <a:gd name="T96" fmla="*/ 130 w 174"/>
                <a:gd name="T97" fmla="*/ 81 h 98"/>
                <a:gd name="T98" fmla="*/ 135 w 174"/>
                <a:gd name="T99" fmla="*/ 71 h 98"/>
                <a:gd name="T100" fmla="*/ 136 w 174"/>
                <a:gd name="T101" fmla="*/ 62 h 98"/>
                <a:gd name="T102" fmla="*/ 140 w 174"/>
                <a:gd name="T103" fmla="*/ 58 h 98"/>
                <a:gd name="T104" fmla="*/ 146 w 174"/>
                <a:gd name="T105" fmla="*/ 55 h 98"/>
                <a:gd name="T106" fmla="*/ 152 w 174"/>
                <a:gd name="T107" fmla="*/ 55 h 98"/>
                <a:gd name="T108" fmla="*/ 159 w 174"/>
                <a:gd name="T109" fmla="*/ 55 h 98"/>
                <a:gd name="T110" fmla="*/ 165 w 174"/>
                <a:gd name="T111" fmla="*/ 53 h 98"/>
                <a:gd name="T112" fmla="*/ 170 w 174"/>
                <a:gd name="T113" fmla="*/ 46 h 98"/>
                <a:gd name="T114" fmla="*/ 174 w 174"/>
                <a:gd name="T115" fmla="*/ 35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4" h="98">
                  <a:moveTo>
                    <a:pt x="174" y="35"/>
                  </a:moveTo>
                  <a:lnTo>
                    <a:pt x="174" y="31"/>
                  </a:lnTo>
                  <a:lnTo>
                    <a:pt x="173" y="22"/>
                  </a:lnTo>
                  <a:lnTo>
                    <a:pt x="168" y="16"/>
                  </a:lnTo>
                  <a:lnTo>
                    <a:pt x="159" y="16"/>
                  </a:lnTo>
                  <a:lnTo>
                    <a:pt x="147" y="21"/>
                  </a:lnTo>
                  <a:lnTo>
                    <a:pt x="139" y="21"/>
                  </a:lnTo>
                  <a:lnTo>
                    <a:pt x="132" y="17"/>
                  </a:lnTo>
                  <a:lnTo>
                    <a:pt x="129" y="9"/>
                  </a:lnTo>
                  <a:lnTo>
                    <a:pt x="124" y="1"/>
                  </a:lnTo>
                  <a:lnTo>
                    <a:pt x="114" y="0"/>
                  </a:lnTo>
                  <a:lnTo>
                    <a:pt x="105" y="6"/>
                  </a:lnTo>
                  <a:lnTo>
                    <a:pt x="99" y="20"/>
                  </a:lnTo>
                  <a:lnTo>
                    <a:pt x="96" y="29"/>
                  </a:lnTo>
                  <a:lnTo>
                    <a:pt x="86" y="32"/>
                  </a:lnTo>
                  <a:lnTo>
                    <a:pt x="77" y="30"/>
                  </a:lnTo>
                  <a:lnTo>
                    <a:pt x="70" y="21"/>
                  </a:lnTo>
                  <a:lnTo>
                    <a:pt x="67" y="15"/>
                  </a:lnTo>
                  <a:lnTo>
                    <a:pt x="61" y="13"/>
                  </a:lnTo>
                  <a:lnTo>
                    <a:pt x="54" y="12"/>
                  </a:lnTo>
                  <a:lnTo>
                    <a:pt x="48" y="14"/>
                  </a:lnTo>
                  <a:lnTo>
                    <a:pt x="41" y="19"/>
                  </a:lnTo>
                  <a:lnTo>
                    <a:pt x="37" y="23"/>
                  </a:lnTo>
                  <a:lnTo>
                    <a:pt x="32" y="30"/>
                  </a:lnTo>
                  <a:lnTo>
                    <a:pt x="31" y="37"/>
                  </a:lnTo>
                  <a:lnTo>
                    <a:pt x="30" y="52"/>
                  </a:lnTo>
                  <a:lnTo>
                    <a:pt x="25" y="63"/>
                  </a:lnTo>
                  <a:lnTo>
                    <a:pt x="18" y="69"/>
                  </a:lnTo>
                  <a:lnTo>
                    <a:pt x="6" y="66"/>
                  </a:lnTo>
                  <a:lnTo>
                    <a:pt x="0" y="73"/>
                  </a:lnTo>
                  <a:lnTo>
                    <a:pt x="3" y="74"/>
                  </a:lnTo>
                  <a:lnTo>
                    <a:pt x="11" y="76"/>
                  </a:lnTo>
                  <a:lnTo>
                    <a:pt x="22" y="75"/>
                  </a:lnTo>
                  <a:lnTo>
                    <a:pt x="30" y="69"/>
                  </a:lnTo>
                  <a:lnTo>
                    <a:pt x="31" y="74"/>
                  </a:lnTo>
                  <a:lnTo>
                    <a:pt x="33" y="83"/>
                  </a:lnTo>
                  <a:lnTo>
                    <a:pt x="40" y="93"/>
                  </a:lnTo>
                  <a:lnTo>
                    <a:pt x="52" y="98"/>
                  </a:lnTo>
                  <a:lnTo>
                    <a:pt x="63" y="96"/>
                  </a:lnTo>
                  <a:lnTo>
                    <a:pt x="69" y="89"/>
                  </a:lnTo>
                  <a:lnTo>
                    <a:pt x="71" y="81"/>
                  </a:lnTo>
                  <a:lnTo>
                    <a:pt x="76" y="76"/>
                  </a:lnTo>
                  <a:lnTo>
                    <a:pt x="83" y="75"/>
                  </a:lnTo>
                  <a:lnTo>
                    <a:pt x="90" y="76"/>
                  </a:lnTo>
                  <a:lnTo>
                    <a:pt x="96" y="78"/>
                  </a:lnTo>
                  <a:lnTo>
                    <a:pt x="101" y="83"/>
                  </a:lnTo>
                  <a:lnTo>
                    <a:pt x="109" y="86"/>
                  </a:lnTo>
                  <a:lnTo>
                    <a:pt x="120" y="86"/>
                  </a:lnTo>
                  <a:lnTo>
                    <a:pt x="130" y="81"/>
                  </a:lnTo>
                  <a:lnTo>
                    <a:pt x="135" y="71"/>
                  </a:lnTo>
                  <a:lnTo>
                    <a:pt x="136" y="62"/>
                  </a:lnTo>
                  <a:lnTo>
                    <a:pt x="140" y="58"/>
                  </a:lnTo>
                  <a:lnTo>
                    <a:pt x="146" y="55"/>
                  </a:lnTo>
                  <a:lnTo>
                    <a:pt x="152" y="55"/>
                  </a:lnTo>
                  <a:lnTo>
                    <a:pt x="159" y="55"/>
                  </a:lnTo>
                  <a:lnTo>
                    <a:pt x="165" y="53"/>
                  </a:lnTo>
                  <a:lnTo>
                    <a:pt x="170" y="46"/>
                  </a:lnTo>
                  <a:lnTo>
                    <a:pt x="174" y="35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2876" y="2239"/>
              <a:ext cx="86" cy="49"/>
            </a:xfrm>
            <a:custGeom>
              <a:avLst/>
              <a:gdLst>
                <a:gd name="T0" fmla="*/ 171 w 171"/>
                <a:gd name="T1" fmla="*/ 34 h 99"/>
                <a:gd name="T2" fmla="*/ 171 w 171"/>
                <a:gd name="T3" fmla="*/ 31 h 99"/>
                <a:gd name="T4" fmla="*/ 170 w 171"/>
                <a:gd name="T5" fmla="*/ 22 h 99"/>
                <a:gd name="T6" fmla="*/ 165 w 171"/>
                <a:gd name="T7" fmla="*/ 16 h 99"/>
                <a:gd name="T8" fmla="*/ 156 w 171"/>
                <a:gd name="T9" fmla="*/ 17 h 99"/>
                <a:gd name="T10" fmla="*/ 145 w 171"/>
                <a:gd name="T11" fmla="*/ 22 h 99"/>
                <a:gd name="T12" fmla="*/ 137 w 171"/>
                <a:gd name="T13" fmla="*/ 22 h 99"/>
                <a:gd name="T14" fmla="*/ 131 w 171"/>
                <a:gd name="T15" fmla="*/ 17 h 99"/>
                <a:gd name="T16" fmla="*/ 127 w 171"/>
                <a:gd name="T17" fmla="*/ 9 h 99"/>
                <a:gd name="T18" fmla="*/ 122 w 171"/>
                <a:gd name="T19" fmla="*/ 2 h 99"/>
                <a:gd name="T20" fmla="*/ 112 w 171"/>
                <a:gd name="T21" fmla="*/ 0 h 99"/>
                <a:gd name="T22" fmla="*/ 102 w 171"/>
                <a:gd name="T23" fmla="*/ 5 h 99"/>
                <a:gd name="T24" fmla="*/ 97 w 171"/>
                <a:gd name="T25" fmla="*/ 19 h 99"/>
                <a:gd name="T26" fmla="*/ 93 w 171"/>
                <a:gd name="T27" fmla="*/ 29 h 99"/>
                <a:gd name="T28" fmla="*/ 85 w 171"/>
                <a:gd name="T29" fmla="*/ 32 h 99"/>
                <a:gd name="T30" fmla="*/ 75 w 171"/>
                <a:gd name="T31" fmla="*/ 30 h 99"/>
                <a:gd name="T32" fmla="*/ 69 w 171"/>
                <a:gd name="T33" fmla="*/ 20 h 99"/>
                <a:gd name="T34" fmla="*/ 65 w 171"/>
                <a:gd name="T35" fmla="*/ 15 h 99"/>
                <a:gd name="T36" fmla="*/ 59 w 171"/>
                <a:gd name="T37" fmla="*/ 12 h 99"/>
                <a:gd name="T38" fmla="*/ 52 w 171"/>
                <a:gd name="T39" fmla="*/ 12 h 99"/>
                <a:gd name="T40" fmla="*/ 47 w 171"/>
                <a:gd name="T41" fmla="*/ 15 h 99"/>
                <a:gd name="T42" fmla="*/ 40 w 171"/>
                <a:gd name="T43" fmla="*/ 18 h 99"/>
                <a:gd name="T44" fmla="*/ 35 w 171"/>
                <a:gd name="T45" fmla="*/ 24 h 99"/>
                <a:gd name="T46" fmla="*/ 31 w 171"/>
                <a:gd name="T47" fmla="*/ 31 h 99"/>
                <a:gd name="T48" fmla="*/ 29 w 171"/>
                <a:gd name="T49" fmla="*/ 38 h 99"/>
                <a:gd name="T50" fmla="*/ 28 w 171"/>
                <a:gd name="T51" fmla="*/ 52 h 99"/>
                <a:gd name="T52" fmla="*/ 24 w 171"/>
                <a:gd name="T53" fmla="*/ 63 h 99"/>
                <a:gd name="T54" fmla="*/ 17 w 171"/>
                <a:gd name="T55" fmla="*/ 69 h 99"/>
                <a:gd name="T56" fmla="*/ 4 w 171"/>
                <a:gd name="T57" fmla="*/ 65 h 99"/>
                <a:gd name="T58" fmla="*/ 0 w 171"/>
                <a:gd name="T59" fmla="*/ 72 h 99"/>
                <a:gd name="T60" fmla="*/ 3 w 171"/>
                <a:gd name="T61" fmla="*/ 73 h 99"/>
                <a:gd name="T62" fmla="*/ 11 w 171"/>
                <a:gd name="T63" fmla="*/ 76 h 99"/>
                <a:gd name="T64" fmla="*/ 20 w 171"/>
                <a:gd name="T65" fmla="*/ 75 h 99"/>
                <a:gd name="T66" fmla="*/ 28 w 171"/>
                <a:gd name="T67" fmla="*/ 69 h 99"/>
                <a:gd name="T68" fmla="*/ 29 w 171"/>
                <a:gd name="T69" fmla="*/ 73 h 99"/>
                <a:gd name="T70" fmla="*/ 32 w 171"/>
                <a:gd name="T71" fmla="*/ 83 h 99"/>
                <a:gd name="T72" fmla="*/ 39 w 171"/>
                <a:gd name="T73" fmla="*/ 93 h 99"/>
                <a:gd name="T74" fmla="*/ 50 w 171"/>
                <a:gd name="T75" fmla="*/ 99 h 99"/>
                <a:gd name="T76" fmla="*/ 62 w 171"/>
                <a:gd name="T77" fmla="*/ 96 h 99"/>
                <a:gd name="T78" fmla="*/ 67 w 171"/>
                <a:gd name="T79" fmla="*/ 88 h 99"/>
                <a:gd name="T80" fmla="*/ 71 w 171"/>
                <a:gd name="T81" fmla="*/ 80 h 99"/>
                <a:gd name="T82" fmla="*/ 75 w 171"/>
                <a:gd name="T83" fmla="*/ 76 h 99"/>
                <a:gd name="T84" fmla="*/ 81 w 171"/>
                <a:gd name="T85" fmla="*/ 75 h 99"/>
                <a:gd name="T86" fmla="*/ 88 w 171"/>
                <a:gd name="T87" fmla="*/ 76 h 99"/>
                <a:gd name="T88" fmla="*/ 94 w 171"/>
                <a:gd name="T89" fmla="*/ 78 h 99"/>
                <a:gd name="T90" fmla="*/ 99 w 171"/>
                <a:gd name="T91" fmla="*/ 83 h 99"/>
                <a:gd name="T92" fmla="*/ 107 w 171"/>
                <a:gd name="T93" fmla="*/ 86 h 99"/>
                <a:gd name="T94" fmla="*/ 117 w 171"/>
                <a:gd name="T95" fmla="*/ 86 h 99"/>
                <a:gd name="T96" fmla="*/ 127 w 171"/>
                <a:gd name="T97" fmla="*/ 80 h 99"/>
                <a:gd name="T98" fmla="*/ 132 w 171"/>
                <a:gd name="T99" fmla="*/ 71 h 99"/>
                <a:gd name="T100" fmla="*/ 133 w 171"/>
                <a:gd name="T101" fmla="*/ 62 h 99"/>
                <a:gd name="T102" fmla="*/ 138 w 171"/>
                <a:gd name="T103" fmla="*/ 57 h 99"/>
                <a:gd name="T104" fmla="*/ 143 w 171"/>
                <a:gd name="T105" fmla="*/ 55 h 99"/>
                <a:gd name="T106" fmla="*/ 149 w 171"/>
                <a:gd name="T107" fmla="*/ 55 h 99"/>
                <a:gd name="T108" fmla="*/ 156 w 171"/>
                <a:gd name="T109" fmla="*/ 55 h 99"/>
                <a:gd name="T110" fmla="*/ 163 w 171"/>
                <a:gd name="T111" fmla="*/ 53 h 99"/>
                <a:gd name="T112" fmla="*/ 169 w 171"/>
                <a:gd name="T113" fmla="*/ 47 h 99"/>
                <a:gd name="T114" fmla="*/ 171 w 171"/>
                <a:gd name="T115" fmla="*/ 34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1" h="99">
                  <a:moveTo>
                    <a:pt x="171" y="34"/>
                  </a:moveTo>
                  <a:lnTo>
                    <a:pt x="171" y="31"/>
                  </a:lnTo>
                  <a:lnTo>
                    <a:pt x="170" y="22"/>
                  </a:lnTo>
                  <a:lnTo>
                    <a:pt x="165" y="16"/>
                  </a:lnTo>
                  <a:lnTo>
                    <a:pt x="156" y="17"/>
                  </a:lnTo>
                  <a:lnTo>
                    <a:pt x="145" y="22"/>
                  </a:lnTo>
                  <a:lnTo>
                    <a:pt x="137" y="22"/>
                  </a:lnTo>
                  <a:lnTo>
                    <a:pt x="131" y="17"/>
                  </a:lnTo>
                  <a:lnTo>
                    <a:pt x="127" y="9"/>
                  </a:lnTo>
                  <a:lnTo>
                    <a:pt x="122" y="2"/>
                  </a:lnTo>
                  <a:lnTo>
                    <a:pt x="112" y="0"/>
                  </a:lnTo>
                  <a:lnTo>
                    <a:pt x="102" y="5"/>
                  </a:lnTo>
                  <a:lnTo>
                    <a:pt x="97" y="19"/>
                  </a:lnTo>
                  <a:lnTo>
                    <a:pt x="93" y="29"/>
                  </a:lnTo>
                  <a:lnTo>
                    <a:pt x="85" y="32"/>
                  </a:lnTo>
                  <a:lnTo>
                    <a:pt x="75" y="30"/>
                  </a:lnTo>
                  <a:lnTo>
                    <a:pt x="69" y="20"/>
                  </a:lnTo>
                  <a:lnTo>
                    <a:pt x="65" y="15"/>
                  </a:lnTo>
                  <a:lnTo>
                    <a:pt x="59" y="12"/>
                  </a:lnTo>
                  <a:lnTo>
                    <a:pt x="52" y="12"/>
                  </a:lnTo>
                  <a:lnTo>
                    <a:pt x="47" y="15"/>
                  </a:lnTo>
                  <a:lnTo>
                    <a:pt x="40" y="18"/>
                  </a:lnTo>
                  <a:lnTo>
                    <a:pt x="35" y="24"/>
                  </a:lnTo>
                  <a:lnTo>
                    <a:pt x="31" y="31"/>
                  </a:lnTo>
                  <a:lnTo>
                    <a:pt x="29" y="38"/>
                  </a:lnTo>
                  <a:lnTo>
                    <a:pt x="28" y="52"/>
                  </a:lnTo>
                  <a:lnTo>
                    <a:pt x="24" y="63"/>
                  </a:lnTo>
                  <a:lnTo>
                    <a:pt x="17" y="69"/>
                  </a:lnTo>
                  <a:lnTo>
                    <a:pt x="4" y="65"/>
                  </a:lnTo>
                  <a:lnTo>
                    <a:pt x="0" y="72"/>
                  </a:lnTo>
                  <a:lnTo>
                    <a:pt x="3" y="73"/>
                  </a:lnTo>
                  <a:lnTo>
                    <a:pt x="11" y="76"/>
                  </a:lnTo>
                  <a:lnTo>
                    <a:pt x="20" y="75"/>
                  </a:lnTo>
                  <a:lnTo>
                    <a:pt x="28" y="69"/>
                  </a:lnTo>
                  <a:lnTo>
                    <a:pt x="29" y="73"/>
                  </a:lnTo>
                  <a:lnTo>
                    <a:pt x="32" y="83"/>
                  </a:lnTo>
                  <a:lnTo>
                    <a:pt x="39" y="93"/>
                  </a:lnTo>
                  <a:lnTo>
                    <a:pt x="50" y="99"/>
                  </a:lnTo>
                  <a:lnTo>
                    <a:pt x="62" y="96"/>
                  </a:lnTo>
                  <a:lnTo>
                    <a:pt x="67" y="88"/>
                  </a:lnTo>
                  <a:lnTo>
                    <a:pt x="71" y="80"/>
                  </a:lnTo>
                  <a:lnTo>
                    <a:pt x="75" y="76"/>
                  </a:lnTo>
                  <a:lnTo>
                    <a:pt x="81" y="75"/>
                  </a:lnTo>
                  <a:lnTo>
                    <a:pt x="88" y="76"/>
                  </a:lnTo>
                  <a:lnTo>
                    <a:pt x="94" y="78"/>
                  </a:lnTo>
                  <a:lnTo>
                    <a:pt x="99" y="83"/>
                  </a:lnTo>
                  <a:lnTo>
                    <a:pt x="107" y="86"/>
                  </a:lnTo>
                  <a:lnTo>
                    <a:pt x="117" y="86"/>
                  </a:lnTo>
                  <a:lnTo>
                    <a:pt x="127" y="80"/>
                  </a:lnTo>
                  <a:lnTo>
                    <a:pt x="132" y="71"/>
                  </a:lnTo>
                  <a:lnTo>
                    <a:pt x="133" y="62"/>
                  </a:lnTo>
                  <a:lnTo>
                    <a:pt x="138" y="57"/>
                  </a:lnTo>
                  <a:lnTo>
                    <a:pt x="143" y="55"/>
                  </a:lnTo>
                  <a:lnTo>
                    <a:pt x="149" y="55"/>
                  </a:lnTo>
                  <a:lnTo>
                    <a:pt x="156" y="55"/>
                  </a:lnTo>
                  <a:lnTo>
                    <a:pt x="163" y="53"/>
                  </a:lnTo>
                  <a:lnTo>
                    <a:pt x="169" y="47"/>
                  </a:lnTo>
                  <a:lnTo>
                    <a:pt x="171" y="3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1"/>
            <p:cNvSpPr>
              <a:spLocks/>
            </p:cNvSpPr>
            <p:nvPr/>
          </p:nvSpPr>
          <p:spPr bwMode="auto">
            <a:xfrm>
              <a:off x="2951" y="2288"/>
              <a:ext cx="89" cy="82"/>
            </a:xfrm>
            <a:custGeom>
              <a:avLst/>
              <a:gdLst>
                <a:gd name="T0" fmla="*/ 144 w 179"/>
                <a:gd name="T1" fmla="*/ 58 h 164"/>
                <a:gd name="T2" fmla="*/ 168 w 179"/>
                <a:gd name="T3" fmla="*/ 94 h 164"/>
                <a:gd name="T4" fmla="*/ 153 w 179"/>
                <a:gd name="T5" fmla="*/ 97 h 164"/>
                <a:gd name="T6" fmla="*/ 131 w 179"/>
                <a:gd name="T7" fmla="*/ 164 h 164"/>
                <a:gd name="T8" fmla="*/ 107 w 179"/>
                <a:gd name="T9" fmla="*/ 123 h 164"/>
                <a:gd name="T10" fmla="*/ 73 w 179"/>
                <a:gd name="T11" fmla="*/ 162 h 164"/>
                <a:gd name="T12" fmla="*/ 53 w 179"/>
                <a:gd name="T13" fmla="*/ 126 h 164"/>
                <a:gd name="T14" fmla="*/ 8 w 179"/>
                <a:gd name="T15" fmla="*/ 123 h 164"/>
                <a:gd name="T16" fmla="*/ 26 w 179"/>
                <a:gd name="T17" fmla="*/ 92 h 164"/>
                <a:gd name="T18" fmla="*/ 0 w 179"/>
                <a:gd name="T19" fmla="*/ 57 h 164"/>
                <a:gd name="T20" fmla="*/ 45 w 179"/>
                <a:gd name="T21" fmla="*/ 51 h 164"/>
                <a:gd name="T22" fmla="*/ 21 w 179"/>
                <a:gd name="T23" fmla="*/ 0 h 164"/>
                <a:gd name="T24" fmla="*/ 97 w 179"/>
                <a:gd name="T25" fmla="*/ 17 h 164"/>
                <a:gd name="T26" fmla="*/ 108 w 179"/>
                <a:gd name="T27" fmla="*/ 1 h 164"/>
                <a:gd name="T28" fmla="*/ 137 w 179"/>
                <a:gd name="T29" fmla="*/ 48 h 164"/>
                <a:gd name="T30" fmla="*/ 174 w 179"/>
                <a:gd name="T31" fmla="*/ 26 h 164"/>
                <a:gd name="T32" fmla="*/ 179 w 179"/>
                <a:gd name="T33" fmla="*/ 53 h 164"/>
                <a:gd name="T34" fmla="*/ 144 w 179"/>
                <a:gd name="T35" fmla="*/ 58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9" h="164">
                  <a:moveTo>
                    <a:pt x="144" y="58"/>
                  </a:moveTo>
                  <a:lnTo>
                    <a:pt x="168" y="94"/>
                  </a:lnTo>
                  <a:lnTo>
                    <a:pt x="153" y="97"/>
                  </a:lnTo>
                  <a:lnTo>
                    <a:pt x="131" y="164"/>
                  </a:lnTo>
                  <a:lnTo>
                    <a:pt x="107" y="123"/>
                  </a:lnTo>
                  <a:lnTo>
                    <a:pt x="73" y="162"/>
                  </a:lnTo>
                  <a:lnTo>
                    <a:pt x="53" y="126"/>
                  </a:lnTo>
                  <a:lnTo>
                    <a:pt x="8" y="123"/>
                  </a:lnTo>
                  <a:lnTo>
                    <a:pt x="26" y="92"/>
                  </a:lnTo>
                  <a:lnTo>
                    <a:pt x="0" y="57"/>
                  </a:lnTo>
                  <a:lnTo>
                    <a:pt x="45" y="51"/>
                  </a:lnTo>
                  <a:lnTo>
                    <a:pt x="21" y="0"/>
                  </a:lnTo>
                  <a:lnTo>
                    <a:pt x="97" y="17"/>
                  </a:lnTo>
                  <a:lnTo>
                    <a:pt x="108" y="1"/>
                  </a:lnTo>
                  <a:lnTo>
                    <a:pt x="137" y="48"/>
                  </a:lnTo>
                  <a:lnTo>
                    <a:pt x="174" y="26"/>
                  </a:lnTo>
                  <a:lnTo>
                    <a:pt x="179" y="53"/>
                  </a:lnTo>
                  <a:lnTo>
                    <a:pt x="144" y="5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203" y="2284"/>
              <a:ext cx="61" cy="58"/>
            </a:xfrm>
            <a:custGeom>
              <a:avLst/>
              <a:gdLst>
                <a:gd name="T0" fmla="*/ 96 w 122"/>
                <a:gd name="T1" fmla="*/ 28 h 116"/>
                <a:gd name="T2" fmla="*/ 122 w 122"/>
                <a:gd name="T3" fmla="*/ 43 h 116"/>
                <a:gd name="T4" fmla="*/ 113 w 122"/>
                <a:gd name="T5" fmla="*/ 50 h 116"/>
                <a:gd name="T6" fmla="*/ 120 w 122"/>
                <a:gd name="T7" fmla="*/ 100 h 116"/>
                <a:gd name="T8" fmla="*/ 91 w 122"/>
                <a:gd name="T9" fmla="*/ 80 h 116"/>
                <a:gd name="T10" fmla="*/ 82 w 122"/>
                <a:gd name="T11" fmla="*/ 116 h 116"/>
                <a:gd name="T12" fmla="*/ 59 w 122"/>
                <a:gd name="T13" fmla="*/ 100 h 116"/>
                <a:gd name="T14" fmla="*/ 29 w 122"/>
                <a:gd name="T15" fmla="*/ 110 h 116"/>
                <a:gd name="T16" fmla="*/ 31 w 122"/>
                <a:gd name="T17" fmla="*/ 85 h 116"/>
                <a:gd name="T18" fmla="*/ 4 w 122"/>
                <a:gd name="T19" fmla="*/ 71 h 116"/>
                <a:gd name="T20" fmla="*/ 30 w 122"/>
                <a:gd name="T21" fmla="*/ 54 h 116"/>
                <a:gd name="T22" fmla="*/ 0 w 122"/>
                <a:gd name="T23" fmla="*/ 28 h 116"/>
                <a:gd name="T24" fmla="*/ 53 w 122"/>
                <a:gd name="T25" fmla="*/ 17 h 116"/>
                <a:gd name="T26" fmla="*/ 56 w 122"/>
                <a:gd name="T27" fmla="*/ 3 h 116"/>
                <a:gd name="T28" fmla="*/ 88 w 122"/>
                <a:gd name="T29" fmla="*/ 24 h 116"/>
                <a:gd name="T30" fmla="*/ 105 w 122"/>
                <a:gd name="T31" fmla="*/ 0 h 116"/>
                <a:gd name="T32" fmla="*/ 117 w 122"/>
                <a:gd name="T33" fmla="*/ 15 h 116"/>
                <a:gd name="T34" fmla="*/ 96 w 122"/>
                <a:gd name="T35" fmla="*/ 28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2" h="116">
                  <a:moveTo>
                    <a:pt x="96" y="28"/>
                  </a:moveTo>
                  <a:lnTo>
                    <a:pt x="122" y="43"/>
                  </a:lnTo>
                  <a:lnTo>
                    <a:pt x="113" y="50"/>
                  </a:lnTo>
                  <a:lnTo>
                    <a:pt x="120" y="100"/>
                  </a:lnTo>
                  <a:lnTo>
                    <a:pt x="91" y="80"/>
                  </a:lnTo>
                  <a:lnTo>
                    <a:pt x="82" y="116"/>
                  </a:lnTo>
                  <a:lnTo>
                    <a:pt x="59" y="100"/>
                  </a:lnTo>
                  <a:lnTo>
                    <a:pt x="29" y="110"/>
                  </a:lnTo>
                  <a:lnTo>
                    <a:pt x="31" y="85"/>
                  </a:lnTo>
                  <a:lnTo>
                    <a:pt x="4" y="71"/>
                  </a:lnTo>
                  <a:lnTo>
                    <a:pt x="30" y="54"/>
                  </a:lnTo>
                  <a:lnTo>
                    <a:pt x="0" y="28"/>
                  </a:lnTo>
                  <a:lnTo>
                    <a:pt x="53" y="17"/>
                  </a:lnTo>
                  <a:lnTo>
                    <a:pt x="56" y="3"/>
                  </a:lnTo>
                  <a:lnTo>
                    <a:pt x="88" y="24"/>
                  </a:lnTo>
                  <a:lnTo>
                    <a:pt x="105" y="0"/>
                  </a:lnTo>
                  <a:lnTo>
                    <a:pt x="117" y="15"/>
                  </a:lnTo>
                  <a:lnTo>
                    <a:pt x="96" y="2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3"/>
            <p:cNvSpPr>
              <a:spLocks/>
            </p:cNvSpPr>
            <p:nvPr/>
          </p:nvSpPr>
          <p:spPr bwMode="auto">
            <a:xfrm>
              <a:off x="3029" y="2410"/>
              <a:ext cx="83" cy="88"/>
            </a:xfrm>
            <a:custGeom>
              <a:avLst/>
              <a:gdLst>
                <a:gd name="T0" fmla="*/ 52 w 166"/>
                <a:gd name="T1" fmla="*/ 33 h 176"/>
                <a:gd name="T2" fmla="*/ 80 w 166"/>
                <a:gd name="T3" fmla="*/ 3 h 176"/>
                <a:gd name="T4" fmla="*/ 87 w 166"/>
                <a:gd name="T5" fmla="*/ 18 h 176"/>
                <a:gd name="T6" fmla="*/ 157 w 166"/>
                <a:gd name="T7" fmla="*/ 27 h 176"/>
                <a:gd name="T8" fmla="*/ 121 w 166"/>
                <a:gd name="T9" fmla="*/ 58 h 176"/>
                <a:gd name="T10" fmla="*/ 166 w 166"/>
                <a:gd name="T11" fmla="*/ 85 h 176"/>
                <a:gd name="T12" fmla="*/ 134 w 166"/>
                <a:gd name="T13" fmla="*/ 111 h 176"/>
                <a:gd name="T14" fmla="*/ 139 w 166"/>
                <a:gd name="T15" fmla="*/ 155 h 176"/>
                <a:gd name="T16" fmla="*/ 105 w 166"/>
                <a:gd name="T17" fmla="*/ 144 h 176"/>
                <a:gd name="T18" fmla="*/ 75 w 166"/>
                <a:gd name="T19" fmla="*/ 176 h 176"/>
                <a:gd name="T20" fmla="*/ 62 w 166"/>
                <a:gd name="T21" fmla="*/ 132 h 176"/>
                <a:gd name="T22" fmla="*/ 15 w 166"/>
                <a:gd name="T23" fmla="*/ 165 h 176"/>
                <a:gd name="T24" fmla="*/ 18 w 166"/>
                <a:gd name="T25" fmla="*/ 87 h 176"/>
                <a:gd name="T26" fmla="*/ 0 w 166"/>
                <a:gd name="T27" fmla="*/ 79 h 176"/>
                <a:gd name="T28" fmla="*/ 42 w 166"/>
                <a:gd name="T29" fmla="*/ 42 h 176"/>
                <a:gd name="T30" fmla="*/ 14 w 166"/>
                <a:gd name="T31" fmla="*/ 10 h 176"/>
                <a:gd name="T32" fmla="*/ 39 w 166"/>
                <a:gd name="T33" fmla="*/ 0 h 176"/>
                <a:gd name="T34" fmla="*/ 52 w 166"/>
                <a:gd name="T35" fmla="*/ 3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6" h="176">
                  <a:moveTo>
                    <a:pt x="52" y="33"/>
                  </a:moveTo>
                  <a:lnTo>
                    <a:pt x="80" y="3"/>
                  </a:lnTo>
                  <a:lnTo>
                    <a:pt x="87" y="18"/>
                  </a:lnTo>
                  <a:lnTo>
                    <a:pt x="157" y="27"/>
                  </a:lnTo>
                  <a:lnTo>
                    <a:pt x="121" y="58"/>
                  </a:lnTo>
                  <a:lnTo>
                    <a:pt x="166" y="85"/>
                  </a:lnTo>
                  <a:lnTo>
                    <a:pt x="134" y="111"/>
                  </a:lnTo>
                  <a:lnTo>
                    <a:pt x="139" y="155"/>
                  </a:lnTo>
                  <a:lnTo>
                    <a:pt x="105" y="144"/>
                  </a:lnTo>
                  <a:lnTo>
                    <a:pt x="75" y="176"/>
                  </a:lnTo>
                  <a:lnTo>
                    <a:pt x="62" y="132"/>
                  </a:lnTo>
                  <a:lnTo>
                    <a:pt x="15" y="165"/>
                  </a:lnTo>
                  <a:lnTo>
                    <a:pt x="18" y="87"/>
                  </a:lnTo>
                  <a:lnTo>
                    <a:pt x="0" y="79"/>
                  </a:lnTo>
                  <a:lnTo>
                    <a:pt x="42" y="42"/>
                  </a:lnTo>
                  <a:lnTo>
                    <a:pt x="14" y="10"/>
                  </a:lnTo>
                  <a:lnTo>
                    <a:pt x="39" y="0"/>
                  </a:lnTo>
                  <a:lnTo>
                    <a:pt x="52" y="33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4"/>
            <p:cNvSpPr>
              <a:spLocks/>
            </p:cNvSpPr>
            <p:nvPr/>
          </p:nvSpPr>
          <p:spPr bwMode="auto">
            <a:xfrm>
              <a:off x="2921" y="2394"/>
              <a:ext cx="87" cy="49"/>
            </a:xfrm>
            <a:custGeom>
              <a:avLst/>
              <a:gdLst>
                <a:gd name="T0" fmla="*/ 174 w 174"/>
                <a:gd name="T1" fmla="*/ 34 h 97"/>
                <a:gd name="T2" fmla="*/ 174 w 174"/>
                <a:gd name="T3" fmla="*/ 31 h 97"/>
                <a:gd name="T4" fmla="*/ 173 w 174"/>
                <a:gd name="T5" fmla="*/ 21 h 97"/>
                <a:gd name="T6" fmla="*/ 168 w 174"/>
                <a:gd name="T7" fmla="*/ 16 h 97"/>
                <a:gd name="T8" fmla="*/ 159 w 174"/>
                <a:gd name="T9" fmla="*/ 17 h 97"/>
                <a:gd name="T10" fmla="*/ 148 w 174"/>
                <a:gd name="T11" fmla="*/ 20 h 97"/>
                <a:gd name="T12" fmla="*/ 140 w 174"/>
                <a:gd name="T13" fmla="*/ 20 h 97"/>
                <a:gd name="T14" fmla="*/ 133 w 174"/>
                <a:gd name="T15" fmla="*/ 17 h 97"/>
                <a:gd name="T16" fmla="*/ 129 w 174"/>
                <a:gd name="T17" fmla="*/ 9 h 97"/>
                <a:gd name="T18" fmla="*/ 123 w 174"/>
                <a:gd name="T19" fmla="*/ 1 h 97"/>
                <a:gd name="T20" fmla="*/ 114 w 174"/>
                <a:gd name="T21" fmla="*/ 0 h 97"/>
                <a:gd name="T22" fmla="*/ 105 w 174"/>
                <a:gd name="T23" fmla="*/ 5 h 97"/>
                <a:gd name="T24" fmla="*/ 99 w 174"/>
                <a:gd name="T25" fmla="*/ 19 h 97"/>
                <a:gd name="T26" fmla="*/ 96 w 174"/>
                <a:gd name="T27" fmla="*/ 28 h 97"/>
                <a:gd name="T28" fmla="*/ 87 w 174"/>
                <a:gd name="T29" fmla="*/ 32 h 97"/>
                <a:gd name="T30" fmla="*/ 77 w 174"/>
                <a:gd name="T31" fmla="*/ 30 h 97"/>
                <a:gd name="T32" fmla="*/ 71 w 174"/>
                <a:gd name="T33" fmla="*/ 20 h 97"/>
                <a:gd name="T34" fmla="*/ 67 w 174"/>
                <a:gd name="T35" fmla="*/ 15 h 97"/>
                <a:gd name="T36" fmla="*/ 61 w 174"/>
                <a:gd name="T37" fmla="*/ 12 h 97"/>
                <a:gd name="T38" fmla="*/ 54 w 174"/>
                <a:gd name="T39" fmla="*/ 12 h 97"/>
                <a:gd name="T40" fmla="*/ 48 w 174"/>
                <a:gd name="T41" fmla="*/ 15 h 97"/>
                <a:gd name="T42" fmla="*/ 42 w 174"/>
                <a:gd name="T43" fmla="*/ 18 h 97"/>
                <a:gd name="T44" fmla="*/ 36 w 174"/>
                <a:gd name="T45" fmla="*/ 24 h 97"/>
                <a:gd name="T46" fmla="*/ 33 w 174"/>
                <a:gd name="T47" fmla="*/ 31 h 97"/>
                <a:gd name="T48" fmla="*/ 31 w 174"/>
                <a:gd name="T49" fmla="*/ 38 h 97"/>
                <a:gd name="T50" fmla="*/ 30 w 174"/>
                <a:gd name="T51" fmla="*/ 51 h 97"/>
                <a:gd name="T52" fmla="*/ 26 w 174"/>
                <a:gd name="T53" fmla="*/ 63 h 97"/>
                <a:gd name="T54" fmla="*/ 18 w 174"/>
                <a:gd name="T55" fmla="*/ 69 h 97"/>
                <a:gd name="T56" fmla="*/ 5 w 174"/>
                <a:gd name="T57" fmla="*/ 65 h 97"/>
                <a:gd name="T58" fmla="*/ 0 w 174"/>
                <a:gd name="T59" fmla="*/ 72 h 97"/>
                <a:gd name="T60" fmla="*/ 4 w 174"/>
                <a:gd name="T61" fmla="*/ 73 h 97"/>
                <a:gd name="T62" fmla="*/ 12 w 174"/>
                <a:gd name="T63" fmla="*/ 76 h 97"/>
                <a:gd name="T64" fmla="*/ 22 w 174"/>
                <a:gd name="T65" fmla="*/ 74 h 97"/>
                <a:gd name="T66" fmla="*/ 30 w 174"/>
                <a:gd name="T67" fmla="*/ 69 h 97"/>
                <a:gd name="T68" fmla="*/ 30 w 174"/>
                <a:gd name="T69" fmla="*/ 73 h 97"/>
                <a:gd name="T70" fmla="*/ 34 w 174"/>
                <a:gd name="T71" fmla="*/ 83 h 97"/>
                <a:gd name="T72" fmla="*/ 39 w 174"/>
                <a:gd name="T73" fmla="*/ 93 h 97"/>
                <a:gd name="T74" fmla="*/ 52 w 174"/>
                <a:gd name="T75" fmla="*/ 97 h 97"/>
                <a:gd name="T76" fmla="*/ 64 w 174"/>
                <a:gd name="T77" fmla="*/ 95 h 97"/>
                <a:gd name="T78" fmla="*/ 69 w 174"/>
                <a:gd name="T79" fmla="*/ 88 h 97"/>
                <a:gd name="T80" fmla="*/ 72 w 174"/>
                <a:gd name="T81" fmla="*/ 80 h 97"/>
                <a:gd name="T82" fmla="*/ 76 w 174"/>
                <a:gd name="T83" fmla="*/ 76 h 97"/>
                <a:gd name="T84" fmla="*/ 83 w 174"/>
                <a:gd name="T85" fmla="*/ 74 h 97"/>
                <a:gd name="T86" fmla="*/ 89 w 174"/>
                <a:gd name="T87" fmla="*/ 76 h 97"/>
                <a:gd name="T88" fmla="*/ 96 w 174"/>
                <a:gd name="T89" fmla="*/ 78 h 97"/>
                <a:gd name="T90" fmla="*/ 102 w 174"/>
                <a:gd name="T91" fmla="*/ 83 h 97"/>
                <a:gd name="T92" fmla="*/ 109 w 174"/>
                <a:gd name="T93" fmla="*/ 86 h 97"/>
                <a:gd name="T94" fmla="*/ 120 w 174"/>
                <a:gd name="T95" fmla="*/ 86 h 97"/>
                <a:gd name="T96" fmla="*/ 129 w 174"/>
                <a:gd name="T97" fmla="*/ 80 h 97"/>
                <a:gd name="T98" fmla="*/ 134 w 174"/>
                <a:gd name="T99" fmla="*/ 71 h 97"/>
                <a:gd name="T100" fmla="*/ 136 w 174"/>
                <a:gd name="T101" fmla="*/ 62 h 97"/>
                <a:gd name="T102" fmla="*/ 141 w 174"/>
                <a:gd name="T103" fmla="*/ 57 h 97"/>
                <a:gd name="T104" fmla="*/ 147 w 174"/>
                <a:gd name="T105" fmla="*/ 55 h 97"/>
                <a:gd name="T106" fmla="*/ 152 w 174"/>
                <a:gd name="T107" fmla="*/ 55 h 97"/>
                <a:gd name="T108" fmla="*/ 159 w 174"/>
                <a:gd name="T109" fmla="*/ 55 h 97"/>
                <a:gd name="T110" fmla="*/ 165 w 174"/>
                <a:gd name="T111" fmla="*/ 53 h 97"/>
                <a:gd name="T112" fmla="*/ 171 w 174"/>
                <a:gd name="T113" fmla="*/ 47 h 97"/>
                <a:gd name="T114" fmla="*/ 174 w 174"/>
                <a:gd name="T115" fmla="*/ 34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4" h="97">
                  <a:moveTo>
                    <a:pt x="174" y="34"/>
                  </a:moveTo>
                  <a:lnTo>
                    <a:pt x="174" y="31"/>
                  </a:lnTo>
                  <a:lnTo>
                    <a:pt x="173" y="21"/>
                  </a:lnTo>
                  <a:lnTo>
                    <a:pt x="168" y="16"/>
                  </a:lnTo>
                  <a:lnTo>
                    <a:pt x="159" y="17"/>
                  </a:lnTo>
                  <a:lnTo>
                    <a:pt x="148" y="20"/>
                  </a:lnTo>
                  <a:lnTo>
                    <a:pt x="140" y="20"/>
                  </a:lnTo>
                  <a:lnTo>
                    <a:pt x="133" y="17"/>
                  </a:lnTo>
                  <a:lnTo>
                    <a:pt x="129" y="9"/>
                  </a:lnTo>
                  <a:lnTo>
                    <a:pt x="123" y="1"/>
                  </a:lnTo>
                  <a:lnTo>
                    <a:pt x="114" y="0"/>
                  </a:lnTo>
                  <a:lnTo>
                    <a:pt x="105" y="5"/>
                  </a:lnTo>
                  <a:lnTo>
                    <a:pt x="99" y="19"/>
                  </a:lnTo>
                  <a:lnTo>
                    <a:pt x="96" y="28"/>
                  </a:lnTo>
                  <a:lnTo>
                    <a:pt x="87" y="32"/>
                  </a:lnTo>
                  <a:lnTo>
                    <a:pt x="77" y="30"/>
                  </a:lnTo>
                  <a:lnTo>
                    <a:pt x="71" y="20"/>
                  </a:lnTo>
                  <a:lnTo>
                    <a:pt x="67" y="15"/>
                  </a:lnTo>
                  <a:lnTo>
                    <a:pt x="61" y="12"/>
                  </a:lnTo>
                  <a:lnTo>
                    <a:pt x="54" y="12"/>
                  </a:lnTo>
                  <a:lnTo>
                    <a:pt x="48" y="15"/>
                  </a:lnTo>
                  <a:lnTo>
                    <a:pt x="42" y="18"/>
                  </a:lnTo>
                  <a:lnTo>
                    <a:pt x="36" y="24"/>
                  </a:lnTo>
                  <a:lnTo>
                    <a:pt x="33" y="31"/>
                  </a:lnTo>
                  <a:lnTo>
                    <a:pt x="31" y="38"/>
                  </a:lnTo>
                  <a:lnTo>
                    <a:pt x="30" y="51"/>
                  </a:lnTo>
                  <a:lnTo>
                    <a:pt x="26" y="63"/>
                  </a:lnTo>
                  <a:lnTo>
                    <a:pt x="18" y="69"/>
                  </a:lnTo>
                  <a:lnTo>
                    <a:pt x="5" y="65"/>
                  </a:lnTo>
                  <a:lnTo>
                    <a:pt x="0" y="72"/>
                  </a:lnTo>
                  <a:lnTo>
                    <a:pt x="4" y="73"/>
                  </a:lnTo>
                  <a:lnTo>
                    <a:pt x="12" y="76"/>
                  </a:lnTo>
                  <a:lnTo>
                    <a:pt x="22" y="74"/>
                  </a:lnTo>
                  <a:lnTo>
                    <a:pt x="30" y="69"/>
                  </a:lnTo>
                  <a:lnTo>
                    <a:pt x="30" y="73"/>
                  </a:lnTo>
                  <a:lnTo>
                    <a:pt x="34" y="83"/>
                  </a:lnTo>
                  <a:lnTo>
                    <a:pt x="39" y="93"/>
                  </a:lnTo>
                  <a:lnTo>
                    <a:pt x="52" y="97"/>
                  </a:lnTo>
                  <a:lnTo>
                    <a:pt x="64" y="95"/>
                  </a:lnTo>
                  <a:lnTo>
                    <a:pt x="69" y="88"/>
                  </a:lnTo>
                  <a:lnTo>
                    <a:pt x="72" y="80"/>
                  </a:lnTo>
                  <a:lnTo>
                    <a:pt x="76" y="76"/>
                  </a:lnTo>
                  <a:lnTo>
                    <a:pt x="83" y="74"/>
                  </a:lnTo>
                  <a:lnTo>
                    <a:pt x="89" y="76"/>
                  </a:lnTo>
                  <a:lnTo>
                    <a:pt x="96" y="78"/>
                  </a:lnTo>
                  <a:lnTo>
                    <a:pt x="102" y="83"/>
                  </a:lnTo>
                  <a:lnTo>
                    <a:pt x="109" y="86"/>
                  </a:lnTo>
                  <a:lnTo>
                    <a:pt x="120" y="86"/>
                  </a:lnTo>
                  <a:lnTo>
                    <a:pt x="129" y="80"/>
                  </a:lnTo>
                  <a:lnTo>
                    <a:pt x="134" y="71"/>
                  </a:lnTo>
                  <a:lnTo>
                    <a:pt x="136" y="62"/>
                  </a:lnTo>
                  <a:lnTo>
                    <a:pt x="141" y="57"/>
                  </a:lnTo>
                  <a:lnTo>
                    <a:pt x="147" y="55"/>
                  </a:lnTo>
                  <a:lnTo>
                    <a:pt x="152" y="55"/>
                  </a:lnTo>
                  <a:lnTo>
                    <a:pt x="159" y="55"/>
                  </a:lnTo>
                  <a:lnTo>
                    <a:pt x="165" y="53"/>
                  </a:lnTo>
                  <a:lnTo>
                    <a:pt x="171" y="47"/>
                  </a:lnTo>
                  <a:lnTo>
                    <a:pt x="174" y="34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24" name="Group 68"/>
          <p:cNvGrpSpPr>
            <a:grpSpLocks noChangeAspect="1"/>
          </p:cNvGrpSpPr>
          <p:nvPr/>
        </p:nvGrpSpPr>
        <p:grpSpPr bwMode="auto">
          <a:xfrm>
            <a:off x="109872" y="3958762"/>
            <a:ext cx="1709425" cy="1752600"/>
            <a:chOff x="2309" y="1608"/>
            <a:chExt cx="1142" cy="1104"/>
          </a:xfrm>
        </p:grpSpPr>
        <p:sp>
          <p:nvSpPr>
            <p:cNvPr id="1025" name="AutoShape 67"/>
            <p:cNvSpPr>
              <a:spLocks noChangeAspect="1" noChangeArrowheads="1" noTextEdit="1"/>
            </p:cNvSpPr>
            <p:nvPr/>
          </p:nvSpPr>
          <p:spPr bwMode="auto">
            <a:xfrm>
              <a:off x="2309" y="1608"/>
              <a:ext cx="1142" cy="11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73"/>
            <p:cNvSpPr>
              <a:spLocks/>
            </p:cNvSpPr>
            <p:nvPr/>
          </p:nvSpPr>
          <p:spPr bwMode="auto">
            <a:xfrm>
              <a:off x="3070" y="2408"/>
              <a:ext cx="25" cy="38"/>
            </a:xfrm>
            <a:custGeom>
              <a:avLst/>
              <a:gdLst>
                <a:gd name="T0" fmla="*/ 38 w 49"/>
                <a:gd name="T1" fmla="*/ 76 h 76"/>
                <a:gd name="T2" fmla="*/ 39 w 49"/>
                <a:gd name="T3" fmla="*/ 72 h 76"/>
                <a:gd name="T4" fmla="*/ 40 w 49"/>
                <a:gd name="T5" fmla="*/ 70 h 76"/>
                <a:gd name="T6" fmla="*/ 42 w 49"/>
                <a:gd name="T7" fmla="*/ 68 h 76"/>
                <a:gd name="T8" fmla="*/ 43 w 49"/>
                <a:gd name="T9" fmla="*/ 65 h 76"/>
                <a:gd name="T10" fmla="*/ 43 w 49"/>
                <a:gd name="T11" fmla="*/ 65 h 76"/>
                <a:gd name="T12" fmla="*/ 43 w 49"/>
                <a:gd name="T13" fmla="*/ 65 h 76"/>
                <a:gd name="T14" fmla="*/ 43 w 49"/>
                <a:gd name="T15" fmla="*/ 67 h 76"/>
                <a:gd name="T16" fmla="*/ 43 w 49"/>
                <a:gd name="T17" fmla="*/ 67 h 76"/>
                <a:gd name="T18" fmla="*/ 49 w 49"/>
                <a:gd name="T19" fmla="*/ 39 h 76"/>
                <a:gd name="T20" fmla="*/ 9 w 49"/>
                <a:gd name="T21" fmla="*/ 0 h 76"/>
                <a:gd name="T22" fmla="*/ 7 w 49"/>
                <a:gd name="T23" fmla="*/ 2 h 76"/>
                <a:gd name="T24" fmla="*/ 4 w 49"/>
                <a:gd name="T25" fmla="*/ 3 h 76"/>
                <a:gd name="T26" fmla="*/ 2 w 49"/>
                <a:gd name="T27" fmla="*/ 5 h 76"/>
                <a:gd name="T28" fmla="*/ 0 w 49"/>
                <a:gd name="T29" fmla="*/ 8 h 76"/>
                <a:gd name="T30" fmla="*/ 32 w 49"/>
                <a:gd name="T31" fmla="*/ 37 h 76"/>
                <a:gd name="T32" fmla="*/ 38 w 49"/>
                <a:gd name="T33" fmla="*/ 7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9" h="76">
                  <a:moveTo>
                    <a:pt x="38" y="76"/>
                  </a:moveTo>
                  <a:lnTo>
                    <a:pt x="39" y="72"/>
                  </a:lnTo>
                  <a:lnTo>
                    <a:pt x="40" y="70"/>
                  </a:lnTo>
                  <a:lnTo>
                    <a:pt x="42" y="68"/>
                  </a:lnTo>
                  <a:lnTo>
                    <a:pt x="43" y="65"/>
                  </a:lnTo>
                  <a:lnTo>
                    <a:pt x="43" y="65"/>
                  </a:lnTo>
                  <a:lnTo>
                    <a:pt x="43" y="65"/>
                  </a:lnTo>
                  <a:lnTo>
                    <a:pt x="43" y="67"/>
                  </a:lnTo>
                  <a:lnTo>
                    <a:pt x="43" y="67"/>
                  </a:lnTo>
                  <a:lnTo>
                    <a:pt x="49" y="39"/>
                  </a:lnTo>
                  <a:lnTo>
                    <a:pt x="9" y="0"/>
                  </a:lnTo>
                  <a:lnTo>
                    <a:pt x="7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0" y="8"/>
                  </a:lnTo>
                  <a:lnTo>
                    <a:pt x="32" y="37"/>
                  </a:lnTo>
                  <a:lnTo>
                    <a:pt x="38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4"/>
            <p:cNvSpPr>
              <a:spLocks/>
            </p:cNvSpPr>
            <p:nvPr/>
          </p:nvSpPr>
          <p:spPr bwMode="auto">
            <a:xfrm>
              <a:off x="3053" y="2404"/>
              <a:ext cx="106" cy="143"/>
            </a:xfrm>
            <a:custGeom>
              <a:avLst/>
              <a:gdLst>
                <a:gd name="T0" fmla="*/ 148 w 212"/>
                <a:gd name="T1" fmla="*/ 1 h 285"/>
                <a:gd name="T2" fmla="*/ 146 w 212"/>
                <a:gd name="T3" fmla="*/ 1 h 285"/>
                <a:gd name="T4" fmla="*/ 146 w 212"/>
                <a:gd name="T5" fmla="*/ 0 h 285"/>
                <a:gd name="T6" fmla="*/ 68 w 212"/>
                <a:gd name="T7" fmla="*/ 1 h 285"/>
                <a:gd name="T8" fmla="*/ 67 w 212"/>
                <a:gd name="T9" fmla="*/ 1 h 285"/>
                <a:gd name="T10" fmla="*/ 65 w 212"/>
                <a:gd name="T11" fmla="*/ 1 h 285"/>
                <a:gd name="T12" fmla="*/ 54 w 212"/>
                <a:gd name="T13" fmla="*/ 2 h 285"/>
                <a:gd name="T14" fmla="*/ 44 w 212"/>
                <a:gd name="T15" fmla="*/ 8 h 285"/>
                <a:gd name="T16" fmla="*/ 78 w 212"/>
                <a:gd name="T17" fmla="*/ 75 h 285"/>
                <a:gd name="T18" fmla="*/ 88 w 212"/>
                <a:gd name="T19" fmla="*/ 102 h 285"/>
                <a:gd name="T20" fmla="*/ 91 w 212"/>
                <a:gd name="T21" fmla="*/ 141 h 285"/>
                <a:gd name="T22" fmla="*/ 88 w 212"/>
                <a:gd name="T23" fmla="*/ 183 h 285"/>
                <a:gd name="T24" fmla="*/ 77 w 212"/>
                <a:gd name="T25" fmla="*/ 212 h 285"/>
                <a:gd name="T26" fmla="*/ 62 w 212"/>
                <a:gd name="T27" fmla="*/ 136 h 285"/>
                <a:gd name="T28" fmla="*/ 73 w 212"/>
                <a:gd name="T29" fmla="*/ 84 h 285"/>
                <a:gd name="T30" fmla="*/ 35 w 212"/>
                <a:gd name="T31" fmla="*/ 16 h 285"/>
                <a:gd name="T32" fmla="*/ 21 w 212"/>
                <a:gd name="T33" fmla="*/ 38 h 285"/>
                <a:gd name="T34" fmla="*/ 9 w 212"/>
                <a:gd name="T35" fmla="*/ 68 h 285"/>
                <a:gd name="T36" fmla="*/ 2 w 212"/>
                <a:gd name="T37" fmla="*/ 103 h 285"/>
                <a:gd name="T38" fmla="*/ 0 w 212"/>
                <a:gd name="T39" fmla="*/ 143 h 285"/>
                <a:gd name="T40" fmla="*/ 5 w 212"/>
                <a:gd name="T41" fmla="*/ 198 h 285"/>
                <a:gd name="T42" fmla="*/ 19 w 212"/>
                <a:gd name="T43" fmla="*/ 243 h 285"/>
                <a:gd name="T44" fmla="*/ 39 w 212"/>
                <a:gd name="T45" fmla="*/ 274 h 285"/>
                <a:gd name="T46" fmla="*/ 65 w 212"/>
                <a:gd name="T47" fmla="*/ 285 h 285"/>
                <a:gd name="T48" fmla="*/ 67 w 212"/>
                <a:gd name="T49" fmla="*/ 285 h 285"/>
                <a:gd name="T50" fmla="*/ 68 w 212"/>
                <a:gd name="T51" fmla="*/ 284 h 285"/>
                <a:gd name="T52" fmla="*/ 151 w 212"/>
                <a:gd name="T53" fmla="*/ 285 h 285"/>
                <a:gd name="T54" fmla="*/ 164 w 212"/>
                <a:gd name="T55" fmla="*/ 281 h 285"/>
                <a:gd name="T56" fmla="*/ 186 w 212"/>
                <a:gd name="T57" fmla="*/ 258 h 285"/>
                <a:gd name="T58" fmla="*/ 202 w 212"/>
                <a:gd name="T59" fmla="*/ 220 h 285"/>
                <a:gd name="T60" fmla="*/ 211 w 212"/>
                <a:gd name="T61" fmla="*/ 170 h 285"/>
                <a:gd name="T62" fmla="*/ 211 w 212"/>
                <a:gd name="T63" fmla="*/ 114 h 285"/>
                <a:gd name="T64" fmla="*/ 201 w 212"/>
                <a:gd name="T65" fmla="*/ 63 h 285"/>
                <a:gd name="T66" fmla="*/ 183 w 212"/>
                <a:gd name="T67" fmla="*/ 25 h 285"/>
                <a:gd name="T68" fmla="*/ 160 w 212"/>
                <a:gd name="T69" fmla="*/ 3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12" h="285">
                  <a:moveTo>
                    <a:pt x="148" y="1"/>
                  </a:moveTo>
                  <a:lnTo>
                    <a:pt x="148" y="1"/>
                  </a:lnTo>
                  <a:lnTo>
                    <a:pt x="148" y="1"/>
                  </a:lnTo>
                  <a:lnTo>
                    <a:pt x="146" y="1"/>
                  </a:lnTo>
                  <a:lnTo>
                    <a:pt x="146" y="1"/>
                  </a:lnTo>
                  <a:lnTo>
                    <a:pt x="146" y="0"/>
                  </a:lnTo>
                  <a:lnTo>
                    <a:pt x="68" y="0"/>
                  </a:lnTo>
                  <a:lnTo>
                    <a:pt x="68" y="1"/>
                  </a:lnTo>
                  <a:lnTo>
                    <a:pt x="67" y="1"/>
                  </a:lnTo>
                  <a:lnTo>
                    <a:pt x="67" y="1"/>
                  </a:lnTo>
                  <a:lnTo>
                    <a:pt x="66" y="1"/>
                  </a:lnTo>
                  <a:lnTo>
                    <a:pt x="65" y="1"/>
                  </a:lnTo>
                  <a:lnTo>
                    <a:pt x="60" y="1"/>
                  </a:lnTo>
                  <a:lnTo>
                    <a:pt x="54" y="2"/>
                  </a:lnTo>
                  <a:lnTo>
                    <a:pt x="50" y="4"/>
                  </a:lnTo>
                  <a:lnTo>
                    <a:pt x="44" y="8"/>
                  </a:lnTo>
                  <a:lnTo>
                    <a:pt x="84" y="47"/>
                  </a:lnTo>
                  <a:lnTo>
                    <a:pt x="78" y="75"/>
                  </a:lnTo>
                  <a:lnTo>
                    <a:pt x="83" y="87"/>
                  </a:lnTo>
                  <a:lnTo>
                    <a:pt x="88" y="102"/>
                  </a:lnTo>
                  <a:lnTo>
                    <a:pt x="90" y="121"/>
                  </a:lnTo>
                  <a:lnTo>
                    <a:pt x="91" y="141"/>
                  </a:lnTo>
                  <a:lnTo>
                    <a:pt x="90" y="163"/>
                  </a:lnTo>
                  <a:lnTo>
                    <a:pt x="88" y="183"/>
                  </a:lnTo>
                  <a:lnTo>
                    <a:pt x="83" y="200"/>
                  </a:lnTo>
                  <a:lnTo>
                    <a:pt x="77" y="212"/>
                  </a:lnTo>
                  <a:lnTo>
                    <a:pt x="66" y="171"/>
                  </a:lnTo>
                  <a:lnTo>
                    <a:pt x="62" y="136"/>
                  </a:lnTo>
                  <a:lnTo>
                    <a:pt x="66" y="106"/>
                  </a:lnTo>
                  <a:lnTo>
                    <a:pt x="73" y="84"/>
                  </a:lnTo>
                  <a:lnTo>
                    <a:pt x="67" y="45"/>
                  </a:lnTo>
                  <a:lnTo>
                    <a:pt x="35" y="16"/>
                  </a:lnTo>
                  <a:lnTo>
                    <a:pt x="28" y="26"/>
                  </a:lnTo>
                  <a:lnTo>
                    <a:pt x="21" y="38"/>
                  </a:lnTo>
                  <a:lnTo>
                    <a:pt x="15" y="51"/>
                  </a:lnTo>
                  <a:lnTo>
                    <a:pt x="9" y="68"/>
                  </a:lnTo>
                  <a:lnTo>
                    <a:pt x="6" y="85"/>
                  </a:lnTo>
                  <a:lnTo>
                    <a:pt x="2" y="103"/>
                  </a:lnTo>
                  <a:lnTo>
                    <a:pt x="1" y="122"/>
                  </a:lnTo>
                  <a:lnTo>
                    <a:pt x="0" y="143"/>
                  </a:lnTo>
                  <a:lnTo>
                    <a:pt x="1" y="171"/>
                  </a:lnTo>
                  <a:lnTo>
                    <a:pt x="5" y="198"/>
                  </a:lnTo>
                  <a:lnTo>
                    <a:pt x="12" y="222"/>
                  </a:lnTo>
                  <a:lnTo>
                    <a:pt x="19" y="243"/>
                  </a:lnTo>
                  <a:lnTo>
                    <a:pt x="29" y="261"/>
                  </a:lnTo>
                  <a:lnTo>
                    <a:pt x="39" y="274"/>
                  </a:lnTo>
                  <a:lnTo>
                    <a:pt x="52" y="282"/>
                  </a:lnTo>
                  <a:lnTo>
                    <a:pt x="65" y="285"/>
                  </a:lnTo>
                  <a:lnTo>
                    <a:pt x="66" y="285"/>
                  </a:lnTo>
                  <a:lnTo>
                    <a:pt x="67" y="285"/>
                  </a:lnTo>
                  <a:lnTo>
                    <a:pt x="67" y="285"/>
                  </a:lnTo>
                  <a:lnTo>
                    <a:pt x="68" y="284"/>
                  </a:lnTo>
                  <a:lnTo>
                    <a:pt x="68" y="285"/>
                  </a:lnTo>
                  <a:lnTo>
                    <a:pt x="151" y="285"/>
                  </a:lnTo>
                  <a:lnTo>
                    <a:pt x="151" y="284"/>
                  </a:lnTo>
                  <a:lnTo>
                    <a:pt x="164" y="281"/>
                  </a:lnTo>
                  <a:lnTo>
                    <a:pt x="175" y="272"/>
                  </a:lnTo>
                  <a:lnTo>
                    <a:pt x="186" y="258"/>
                  </a:lnTo>
                  <a:lnTo>
                    <a:pt x="194" y="240"/>
                  </a:lnTo>
                  <a:lnTo>
                    <a:pt x="202" y="220"/>
                  </a:lnTo>
                  <a:lnTo>
                    <a:pt x="207" y="197"/>
                  </a:lnTo>
                  <a:lnTo>
                    <a:pt x="211" y="170"/>
                  </a:lnTo>
                  <a:lnTo>
                    <a:pt x="212" y="143"/>
                  </a:lnTo>
                  <a:lnTo>
                    <a:pt x="211" y="114"/>
                  </a:lnTo>
                  <a:lnTo>
                    <a:pt x="207" y="87"/>
                  </a:lnTo>
                  <a:lnTo>
                    <a:pt x="201" y="63"/>
                  </a:lnTo>
                  <a:lnTo>
                    <a:pt x="194" y="42"/>
                  </a:lnTo>
                  <a:lnTo>
                    <a:pt x="183" y="25"/>
                  </a:lnTo>
                  <a:lnTo>
                    <a:pt x="173" y="12"/>
                  </a:lnTo>
                  <a:lnTo>
                    <a:pt x="160" y="3"/>
                  </a:lnTo>
                  <a:lnTo>
                    <a:pt x="14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5"/>
            <p:cNvSpPr>
              <a:spLocks/>
            </p:cNvSpPr>
            <p:nvPr/>
          </p:nvSpPr>
          <p:spPr bwMode="auto">
            <a:xfrm>
              <a:off x="2457" y="1709"/>
              <a:ext cx="923" cy="925"/>
            </a:xfrm>
            <a:custGeom>
              <a:avLst/>
              <a:gdLst>
                <a:gd name="T0" fmla="*/ 470 w 1846"/>
                <a:gd name="T1" fmla="*/ 835 h 1849"/>
                <a:gd name="T2" fmla="*/ 758 w 1846"/>
                <a:gd name="T3" fmla="*/ 1085 h 1849"/>
                <a:gd name="T4" fmla="*/ 549 w 1846"/>
                <a:gd name="T5" fmla="*/ 1774 h 1849"/>
                <a:gd name="T6" fmla="*/ 850 w 1846"/>
                <a:gd name="T7" fmla="*/ 1729 h 1849"/>
                <a:gd name="T8" fmla="*/ 1078 w 1846"/>
                <a:gd name="T9" fmla="*/ 1817 h 1849"/>
                <a:gd name="T10" fmla="*/ 991 w 1846"/>
                <a:gd name="T11" fmla="*/ 1138 h 1849"/>
                <a:gd name="T12" fmla="*/ 1550 w 1846"/>
                <a:gd name="T13" fmla="*/ 768 h 1849"/>
                <a:gd name="T14" fmla="*/ 1603 w 1846"/>
                <a:gd name="T15" fmla="*/ 733 h 1849"/>
                <a:gd name="T16" fmla="*/ 1826 w 1846"/>
                <a:gd name="T17" fmla="*/ 571 h 1849"/>
                <a:gd name="T18" fmla="*/ 1724 w 1846"/>
                <a:gd name="T19" fmla="*/ 567 h 1849"/>
                <a:gd name="T20" fmla="*/ 1824 w 1846"/>
                <a:gd name="T21" fmla="*/ 430 h 1849"/>
                <a:gd name="T22" fmla="*/ 1563 w 1846"/>
                <a:gd name="T23" fmla="*/ 459 h 1849"/>
                <a:gd name="T24" fmla="*/ 1538 w 1846"/>
                <a:gd name="T25" fmla="*/ 678 h 1849"/>
                <a:gd name="T26" fmla="*/ 1220 w 1846"/>
                <a:gd name="T27" fmla="*/ 778 h 1849"/>
                <a:gd name="T28" fmla="*/ 1481 w 1846"/>
                <a:gd name="T29" fmla="*/ 537 h 1849"/>
                <a:gd name="T30" fmla="*/ 1374 w 1846"/>
                <a:gd name="T31" fmla="*/ 537 h 1849"/>
                <a:gd name="T32" fmla="*/ 1568 w 1846"/>
                <a:gd name="T33" fmla="*/ 305 h 1849"/>
                <a:gd name="T34" fmla="*/ 1413 w 1846"/>
                <a:gd name="T35" fmla="*/ 170 h 1849"/>
                <a:gd name="T36" fmla="*/ 1284 w 1846"/>
                <a:gd name="T37" fmla="*/ 549 h 1849"/>
                <a:gd name="T38" fmla="*/ 925 w 1846"/>
                <a:gd name="T39" fmla="*/ 502 h 1849"/>
                <a:gd name="T40" fmla="*/ 826 w 1846"/>
                <a:gd name="T41" fmla="*/ 69 h 1849"/>
                <a:gd name="T42" fmla="*/ 792 w 1846"/>
                <a:gd name="T43" fmla="*/ 258 h 1849"/>
                <a:gd name="T44" fmla="*/ 577 w 1846"/>
                <a:gd name="T45" fmla="*/ 9 h 1849"/>
                <a:gd name="T46" fmla="*/ 840 w 1846"/>
                <a:gd name="T47" fmla="*/ 616 h 1849"/>
                <a:gd name="T48" fmla="*/ 492 w 1846"/>
                <a:gd name="T49" fmla="*/ 219 h 1849"/>
                <a:gd name="T50" fmla="*/ 513 w 1846"/>
                <a:gd name="T51" fmla="*/ 404 h 1849"/>
                <a:gd name="T52" fmla="*/ 139 w 1846"/>
                <a:gd name="T53" fmla="*/ 360 h 1849"/>
                <a:gd name="T54" fmla="*/ 144 w 1846"/>
                <a:gd name="T55" fmla="*/ 434 h 1849"/>
                <a:gd name="T56" fmla="*/ 341 w 1846"/>
                <a:gd name="T57" fmla="*/ 425 h 1849"/>
                <a:gd name="T58" fmla="*/ 790 w 1846"/>
                <a:gd name="T59" fmla="*/ 743 h 1849"/>
                <a:gd name="T60" fmla="*/ 693 w 1846"/>
                <a:gd name="T61" fmla="*/ 872 h 1849"/>
                <a:gd name="T62" fmla="*/ 375 w 1846"/>
                <a:gd name="T63" fmla="*/ 544 h 1849"/>
                <a:gd name="T64" fmla="*/ 432 w 1846"/>
                <a:gd name="T65" fmla="*/ 663 h 1849"/>
                <a:gd name="T66" fmla="*/ 260 w 1846"/>
                <a:gd name="T67" fmla="*/ 624 h 1849"/>
                <a:gd name="T68" fmla="*/ 440 w 1846"/>
                <a:gd name="T69" fmla="*/ 758 h 1849"/>
                <a:gd name="T70" fmla="*/ 1 w 1846"/>
                <a:gd name="T71" fmla="*/ 766 h 1849"/>
                <a:gd name="T72" fmla="*/ 167 w 1846"/>
                <a:gd name="T73" fmla="*/ 786 h 1849"/>
                <a:gd name="T74" fmla="*/ 32 w 1846"/>
                <a:gd name="T75" fmla="*/ 973 h 1849"/>
                <a:gd name="T76" fmla="*/ 278 w 1846"/>
                <a:gd name="T77" fmla="*/ 788 h 18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846" h="1849">
                  <a:moveTo>
                    <a:pt x="278" y="788"/>
                  </a:moveTo>
                  <a:lnTo>
                    <a:pt x="470" y="835"/>
                  </a:lnTo>
                  <a:lnTo>
                    <a:pt x="651" y="975"/>
                  </a:lnTo>
                  <a:lnTo>
                    <a:pt x="758" y="1085"/>
                  </a:lnTo>
                  <a:lnTo>
                    <a:pt x="716" y="1667"/>
                  </a:lnTo>
                  <a:lnTo>
                    <a:pt x="549" y="1774"/>
                  </a:lnTo>
                  <a:lnTo>
                    <a:pt x="594" y="1797"/>
                  </a:lnTo>
                  <a:lnTo>
                    <a:pt x="850" y="1729"/>
                  </a:lnTo>
                  <a:lnTo>
                    <a:pt x="1057" y="1849"/>
                  </a:lnTo>
                  <a:lnTo>
                    <a:pt x="1078" y="1817"/>
                  </a:lnTo>
                  <a:lnTo>
                    <a:pt x="973" y="1680"/>
                  </a:lnTo>
                  <a:lnTo>
                    <a:pt x="991" y="1138"/>
                  </a:lnTo>
                  <a:lnTo>
                    <a:pt x="1155" y="908"/>
                  </a:lnTo>
                  <a:lnTo>
                    <a:pt x="1550" y="768"/>
                  </a:lnTo>
                  <a:lnTo>
                    <a:pt x="1700" y="764"/>
                  </a:lnTo>
                  <a:lnTo>
                    <a:pt x="1603" y="733"/>
                  </a:lnTo>
                  <a:lnTo>
                    <a:pt x="1846" y="579"/>
                  </a:lnTo>
                  <a:lnTo>
                    <a:pt x="1826" y="571"/>
                  </a:lnTo>
                  <a:lnTo>
                    <a:pt x="1662" y="653"/>
                  </a:lnTo>
                  <a:lnTo>
                    <a:pt x="1724" y="567"/>
                  </a:lnTo>
                  <a:lnTo>
                    <a:pt x="1816" y="455"/>
                  </a:lnTo>
                  <a:lnTo>
                    <a:pt x="1824" y="430"/>
                  </a:lnTo>
                  <a:lnTo>
                    <a:pt x="1593" y="646"/>
                  </a:lnTo>
                  <a:lnTo>
                    <a:pt x="1563" y="459"/>
                  </a:lnTo>
                  <a:lnTo>
                    <a:pt x="1546" y="477"/>
                  </a:lnTo>
                  <a:lnTo>
                    <a:pt x="1538" y="678"/>
                  </a:lnTo>
                  <a:lnTo>
                    <a:pt x="1406" y="743"/>
                  </a:lnTo>
                  <a:lnTo>
                    <a:pt x="1220" y="778"/>
                  </a:lnTo>
                  <a:lnTo>
                    <a:pt x="1361" y="576"/>
                  </a:lnTo>
                  <a:lnTo>
                    <a:pt x="1481" y="537"/>
                  </a:lnTo>
                  <a:lnTo>
                    <a:pt x="1481" y="519"/>
                  </a:lnTo>
                  <a:lnTo>
                    <a:pt x="1374" y="537"/>
                  </a:lnTo>
                  <a:lnTo>
                    <a:pt x="1576" y="322"/>
                  </a:lnTo>
                  <a:lnTo>
                    <a:pt x="1568" y="305"/>
                  </a:lnTo>
                  <a:lnTo>
                    <a:pt x="1374" y="464"/>
                  </a:lnTo>
                  <a:lnTo>
                    <a:pt x="1413" y="170"/>
                  </a:lnTo>
                  <a:lnTo>
                    <a:pt x="1391" y="168"/>
                  </a:lnTo>
                  <a:lnTo>
                    <a:pt x="1284" y="549"/>
                  </a:lnTo>
                  <a:lnTo>
                    <a:pt x="981" y="882"/>
                  </a:lnTo>
                  <a:lnTo>
                    <a:pt x="925" y="502"/>
                  </a:lnTo>
                  <a:lnTo>
                    <a:pt x="843" y="258"/>
                  </a:lnTo>
                  <a:lnTo>
                    <a:pt x="826" y="69"/>
                  </a:lnTo>
                  <a:lnTo>
                    <a:pt x="805" y="73"/>
                  </a:lnTo>
                  <a:lnTo>
                    <a:pt x="792" y="258"/>
                  </a:lnTo>
                  <a:lnTo>
                    <a:pt x="604" y="0"/>
                  </a:lnTo>
                  <a:lnTo>
                    <a:pt x="577" y="9"/>
                  </a:lnTo>
                  <a:lnTo>
                    <a:pt x="775" y="357"/>
                  </a:lnTo>
                  <a:lnTo>
                    <a:pt x="840" y="616"/>
                  </a:lnTo>
                  <a:lnTo>
                    <a:pt x="569" y="408"/>
                  </a:lnTo>
                  <a:lnTo>
                    <a:pt x="492" y="219"/>
                  </a:lnTo>
                  <a:lnTo>
                    <a:pt x="470" y="241"/>
                  </a:lnTo>
                  <a:lnTo>
                    <a:pt x="513" y="404"/>
                  </a:lnTo>
                  <a:lnTo>
                    <a:pt x="131" y="330"/>
                  </a:lnTo>
                  <a:lnTo>
                    <a:pt x="139" y="360"/>
                  </a:lnTo>
                  <a:lnTo>
                    <a:pt x="264" y="400"/>
                  </a:lnTo>
                  <a:lnTo>
                    <a:pt x="144" y="434"/>
                  </a:lnTo>
                  <a:lnTo>
                    <a:pt x="169" y="459"/>
                  </a:lnTo>
                  <a:lnTo>
                    <a:pt x="341" y="425"/>
                  </a:lnTo>
                  <a:lnTo>
                    <a:pt x="526" y="485"/>
                  </a:lnTo>
                  <a:lnTo>
                    <a:pt x="790" y="743"/>
                  </a:lnTo>
                  <a:lnTo>
                    <a:pt x="805" y="885"/>
                  </a:lnTo>
                  <a:lnTo>
                    <a:pt x="693" y="872"/>
                  </a:lnTo>
                  <a:lnTo>
                    <a:pt x="539" y="753"/>
                  </a:lnTo>
                  <a:lnTo>
                    <a:pt x="375" y="544"/>
                  </a:lnTo>
                  <a:lnTo>
                    <a:pt x="363" y="561"/>
                  </a:lnTo>
                  <a:lnTo>
                    <a:pt x="432" y="663"/>
                  </a:lnTo>
                  <a:lnTo>
                    <a:pt x="268" y="608"/>
                  </a:lnTo>
                  <a:lnTo>
                    <a:pt x="260" y="624"/>
                  </a:lnTo>
                  <a:lnTo>
                    <a:pt x="435" y="711"/>
                  </a:lnTo>
                  <a:lnTo>
                    <a:pt x="440" y="758"/>
                  </a:lnTo>
                  <a:lnTo>
                    <a:pt x="227" y="736"/>
                  </a:lnTo>
                  <a:lnTo>
                    <a:pt x="1" y="766"/>
                  </a:lnTo>
                  <a:lnTo>
                    <a:pt x="0" y="789"/>
                  </a:lnTo>
                  <a:lnTo>
                    <a:pt x="167" y="786"/>
                  </a:lnTo>
                  <a:lnTo>
                    <a:pt x="15" y="962"/>
                  </a:lnTo>
                  <a:lnTo>
                    <a:pt x="32" y="973"/>
                  </a:lnTo>
                  <a:lnTo>
                    <a:pt x="217" y="810"/>
                  </a:lnTo>
                  <a:lnTo>
                    <a:pt x="278" y="7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6"/>
            <p:cNvSpPr>
              <a:spLocks/>
            </p:cNvSpPr>
            <p:nvPr/>
          </p:nvSpPr>
          <p:spPr bwMode="auto">
            <a:xfrm>
              <a:off x="2923" y="1763"/>
              <a:ext cx="112" cy="360"/>
            </a:xfrm>
            <a:custGeom>
              <a:avLst/>
              <a:gdLst>
                <a:gd name="T0" fmla="*/ 219 w 223"/>
                <a:gd name="T1" fmla="*/ 588 h 720"/>
                <a:gd name="T2" fmla="*/ 223 w 223"/>
                <a:gd name="T3" fmla="*/ 347 h 720"/>
                <a:gd name="T4" fmla="*/ 176 w 223"/>
                <a:gd name="T5" fmla="*/ 205 h 720"/>
                <a:gd name="T6" fmla="*/ 189 w 223"/>
                <a:gd name="T7" fmla="*/ 68 h 720"/>
                <a:gd name="T8" fmla="*/ 168 w 223"/>
                <a:gd name="T9" fmla="*/ 55 h 720"/>
                <a:gd name="T10" fmla="*/ 146 w 223"/>
                <a:gd name="T11" fmla="*/ 188 h 720"/>
                <a:gd name="T12" fmla="*/ 14 w 223"/>
                <a:gd name="T13" fmla="*/ 0 h 720"/>
                <a:gd name="T14" fmla="*/ 0 w 223"/>
                <a:gd name="T15" fmla="*/ 16 h 720"/>
                <a:gd name="T16" fmla="*/ 138 w 223"/>
                <a:gd name="T17" fmla="*/ 240 h 720"/>
                <a:gd name="T18" fmla="*/ 176 w 223"/>
                <a:gd name="T19" fmla="*/ 391 h 720"/>
                <a:gd name="T20" fmla="*/ 116 w 223"/>
                <a:gd name="T21" fmla="*/ 720 h 720"/>
                <a:gd name="T22" fmla="*/ 219 w 223"/>
                <a:gd name="T23" fmla="*/ 588 h 7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23" h="720">
                  <a:moveTo>
                    <a:pt x="219" y="588"/>
                  </a:moveTo>
                  <a:lnTo>
                    <a:pt x="223" y="347"/>
                  </a:lnTo>
                  <a:lnTo>
                    <a:pt x="176" y="205"/>
                  </a:lnTo>
                  <a:lnTo>
                    <a:pt x="189" y="68"/>
                  </a:lnTo>
                  <a:lnTo>
                    <a:pt x="168" y="55"/>
                  </a:lnTo>
                  <a:lnTo>
                    <a:pt x="146" y="188"/>
                  </a:lnTo>
                  <a:lnTo>
                    <a:pt x="14" y="0"/>
                  </a:lnTo>
                  <a:lnTo>
                    <a:pt x="0" y="16"/>
                  </a:lnTo>
                  <a:lnTo>
                    <a:pt x="138" y="240"/>
                  </a:lnTo>
                  <a:lnTo>
                    <a:pt x="176" y="391"/>
                  </a:lnTo>
                  <a:lnTo>
                    <a:pt x="116" y="720"/>
                  </a:lnTo>
                  <a:lnTo>
                    <a:pt x="219" y="5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7"/>
            <p:cNvSpPr>
              <a:spLocks/>
            </p:cNvSpPr>
            <p:nvPr/>
          </p:nvSpPr>
          <p:spPr bwMode="auto">
            <a:xfrm>
              <a:off x="2923" y="1924"/>
              <a:ext cx="49" cy="204"/>
            </a:xfrm>
            <a:custGeom>
              <a:avLst/>
              <a:gdLst>
                <a:gd name="T0" fmla="*/ 16 w 99"/>
                <a:gd name="T1" fmla="*/ 407 h 407"/>
                <a:gd name="T2" fmla="*/ 86 w 99"/>
                <a:gd name="T3" fmla="*/ 132 h 407"/>
                <a:gd name="T4" fmla="*/ 99 w 99"/>
                <a:gd name="T5" fmla="*/ 0 h 407"/>
                <a:gd name="T6" fmla="*/ 82 w 99"/>
                <a:gd name="T7" fmla="*/ 0 h 407"/>
                <a:gd name="T8" fmla="*/ 64 w 99"/>
                <a:gd name="T9" fmla="*/ 124 h 407"/>
                <a:gd name="T10" fmla="*/ 34 w 99"/>
                <a:gd name="T11" fmla="*/ 38 h 407"/>
                <a:gd name="T12" fmla="*/ 14 w 99"/>
                <a:gd name="T13" fmla="*/ 38 h 407"/>
                <a:gd name="T14" fmla="*/ 47 w 99"/>
                <a:gd name="T15" fmla="*/ 149 h 407"/>
                <a:gd name="T16" fmla="*/ 0 w 99"/>
                <a:gd name="T17" fmla="*/ 261 h 407"/>
                <a:gd name="T18" fmla="*/ 16 w 99"/>
                <a:gd name="T19" fmla="*/ 407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9" h="407">
                  <a:moveTo>
                    <a:pt x="16" y="407"/>
                  </a:moveTo>
                  <a:lnTo>
                    <a:pt x="86" y="132"/>
                  </a:lnTo>
                  <a:lnTo>
                    <a:pt x="99" y="0"/>
                  </a:lnTo>
                  <a:lnTo>
                    <a:pt x="82" y="0"/>
                  </a:lnTo>
                  <a:lnTo>
                    <a:pt x="64" y="124"/>
                  </a:lnTo>
                  <a:lnTo>
                    <a:pt x="34" y="38"/>
                  </a:lnTo>
                  <a:lnTo>
                    <a:pt x="14" y="38"/>
                  </a:lnTo>
                  <a:lnTo>
                    <a:pt x="47" y="149"/>
                  </a:lnTo>
                  <a:lnTo>
                    <a:pt x="0" y="261"/>
                  </a:lnTo>
                  <a:lnTo>
                    <a:pt x="16" y="40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78"/>
            <p:cNvSpPr>
              <a:spLocks/>
            </p:cNvSpPr>
            <p:nvPr/>
          </p:nvSpPr>
          <p:spPr bwMode="auto">
            <a:xfrm>
              <a:off x="3109" y="2106"/>
              <a:ext cx="16" cy="305"/>
            </a:xfrm>
            <a:custGeom>
              <a:avLst/>
              <a:gdLst>
                <a:gd name="T0" fmla="*/ 15 w 32"/>
                <a:gd name="T1" fmla="*/ 0 h 608"/>
                <a:gd name="T2" fmla="*/ 0 w 32"/>
                <a:gd name="T3" fmla="*/ 604 h 608"/>
                <a:gd name="T4" fmla="*/ 13 w 32"/>
                <a:gd name="T5" fmla="*/ 608 h 608"/>
                <a:gd name="T6" fmla="*/ 32 w 32"/>
                <a:gd name="T7" fmla="*/ 25 h 608"/>
                <a:gd name="T8" fmla="*/ 15 w 32"/>
                <a:gd name="T9" fmla="*/ 0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08">
                  <a:moveTo>
                    <a:pt x="15" y="0"/>
                  </a:moveTo>
                  <a:lnTo>
                    <a:pt x="0" y="604"/>
                  </a:lnTo>
                  <a:lnTo>
                    <a:pt x="13" y="608"/>
                  </a:lnTo>
                  <a:lnTo>
                    <a:pt x="32" y="2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79"/>
            <p:cNvSpPr>
              <a:spLocks/>
            </p:cNvSpPr>
            <p:nvPr/>
          </p:nvSpPr>
          <p:spPr bwMode="auto">
            <a:xfrm>
              <a:off x="3093" y="2411"/>
              <a:ext cx="59" cy="128"/>
            </a:xfrm>
            <a:custGeom>
              <a:avLst/>
              <a:gdLst>
                <a:gd name="T0" fmla="*/ 0 w 117"/>
                <a:gd name="T1" fmla="*/ 0 h 255"/>
                <a:gd name="T2" fmla="*/ 65 w 117"/>
                <a:gd name="T3" fmla="*/ 4 h 255"/>
                <a:gd name="T4" fmla="*/ 96 w 117"/>
                <a:gd name="T5" fmla="*/ 34 h 255"/>
                <a:gd name="T6" fmla="*/ 117 w 117"/>
                <a:gd name="T7" fmla="*/ 118 h 255"/>
                <a:gd name="T8" fmla="*/ 102 w 117"/>
                <a:gd name="T9" fmla="*/ 211 h 255"/>
                <a:gd name="T10" fmla="*/ 72 w 117"/>
                <a:gd name="T11" fmla="*/ 255 h 255"/>
                <a:gd name="T12" fmla="*/ 11 w 117"/>
                <a:gd name="T13" fmla="*/ 255 h 255"/>
                <a:gd name="T14" fmla="*/ 42 w 117"/>
                <a:gd name="T15" fmla="*/ 194 h 255"/>
                <a:gd name="T16" fmla="*/ 54 w 117"/>
                <a:gd name="T17" fmla="*/ 98 h 255"/>
                <a:gd name="T18" fmla="*/ 37 w 117"/>
                <a:gd name="T19" fmla="*/ 36 h 255"/>
                <a:gd name="T20" fmla="*/ 0 w 117"/>
                <a:gd name="T21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7" h="255">
                  <a:moveTo>
                    <a:pt x="0" y="0"/>
                  </a:moveTo>
                  <a:lnTo>
                    <a:pt x="65" y="4"/>
                  </a:lnTo>
                  <a:lnTo>
                    <a:pt x="96" y="34"/>
                  </a:lnTo>
                  <a:lnTo>
                    <a:pt x="117" y="118"/>
                  </a:lnTo>
                  <a:lnTo>
                    <a:pt x="102" y="211"/>
                  </a:lnTo>
                  <a:lnTo>
                    <a:pt x="72" y="255"/>
                  </a:lnTo>
                  <a:lnTo>
                    <a:pt x="11" y="255"/>
                  </a:lnTo>
                  <a:lnTo>
                    <a:pt x="42" y="194"/>
                  </a:lnTo>
                  <a:lnTo>
                    <a:pt x="54" y="98"/>
                  </a:lnTo>
                  <a:lnTo>
                    <a:pt x="37" y="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784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80"/>
            <p:cNvSpPr>
              <a:spLocks/>
            </p:cNvSpPr>
            <p:nvPr/>
          </p:nvSpPr>
          <p:spPr bwMode="auto">
            <a:xfrm>
              <a:off x="3109" y="2486"/>
              <a:ext cx="33" cy="49"/>
            </a:xfrm>
            <a:custGeom>
              <a:avLst/>
              <a:gdLst>
                <a:gd name="T0" fmla="*/ 0 w 67"/>
                <a:gd name="T1" fmla="*/ 98 h 98"/>
                <a:gd name="T2" fmla="*/ 38 w 67"/>
                <a:gd name="T3" fmla="*/ 96 h 98"/>
                <a:gd name="T4" fmla="*/ 65 w 67"/>
                <a:gd name="T5" fmla="*/ 60 h 98"/>
                <a:gd name="T6" fmla="*/ 67 w 67"/>
                <a:gd name="T7" fmla="*/ 0 h 98"/>
                <a:gd name="T8" fmla="*/ 33 w 67"/>
                <a:gd name="T9" fmla="*/ 66 h 98"/>
                <a:gd name="T10" fmla="*/ 0 w 67"/>
                <a:gd name="T11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7" h="98">
                  <a:moveTo>
                    <a:pt x="0" y="98"/>
                  </a:moveTo>
                  <a:lnTo>
                    <a:pt x="38" y="96"/>
                  </a:lnTo>
                  <a:lnTo>
                    <a:pt x="65" y="60"/>
                  </a:lnTo>
                  <a:lnTo>
                    <a:pt x="67" y="0"/>
                  </a:lnTo>
                  <a:lnTo>
                    <a:pt x="33" y="66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003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81"/>
            <p:cNvSpPr>
              <a:spLocks/>
            </p:cNvSpPr>
            <p:nvPr/>
          </p:nvSpPr>
          <p:spPr bwMode="auto">
            <a:xfrm>
              <a:off x="3060" y="2433"/>
              <a:ext cx="22" cy="97"/>
            </a:xfrm>
            <a:custGeom>
              <a:avLst/>
              <a:gdLst>
                <a:gd name="T0" fmla="*/ 44 w 44"/>
                <a:gd name="T1" fmla="*/ 0 h 194"/>
                <a:gd name="T2" fmla="*/ 25 w 44"/>
                <a:gd name="T3" fmla="*/ 16 h 194"/>
                <a:gd name="T4" fmla="*/ 16 w 44"/>
                <a:gd name="T5" fmla="*/ 98 h 194"/>
                <a:gd name="T6" fmla="*/ 24 w 44"/>
                <a:gd name="T7" fmla="*/ 158 h 194"/>
                <a:gd name="T8" fmla="*/ 39 w 44"/>
                <a:gd name="T9" fmla="*/ 192 h 194"/>
                <a:gd name="T10" fmla="*/ 24 w 44"/>
                <a:gd name="T11" fmla="*/ 194 h 194"/>
                <a:gd name="T12" fmla="*/ 5 w 44"/>
                <a:gd name="T13" fmla="*/ 148 h 194"/>
                <a:gd name="T14" fmla="*/ 0 w 44"/>
                <a:gd name="T15" fmla="*/ 102 h 194"/>
                <a:gd name="T16" fmla="*/ 7 w 44"/>
                <a:gd name="T17" fmla="*/ 31 h 194"/>
                <a:gd name="T18" fmla="*/ 22 w 44"/>
                <a:gd name="T19" fmla="*/ 3 h 194"/>
                <a:gd name="T20" fmla="*/ 44 w 44"/>
                <a:gd name="T21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4" h="194">
                  <a:moveTo>
                    <a:pt x="44" y="0"/>
                  </a:moveTo>
                  <a:lnTo>
                    <a:pt x="25" y="16"/>
                  </a:lnTo>
                  <a:lnTo>
                    <a:pt x="16" y="98"/>
                  </a:lnTo>
                  <a:lnTo>
                    <a:pt x="24" y="158"/>
                  </a:lnTo>
                  <a:lnTo>
                    <a:pt x="39" y="192"/>
                  </a:lnTo>
                  <a:lnTo>
                    <a:pt x="24" y="194"/>
                  </a:lnTo>
                  <a:lnTo>
                    <a:pt x="5" y="148"/>
                  </a:lnTo>
                  <a:lnTo>
                    <a:pt x="0" y="102"/>
                  </a:lnTo>
                  <a:lnTo>
                    <a:pt x="7" y="31"/>
                  </a:lnTo>
                  <a:lnTo>
                    <a:pt x="22" y="3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003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82"/>
            <p:cNvSpPr>
              <a:spLocks/>
            </p:cNvSpPr>
            <p:nvPr/>
          </p:nvSpPr>
          <p:spPr bwMode="auto">
            <a:xfrm>
              <a:off x="3108" y="2416"/>
              <a:ext cx="30" cy="31"/>
            </a:xfrm>
            <a:custGeom>
              <a:avLst/>
              <a:gdLst>
                <a:gd name="T0" fmla="*/ 0 w 61"/>
                <a:gd name="T1" fmla="*/ 1 h 62"/>
                <a:gd name="T2" fmla="*/ 31 w 61"/>
                <a:gd name="T3" fmla="*/ 0 h 62"/>
                <a:gd name="T4" fmla="*/ 50 w 61"/>
                <a:gd name="T5" fmla="*/ 20 h 62"/>
                <a:gd name="T6" fmla="*/ 61 w 61"/>
                <a:gd name="T7" fmla="*/ 62 h 62"/>
                <a:gd name="T8" fmla="*/ 35 w 61"/>
                <a:gd name="T9" fmla="*/ 24 h 62"/>
                <a:gd name="T10" fmla="*/ 17 w 61"/>
                <a:gd name="T11" fmla="*/ 8 h 62"/>
                <a:gd name="T12" fmla="*/ 0 w 61"/>
                <a:gd name="T13" fmla="*/ 1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2">
                  <a:moveTo>
                    <a:pt x="0" y="1"/>
                  </a:moveTo>
                  <a:lnTo>
                    <a:pt x="31" y="0"/>
                  </a:lnTo>
                  <a:lnTo>
                    <a:pt x="50" y="20"/>
                  </a:lnTo>
                  <a:lnTo>
                    <a:pt x="61" y="62"/>
                  </a:lnTo>
                  <a:lnTo>
                    <a:pt x="35" y="24"/>
                  </a:lnTo>
                  <a:lnTo>
                    <a:pt x="17" y="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AFC9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83"/>
            <p:cNvSpPr>
              <a:spLocks/>
            </p:cNvSpPr>
            <p:nvPr/>
          </p:nvSpPr>
          <p:spPr bwMode="auto">
            <a:xfrm>
              <a:off x="2592" y="2278"/>
              <a:ext cx="64" cy="61"/>
            </a:xfrm>
            <a:custGeom>
              <a:avLst/>
              <a:gdLst>
                <a:gd name="T0" fmla="*/ 62 w 126"/>
                <a:gd name="T1" fmla="*/ 111 h 121"/>
                <a:gd name="T2" fmla="*/ 61 w 126"/>
                <a:gd name="T3" fmla="*/ 97 h 121"/>
                <a:gd name="T4" fmla="*/ 16 w 126"/>
                <a:gd name="T5" fmla="*/ 118 h 121"/>
                <a:gd name="T6" fmla="*/ 18 w 126"/>
                <a:gd name="T7" fmla="*/ 102 h 121"/>
                <a:gd name="T8" fmla="*/ 0 w 126"/>
                <a:gd name="T9" fmla="*/ 102 h 121"/>
                <a:gd name="T10" fmla="*/ 16 w 126"/>
                <a:gd name="T11" fmla="*/ 88 h 121"/>
                <a:gd name="T12" fmla="*/ 8 w 126"/>
                <a:gd name="T13" fmla="*/ 72 h 121"/>
                <a:gd name="T14" fmla="*/ 30 w 126"/>
                <a:gd name="T15" fmla="*/ 67 h 121"/>
                <a:gd name="T16" fmla="*/ 9 w 126"/>
                <a:gd name="T17" fmla="*/ 49 h 121"/>
                <a:gd name="T18" fmla="*/ 30 w 126"/>
                <a:gd name="T19" fmla="*/ 41 h 121"/>
                <a:gd name="T20" fmla="*/ 22 w 126"/>
                <a:gd name="T21" fmla="*/ 14 h 121"/>
                <a:gd name="T22" fmla="*/ 48 w 126"/>
                <a:gd name="T23" fmla="*/ 20 h 121"/>
                <a:gd name="T24" fmla="*/ 60 w 126"/>
                <a:gd name="T25" fmla="*/ 1 h 121"/>
                <a:gd name="T26" fmla="*/ 71 w 126"/>
                <a:gd name="T27" fmla="*/ 29 h 121"/>
                <a:gd name="T28" fmla="*/ 92 w 126"/>
                <a:gd name="T29" fmla="*/ 0 h 121"/>
                <a:gd name="T30" fmla="*/ 96 w 126"/>
                <a:gd name="T31" fmla="*/ 20 h 121"/>
                <a:gd name="T32" fmla="*/ 121 w 126"/>
                <a:gd name="T33" fmla="*/ 5 h 121"/>
                <a:gd name="T34" fmla="*/ 114 w 126"/>
                <a:gd name="T35" fmla="*/ 31 h 121"/>
                <a:gd name="T36" fmla="*/ 126 w 126"/>
                <a:gd name="T37" fmla="*/ 39 h 121"/>
                <a:gd name="T38" fmla="*/ 101 w 126"/>
                <a:gd name="T39" fmla="*/ 61 h 121"/>
                <a:gd name="T40" fmla="*/ 111 w 126"/>
                <a:gd name="T41" fmla="*/ 79 h 121"/>
                <a:gd name="T42" fmla="*/ 92 w 126"/>
                <a:gd name="T43" fmla="*/ 90 h 121"/>
                <a:gd name="T44" fmla="*/ 107 w 126"/>
                <a:gd name="T45" fmla="*/ 112 h 121"/>
                <a:gd name="T46" fmla="*/ 91 w 126"/>
                <a:gd name="T47" fmla="*/ 121 h 121"/>
                <a:gd name="T48" fmla="*/ 86 w 126"/>
                <a:gd name="T49" fmla="*/ 95 h 121"/>
                <a:gd name="T50" fmla="*/ 62 w 126"/>
                <a:gd name="T51" fmla="*/ 111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6" h="121">
                  <a:moveTo>
                    <a:pt x="62" y="111"/>
                  </a:moveTo>
                  <a:lnTo>
                    <a:pt x="61" y="97"/>
                  </a:lnTo>
                  <a:lnTo>
                    <a:pt x="16" y="118"/>
                  </a:lnTo>
                  <a:lnTo>
                    <a:pt x="18" y="102"/>
                  </a:lnTo>
                  <a:lnTo>
                    <a:pt x="0" y="102"/>
                  </a:lnTo>
                  <a:lnTo>
                    <a:pt x="16" y="88"/>
                  </a:lnTo>
                  <a:lnTo>
                    <a:pt x="8" y="72"/>
                  </a:lnTo>
                  <a:lnTo>
                    <a:pt x="30" y="67"/>
                  </a:lnTo>
                  <a:lnTo>
                    <a:pt x="9" y="49"/>
                  </a:lnTo>
                  <a:lnTo>
                    <a:pt x="30" y="41"/>
                  </a:lnTo>
                  <a:lnTo>
                    <a:pt x="22" y="14"/>
                  </a:lnTo>
                  <a:lnTo>
                    <a:pt x="48" y="20"/>
                  </a:lnTo>
                  <a:lnTo>
                    <a:pt x="60" y="1"/>
                  </a:lnTo>
                  <a:lnTo>
                    <a:pt x="71" y="29"/>
                  </a:lnTo>
                  <a:lnTo>
                    <a:pt x="92" y="0"/>
                  </a:lnTo>
                  <a:lnTo>
                    <a:pt x="96" y="20"/>
                  </a:lnTo>
                  <a:lnTo>
                    <a:pt x="121" y="5"/>
                  </a:lnTo>
                  <a:lnTo>
                    <a:pt x="114" y="31"/>
                  </a:lnTo>
                  <a:lnTo>
                    <a:pt x="126" y="39"/>
                  </a:lnTo>
                  <a:lnTo>
                    <a:pt x="101" y="61"/>
                  </a:lnTo>
                  <a:lnTo>
                    <a:pt x="111" y="79"/>
                  </a:lnTo>
                  <a:lnTo>
                    <a:pt x="92" y="90"/>
                  </a:lnTo>
                  <a:lnTo>
                    <a:pt x="107" y="112"/>
                  </a:lnTo>
                  <a:lnTo>
                    <a:pt x="91" y="121"/>
                  </a:lnTo>
                  <a:lnTo>
                    <a:pt x="86" y="95"/>
                  </a:lnTo>
                  <a:lnTo>
                    <a:pt x="62" y="111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84"/>
            <p:cNvSpPr>
              <a:spLocks/>
            </p:cNvSpPr>
            <p:nvPr/>
          </p:nvSpPr>
          <p:spPr bwMode="auto">
            <a:xfrm>
              <a:off x="2443" y="2382"/>
              <a:ext cx="72" cy="62"/>
            </a:xfrm>
            <a:custGeom>
              <a:avLst/>
              <a:gdLst>
                <a:gd name="T0" fmla="*/ 57 w 145"/>
                <a:gd name="T1" fmla="*/ 106 h 123"/>
                <a:gd name="T2" fmla="*/ 59 w 145"/>
                <a:gd name="T3" fmla="*/ 91 h 123"/>
                <a:gd name="T4" fmla="*/ 11 w 145"/>
                <a:gd name="T5" fmla="*/ 97 h 123"/>
                <a:gd name="T6" fmla="*/ 17 w 145"/>
                <a:gd name="T7" fmla="*/ 83 h 123"/>
                <a:gd name="T8" fmla="*/ 0 w 145"/>
                <a:gd name="T9" fmla="*/ 76 h 123"/>
                <a:gd name="T10" fmla="*/ 20 w 145"/>
                <a:gd name="T11" fmla="*/ 69 h 123"/>
                <a:gd name="T12" fmla="*/ 17 w 145"/>
                <a:gd name="T13" fmla="*/ 51 h 123"/>
                <a:gd name="T14" fmla="*/ 39 w 145"/>
                <a:gd name="T15" fmla="*/ 53 h 123"/>
                <a:gd name="T16" fmla="*/ 26 w 145"/>
                <a:gd name="T17" fmla="*/ 29 h 123"/>
                <a:gd name="T18" fmla="*/ 49 w 145"/>
                <a:gd name="T19" fmla="*/ 27 h 123"/>
                <a:gd name="T20" fmla="*/ 50 w 145"/>
                <a:gd name="T21" fmla="*/ 1 h 123"/>
                <a:gd name="T22" fmla="*/ 72 w 145"/>
                <a:gd name="T23" fmla="*/ 15 h 123"/>
                <a:gd name="T24" fmla="*/ 89 w 145"/>
                <a:gd name="T25" fmla="*/ 0 h 123"/>
                <a:gd name="T26" fmla="*/ 91 w 145"/>
                <a:gd name="T27" fmla="*/ 31 h 123"/>
                <a:gd name="T28" fmla="*/ 120 w 145"/>
                <a:gd name="T29" fmla="*/ 9 h 123"/>
                <a:gd name="T30" fmla="*/ 119 w 145"/>
                <a:gd name="T31" fmla="*/ 30 h 123"/>
                <a:gd name="T32" fmla="*/ 145 w 145"/>
                <a:gd name="T33" fmla="*/ 23 h 123"/>
                <a:gd name="T34" fmla="*/ 130 w 145"/>
                <a:gd name="T35" fmla="*/ 47 h 123"/>
                <a:gd name="T36" fmla="*/ 140 w 145"/>
                <a:gd name="T37" fmla="*/ 57 h 123"/>
                <a:gd name="T38" fmla="*/ 110 w 145"/>
                <a:gd name="T39" fmla="*/ 70 h 123"/>
                <a:gd name="T40" fmla="*/ 114 w 145"/>
                <a:gd name="T41" fmla="*/ 90 h 123"/>
                <a:gd name="T42" fmla="*/ 91 w 145"/>
                <a:gd name="T43" fmla="*/ 94 h 123"/>
                <a:gd name="T44" fmla="*/ 98 w 145"/>
                <a:gd name="T45" fmla="*/ 121 h 123"/>
                <a:gd name="T46" fmla="*/ 80 w 145"/>
                <a:gd name="T47" fmla="*/ 123 h 123"/>
                <a:gd name="T48" fmla="*/ 84 w 145"/>
                <a:gd name="T49" fmla="*/ 97 h 123"/>
                <a:gd name="T50" fmla="*/ 57 w 145"/>
                <a:gd name="T51" fmla="*/ 106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5" h="123">
                  <a:moveTo>
                    <a:pt x="57" y="106"/>
                  </a:moveTo>
                  <a:lnTo>
                    <a:pt x="59" y="91"/>
                  </a:lnTo>
                  <a:lnTo>
                    <a:pt x="11" y="97"/>
                  </a:lnTo>
                  <a:lnTo>
                    <a:pt x="17" y="83"/>
                  </a:lnTo>
                  <a:lnTo>
                    <a:pt x="0" y="76"/>
                  </a:lnTo>
                  <a:lnTo>
                    <a:pt x="20" y="69"/>
                  </a:lnTo>
                  <a:lnTo>
                    <a:pt x="17" y="51"/>
                  </a:lnTo>
                  <a:lnTo>
                    <a:pt x="39" y="53"/>
                  </a:lnTo>
                  <a:lnTo>
                    <a:pt x="26" y="29"/>
                  </a:lnTo>
                  <a:lnTo>
                    <a:pt x="49" y="27"/>
                  </a:lnTo>
                  <a:lnTo>
                    <a:pt x="50" y="1"/>
                  </a:lnTo>
                  <a:lnTo>
                    <a:pt x="72" y="15"/>
                  </a:lnTo>
                  <a:lnTo>
                    <a:pt x="89" y="0"/>
                  </a:lnTo>
                  <a:lnTo>
                    <a:pt x="91" y="31"/>
                  </a:lnTo>
                  <a:lnTo>
                    <a:pt x="120" y="9"/>
                  </a:lnTo>
                  <a:lnTo>
                    <a:pt x="119" y="30"/>
                  </a:lnTo>
                  <a:lnTo>
                    <a:pt x="145" y="23"/>
                  </a:lnTo>
                  <a:lnTo>
                    <a:pt x="130" y="47"/>
                  </a:lnTo>
                  <a:lnTo>
                    <a:pt x="140" y="57"/>
                  </a:lnTo>
                  <a:lnTo>
                    <a:pt x="110" y="70"/>
                  </a:lnTo>
                  <a:lnTo>
                    <a:pt x="114" y="90"/>
                  </a:lnTo>
                  <a:lnTo>
                    <a:pt x="91" y="94"/>
                  </a:lnTo>
                  <a:lnTo>
                    <a:pt x="98" y="121"/>
                  </a:lnTo>
                  <a:lnTo>
                    <a:pt x="80" y="123"/>
                  </a:lnTo>
                  <a:lnTo>
                    <a:pt x="84" y="97"/>
                  </a:lnTo>
                  <a:lnTo>
                    <a:pt x="57" y="106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5"/>
            <p:cNvSpPr>
              <a:spLocks/>
            </p:cNvSpPr>
            <p:nvPr/>
          </p:nvSpPr>
          <p:spPr bwMode="auto">
            <a:xfrm>
              <a:off x="3178" y="2178"/>
              <a:ext cx="74" cy="59"/>
            </a:xfrm>
            <a:custGeom>
              <a:avLst/>
              <a:gdLst>
                <a:gd name="T0" fmla="*/ 25 w 147"/>
                <a:gd name="T1" fmla="*/ 77 h 118"/>
                <a:gd name="T2" fmla="*/ 38 w 147"/>
                <a:gd name="T3" fmla="*/ 70 h 118"/>
                <a:gd name="T4" fmla="*/ 0 w 147"/>
                <a:gd name="T5" fmla="*/ 39 h 118"/>
                <a:gd name="T6" fmla="*/ 15 w 147"/>
                <a:gd name="T7" fmla="*/ 34 h 118"/>
                <a:gd name="T8" fmla="*/ 8 w 147"/>
                <a:gd name="T9" fmla="*/ 17 h 118"/>
                <a:gd name="T10" fmla="*/ 27 w 147"/>
                <a:gd name="T11" fmla="*/ 25 h 118"/>
                <a:gd name="T12" fmla="*/ 38 w 147"/>
                <a:gd name="T13" fmla="*/ 11 h 118"/>
                <a:gd name="T14" fmla="*/ 52 w 147"/>
                <a:gd name="T15" fmla="*/ 29 h 118"/>
                <a:gd name="T16" fmla="*/ 60 w 147"/>
                <a:gd name="T17" fmla="*/ 2 h 118"/>
                <a:gd name="T18" fmla="*/ 76 w 147"/>
                <a:gd name="T19" fmla="*/ 18 h 118"/>
                <a:gd name="T20" fmla="*/ 96 w 147"/>
                <a:gd name="T21" fmla="*/ 0 h 118"/>
                <a:gd name="T22" fmla="*/ 101 w 147"/>
                <a:gd name="T23" fmla="*/ 25 h 118"/>
                <a:gd name="T24" fmla="*/ 124 w 147"/>
                <a:gd name="T25" fmla="*/ 27 h 118"/>
                <a:gd name="T26" fmla="*/ 104 w 147"/>
                <a:gd name="T27" fmla="*/ 50 h 118"/>
                <a:gd name="T28" fmla="*/ 138 w 147"/>
                <a:gd name="T29" fmla="*/ 57 h 118"/>
                <a:gd name="T30" fmla="*/ 123 w 147"/>
                <a:gd name="T31" fmla="*/ 70 h 118"/>
                <a:gd name="T32" fmla="*/ 147 w 147"/>
                <a:gd name="T33" fmla="*/ 85 h 118"/>
                <a:gd name="T34" fmla="*/ 120 w 147"/>
                <a:gd name="T35" fmla="*/ 90 h 118"/>
                <a:gd name="T36" fmla="*/ 118 w 147"/>
                <a:gd name="T37" fmla="*/ 105 h 118"/>
                <a:gd name="T38" fmla="*/ 88 w 147"/>
                <a:gd name="T39" fmla="*/ 92 h 118"/>
                <a:gd name="T40" fmla="*/ 76 w 147"/>
                <a:gd name="T41" fmla="*/ 108 h 118"/>
                <a:gd name="T42" fmla="*/ 58 w 147"/>
                <a:gd name="T43" fmla="*/ 94 h 118"/>
                <a:gd name="T44" fmla="*/ 44 w 147"/>
                <a:gd name="T45" fmla="*/ 118 h 118"/>
                <a:gd name="T46" fmla="*/ 29 w 147"/>
                <a:gd name="T47" fmla="*/ 107 h 118"/>
                <a:gd name="T48" fmla="*/ 51 w 147"/>
                <a:gd name="T49" fmla="*/ 92 h 118"/>
                <a:gd name="T50" fmla="*/ 25 w 147"/>
                <a:gd name="T51" fmla="*/ 77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7" h="118">
                  <a:moveTo>
                    <a:pt x="25" y="77"/>
                  </a:moveTo>
                  <a:lnTo>
                    <a:pt x="38" y="70"/>
                  </a:lnTo>
                  <a:lnTo>
                    <a:pt x="0" y="39"/>
                  </a:lnTo>
                  <a:lnTo>
                    <a:pt x="15" y="34"/>
                  </a:lnTo>
                  <a:lnTo>
                    <a:pt x="8" y="17"/>
                  </a:lnTo>
                  <a:lnTo>
                    <a:pt x="27" y="25"/>
                  </a:lnTo>
                  <a:lnTo>
                    <a:pt x="38" y="11"/>
                  </a:lnTo>
                  <a:lnTo>
                    <a:pt x="52" y="29"/>
                  </a:lnTo>
                  <a:lnTo>
                    <a:pt x="60" y="2"/>
                  </a:lnTo>
                  <a:lnTo>
                    <a:pt x="76" y="18"/>
                  </a:lnTo>
                  <a:lnTo>
                    <a:pt x="96" y="0"/>
                  </a:lnTo>
                  <a:lnTo>
                    <a:pt x="101" y="25"/>
                  </a:lnTo>
                  <a:lnTo>
                    <a:pt x="124" y="27"/>
                  </a:lnTo>
                  <a:lnTo>
                    <a:pt x="104" y="50"/>
                  </a:lnTo>
                  <a:lnTo>
                    <a:pt x="138" y="57"/>
                  </a:lnTo>
                  <a:lnTo>
                    <a:pt x="123" y="70"/>
                  </a:lnTo>
                  <a:lnTo>
                    <a:pt x="147" y="85"/>
                  </a:lnTo>
                  <a:lnTo>
                    <a:pt x="120" y="90"/>
                  </a:lnTo>
                  <a:lnTo>
                    <a:pt x="118" y="105"/>
                  </a:lnTo>
                  <a:lnTo>
                    <a:pt x="88" y="92"/>
                  </a:lnTo>
                  <a:lnTo>
                    <a:pt x="76" y="108"/>
                  </a:lnTo>
                  <a:lnTo>
                    <a:pt x="58" y="94"/>
                  </a:lnTo>
                  <a:lnTo>
                    <a:pt x="44" y="118"/>
                  </a:lnTo>
                  <a:lnTo>
                    <a:pt x="29" y="107"/>
                  </a:lnTo>
                  <a:lnTo>
                    <a:pt x="51" y="92"/>
                  </a:lnTo>
                  <a:lnTo>
                    <a:pt x="25" y="77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86"/>
            <p:cNvSpPr>
              <a:spLocks/>
            </p:cNvSpPr>
            <p:nvPr/>
          </p:nvSpPr>
          <p:spPr bwMode="auto">
            <a:xfrm>
              <a:off x="3281" y="2259"/>
              <a:ext cx="127" cy="114"/>
            </a:xfrm>
            <a:custGeom>
              <a:avLst/>
              <a:gdLst>
                <a:gd name="T0" fmla="*/ 28 w 256"/>
                <a:gd name="T1" fmla="*/ 127 h 228"/>
                <a:gd name="T2" fmla="*/ 55 w 256"/>
                <a:gd name="T3" fmla="*/ 119 h 228"/>
                <a:gd name="T4" fmla="*/ 0 w 256"/>
                <a:gd name="T5" fmla="*/ 38 h 228"/>
                <a:gd name="T6" fmla="*/ 31 w 256"/>
                <a:gd name="T7" fmla="*/ 38 h 228"/>
                <a:gd name="T8" fmla="*/ 27 w 256"/>
                <a:gd name="T9" fmla="*/ 0 h 228"/>
                <a:gd name="T10" fmla="*/ 58 w 256"/>
                <a:gd name="T11" fmla="*/ 27 h 228"/>
                <a:gd name="T12" fmla="*/ 86 w 256"/>
                <a:gd name="T13" fmla="*/ 7 h 228"/>
                <a:gd name="T14" fmla="*/ 104 w 256"/>
                <a:gd name="T15" fmla="*/ 47 h 228"/>
                <a:gd name="T16" fmla="*/ 133 w 256"/>
                <a:gd name="T17" fmla="*/ 1 h 228"/>
                <a:gd name="T18" fmla="*/ 156 w 256"/>
                <a:gd name="T19" fmla="*/ 39 h 228"/>
                <a:gd name="T20" fmla="*/ 204 w 256"/>
                <a:gd name="T21" fmla="*/ 16 h 228"/>
                <a:gd name="T22" fmla="*/ 202 w 256"/>
                <a:gd name="T23" fmla="*/ 68 h 228"/>
                <a:gd name="T24" fmla="*/ 243 w 256"/>
                <a:gd name="T25" fmla="*/ 85 h 228"/>
                <a:gd name="T26" fmla="*/ 191 w 256"/>
                <a:gd name="T27" fmla="*/ 117 h 228"/>
                <a:gd name="T28" fmla="*/ 256 w 256"/>
                <a:gd name="T29" fmla="*/ 149 h 228"/>
                <a:gd name="T30" fmla="*/ 218 w 256"/>
                <a:gd name="T31" fmla="*/ 165 h 228"/>
                <a:gd name="T32" fmla="*/ 256 w 256"/>
                <a:gd name="T33" fmla="*/ 206 h 228"/>
                <a:gd name="T34" fmla="*/ 200 w 256"/>
                <a:gd name="T35" fmla="*/ 202 h 228"/>
                <a:gd name="T36" fmla="*/ 189 w 256"/>
                <a:gd name="T37" fmla="*/ 228 h 228"/>
                <a:gd name="T38" fmla="*/ 138 w 256"/>
                <a:gd name="T39" fmla="*/ 187 h 228"/>
                <a:gd name="T40" fmla="*/ 108 w 256"/>
                <a:gd name="T41" fmla="*/ 213 h 228"/>
                <a:gd name="T42" fmla="*/ 80 w 256"/>
                <a:gd name="T43" fmla="*/ 178 h 228"/>
                <a:gd name="T44" fmla="*/ 40 w 256"/>
                <a:gd name="T45" fmla="*/ 215 h 228"/>
                <a:gd name="T46" fmla="*/ 17 w 256"/>
                <a:gd name="T47" fmla="*/ 186 h 228"/>
                <a:gd name="T48" fmla="*/ 69 w 256"/>
                <a:gd name="T49" fmla="*/ 168 h 228"/>
                <a:gd name="T50" fmla="*/ 28 w 256"/>
                <a:gd name="T51" fmla="*/ 127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56" h="228">
                  <a:moveTo>
                    <a:pt x="28" y="127"/>
                  </a:moveTo>
                  <a:lnTo>
                    <a:pt x="55" y="119"/>
                  </a:lnTo>
                  <a:lnTo>
                    <a:pt x="0" y="38"/>
                  </a:lnTo>
                  <a:lnTo>
                    <a:pt x="31" y="38"/>
                  </a:lnTo>
                  <a:lnTo>
                    <a:pt x="27" y="0"/>
                  </a:lnTo>
                  <a:lnTo>
                    <a:pt x="58" y="27"/>
                  </a:lnTo>
                  <a:lnTo>
                    <a:pt x="86" y="7"/>
                  </a:lnTo>
                  <a:lnTo>
                    <a:pt x="104" y="47"/>
                  </a:lnTo>
                  <a:lnTo>
                    <a:pt x="133" y="1"/>
                  </a:lnTo>
                  <a:lnTo>
                    <a:pt x="156" y="39"/>
                  </a:lnTo>
                  <a:lnTo>
                    <a:pt x="204" y="16"/>
                  </a:lnTo>
                  <a:lnTo>
                    <a:pt x="202" y="68"/>
                  </a:lnTo>
                  <a:lnTo>
                    <a:pt x="243" y="85"/>
                  </a:lnTo>
                  <a:lnTo>
                    <a:pt x="191" y="117"/>
                  </a:lnTo>
                  <a:lnTo>
                    <a:pt x="256" y="149"/>
                  </a:lnTo>
                  <a:lnTo>
                    <a:pt x="218" y="165"/>
                  </a:lnTo>
                  <a:lnTo>
                    <a:pt x="256" y="206"/>
                  </a:lnTo>
                  <a:lnTo>
                    <a:pt x="200" y="202"/>
                  </a:lnTo>
                  <a:lnTo>
                    <a:pt x="189" y="228"/>
                  </a:lnTo>
                  <a:lnTo>
                    <a:pt x="138" y="187"/>
                  </a:lnTo>
                  <a:lnTo>
                    <a:pt x="108" y="213"/>
                  </a:lnTo>
                  <a:lnTo>
                    <a:pt x="80" y="178"/>
                  </a:lnTo>
                  <a:lnTo>
                    <a:pt x="40" y="215"/>
                  </a:lnTo>
                  <a:lnTo>
                    <a:pt x="17" y="186"/>
                  </a:lnTo>
                  <a:lnTo>
                    <a:pt x="69" y="168"/>
                  </a:lnTo>
                  <a:lnTo>
                    <a:pt x="28" y="127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87"/>
            <p:cNvSpPr>
              <a:spLocks/>
            </p:cNvSpPr>
            <p:nvPr/>
          </p:nvSpPr>
          <p:spPr bwMode="auto">
            <a:xfrm>
              <a:off x="2608" y="2439"/>
              <a:ext cx="277" cy="233"/>
            </a:xfrm>
            <a:custGeom>
              <a:avLst/>
              <a:gdLst>
                <a:gd name="T0" fmla="*/ 204 w 553"/>
                <a:gd name="T1" fmla="*/ 391 h 464"/>
                <a:gd name="T2" fmla="*/ 218 w 553"/>
                <a:gd name="T3" fmla="*/ 339 h 464"/>
                <a:gd name="T4" fmla="*/ 34 w 553"/>
                <a:gd name="T5" fmla="*/ 350 h 464"/>
                <a:gd name="T6" fmla="*/ 64 w 553"/>
                <a:gd name="T7" fmla="*/ 300 h 464"/>
                <a:gd name="T8" fmla="*/ 0 w 553"/>
                <a:gd name="T9" fmla="*/ 271 h 464"/>
                <a:gd name="T10" fmla="*/ 72 w 553"/>
                <a:gd name="T11" fmla="*/ 247 h 464"/>
                <a:gd name="T12" fmla="*/ 68 w 553"/>
                <a:gd name="T13" fmla="*/ 181 h 464"/>
                <a:gd name="T14" fmla="*/ 150 w 553"/>
                <a:gd name="T15" fmla="*/ 191 h 464"/>
                <a:gd name="T16" fmla="*/ 104 w 553"/>
                <a:gd name="T17" fmla="*/ 100 h 464"/>
                <a:gd name="T18" fmla="*/ 187 w 553"/>
                <a:gd name="T19" fmla="*/ 100 h 464"/>
                <a:gd name="T20" fmla="*/ 196 w 553"/>
                <a:gd name="T21" fmla="*/ 0 h 464"/>
                <a:gd name="T22" fmla="*/ 278 w 553"/>
                <a:gd name="T23" fmla="*/ 54 h 464"/>
                <a:gd name="T24" fmla="*/ 345 w 553"/>
                <a:gd name="T25" fmla="*/ 5 h 464"/>
                <a:gd name="T26" fmla="*/ 347 w 553"/>
                <a:gd name="T27" fmla="*/ 119 h 464"/>
                <a:gd name="T28" fmla="*/ 459 w 553"/>
                <a:gd name="T29" fmla="*/ 46 h 464"/>
                <a:gd name="T30" fmla="*/ 449 w 553"/>
                <a:gd name="T31" fmla="*/ 122 h 464"/>
                <a:gd name="T32" fmla="*/ 553 w 553"/>
                <a:gd name="T33" fmla="*/ 101 h 464"/>
                <a:gd name="T34" fmla="*/ 491 w 553"/>
                <a:gd name="T35" fmla="*/ 187 h 464"/>
                <a:gd name="T36" fmla="*/ 524 w 553"/>
                <a:gd name="T37" fmla="*/ 230 h 464"/>
                <a:gd name="T38" fmla="*/ 408 w 553"/>
                <a:gd name="T39" fmla="*/ 272 h 464"/>
                <a:gd name="T40" fmla="*/ 420 w 553"/>
                <a:gd name="T41" fmla="*/ 346 h 464"/>
                <a:gd name="T42" fmla="*/ 335 w 553"/>
                <a:gd name="T43" fmla="*/ 357 h 464"/>
                <a:gd name="T44" fmla="*/ 356 w 553"/>
                <a:gd name="T45" fmla="*/ 456 h 464"/>
                <a:gd name="T46" fmla="*/ 289 w 553"/>
                <a:gd name="T47" fmla="*/ 464 h 464"/>
                <a:gd name="T48" fmla="*/ 310 w 553"/>
                <a:gd name="T49" fmla="*/ 365 h 464"/>
                <a:gd name="T50" fmla="*/ 204 w 553"/>
                <a:gd name="T51" fmla="*/ 391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53" h="464">
                  <a:moveTo>
                    <a:pt x="204" y="391"/>
                  </a:moveTo>
                  <a:lnTo>
                    <a:pt x="218" y="339"/>
                  </a:lnTo>
                  <a:lnTo>
                    <a:pt x="34" y="350"/>
                  </a:lnTo>
                  <a:lnTo>
                    <a:pt x="64" y="300"/>
                  </a:lnTo>
                  <a:lnTo>
                    <a:pt x="0" y="271"/>
                  </a:lnTo>
                  <a:lnTo>
                    <a:pt x="72" y="247"/>
                  </a:lnTo>
                  <a:lnTo>
                    <a:pt x="68" y="181"/>
                  </a:lnTo>
                  <a:lnTo>
                    <a:pt x="150" y="191"/>
                  </a:lnTo>
                  <a:lnTo>
                    <a:pt x="104" y="100"/>
                  </a:lnTo>
                  <a:lnTo>
                    <a:pt x="187" y="100"/>
                  </a:lnTo>
                  <a:lnTo>
                    <a:pt x="196" y="0"/>
                  </a:lnTo>
                  <a:lnTo>
                    <a:pt x="278" y="54"/>
                  </a:lnTo>
                  <a:lnTo>
                    <a:pt x="345" y="5"/>
                  </a:lnTo>
                  <a:lnTo>
                    <a:pt x="347" y="119"/>
                  </a:lnTo>
                  <a:lnTo>
                    <a:pt x="459" y="46"/>
                  </a:lnTo>
                  <a:lnTo>
                    <a:pt x="449" y="122"/>
                  </a:lnTo>
                  <a:lnTo>
                    <a:pt x="553" y="101"/>
                  </a:lnTo>
                  <a:lnTo>
                    <a:pt x="491" y="187"/>
                  </a:lnTo>
                  <a:lnTo>
                    <a:pt x="524" y="230"/>
                  </a:lnTo>
                  <a:lnTo>
                    <a:pt x="408" y="272"/>
                  </a:lnTo>
                  <a:lnTo>
                    <a:pt x="420" y="346"/>
                  </a:lnTo>
                  <a:lnTo>
                    <a:pt x="335" y="357"/>
                  </a:lnTo>
                  <a:lnTo>
                    <a:pt x="356" y="456"/>
                  </a:lnTo>
                  <a:lnTo>
                    <a:pt x="289" y="464"/>
                  </a:lnTo>
                  <a:lnTo>
                    <a:pt x="310" y="365"/>
                  </a:lnTo>
                  <a:lnTo>
                    <a:pt x="204" y="391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88"/>
            <p:cNvSpPr>
              <a:spLocks/>
            </p:cNvSpPr>
            <p:nvPr/>
          </p:nvSpPr>
          <p:spPr bwMode="auto">
            <a:xfrm>
              <a:off x="3023" y="1866"/>
              <a:ext cx="48" cy="115"/>
            </a:xfrm>
            <a:custGeom>
              <a:avLst/>
              <a:gdLst>
                <a:gd name="T0" fmla="*/ 13 w 97"/>
                <a:gd name="T1" fmla="*/ 232 h 232"/>
                <a:gd name="T2" fmla="*/ 97 w 97"/>
                <a:gd name="T3" fmla="*/ 7 h 232"/>
                <a:gd name="T4" fmla="*/ 77 w 97"/>
                <a:gd name="T5" fmla="*/ 0 h 232"/>
                <a:gd name="T6" fmla="*/ 0 w 97"/>
                <a:gd name="T7" fmla="*/ 168 h 232"/>
                <a:gd name="T8" fmla="*/ 13 w 97"/>
                <a:gd name="T9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232">
                  <a:moveTo>
                    <a:pt x="13" y="232"/>
                  </a:moveTo>
                  <a:lnTo>
                    <a:pt x="97" y="7"/>
                  </a:lnTo>
                  <a:lnTo>
                    <a:pt x="77" y="0"/>
                  </a:lnTo>
                  <a:lnTo>
                    <a:pt x="0" y="168"/>
                  </a:lnTo>
                  <a:lnTo>
                    <a:pt x="13" y="2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89"/>
            <p:cNvSpPr>
              <a:spLocks/>
            </p:cNvSpPr>
            <p:nvPr/>
          </p:nvSpPr>
          <p:spPr bwMode="auto">
            <a:xfrm>
              <a:off x="3317" y="1901"/>
              <a:ext cx="106" cy="151"/>
            </a:xfrm>
            <a:custGeom>
              <a:avLst/>
              <a:gdLst>
                <a:gd name="T0" fmla="*/ 77 w 212"/>
                <a:gd name="T1" fmla="*/ 224 h 302"/>
                <a:gd name="T2" fmla="*/ 50 w 212"/>
                <a:gd name="T3" fmla="*/ 257 h 302"/>
                <a:gd name="T4" fmla="*/ 70 w 212"/>
                <a:gd name="T5" fmla="*/ 269 h 302"/>
                <a:gd name="T6" fmla="*/ 77 w 212"/>
                <a:gd name="T7" fmla="*/ 302 h 302"/>
                <a:gd name="T8" fmla="*/ 115 w 212"/>
                <a:gd name="T9" fmla="*/ 302 h 302"/>
                <a:gd name="T10" fmla="*/ 115 w 212"/>
                <a:gd name="T11" fmla="*/ 283 h 302"/>
                <a:gd name="T12" fmla="*/ 141 w 212"/>
                <a:gd name="T13" fmla="*/ 283 h 302"/>
                <a:gd name="T14" fmla="*/ 160 w 212"/>
                <a:gd name="T15" fmla="*/ 257 h 302"/>
                <a:gd name="T16" fmla="*/ 141 w 212"/>
                <a:gd name="T17" fmla="*/ 244 h 302"/>
                <a:gd name="T18" fmla="*/ 160 w 212"/>
                <a:gd name="T19" fmla="*/ 219 h 302"/>
                <a:gd name="T20" fmla="*/ 192 w 212"/>
                <a:gd name="T21" fmla="*/ 212 h 302"/>
                <a:gd name="T22" fmla="*/ 212 w 212"/>
                <a:gd name="T23" fmla="*/ 186 h 302"/>
                <a:gd name="T24" fmla="*/ 192 w 212"/>
                <a:gd name="T25" fmla="*/ 160 h 302"/>
                <a:gd name="T26" fmla="*/ 199 w 212"/>
                <a:gd name="T27" fmla="*/ 141 h 302"/>
                <a:gd name="T28" fmla="*/ 160 w 212"/>
                <a:gd name="T29" fmla="*/ 115 h 302"/>
                <a:gd name="T30" fmla="*/ 139 w 212"/>
                <a:gd name="T31" fmla="*/ 126 h 302"/>
                <a:gd name="T32" fmla="*/ 134 w 212"/>
                <a:gd name="T33" fmla="*/ 89 h 302"/>
                <a:gd name="T34" fmla="*/ 167 w 212"/>
                <a:gd name="T35" fmla="*/ 83 h 302"/>
                <a:gd name="T36" fmla="*/ 160 w 212"/>
                <a:gd name="T37" fmla="*/ 64 h 302"/>
                <a:gd name="T38" fmla="*/ 122 w 212"/>
                <a:gd name="T39" fmla="*/ 38 h 302"/>
                <a:gd name="T40" fmla="*/ 122 w 212"/>
                <a:gd name="T41" fmla="*/ 0 h 302"/>
                <a:gd name="T42" fmla="*/ 102 w 212"/>
                <a:gd name="T43" fmla="*/ 19 h 302"/>
                <a:gd name="T44" fmla="*/ 63 w 212"/>
                <a:gd name="T45" fmla="*/ 12 h 302"/>
                <a:gd name="T46" fmla="*/ 12 w 212"/>
                <a:gd name="T47" fmla="*/ 32 h 302"/>
                <a:gd name="T48" fmla="*/ 18 w 212"/>
                <a:gd name="T49" fmla="*/ 57 h 302"/>
                <a:gd name="T50" fmla="*/ 0 w 212"/>
                <a:gd name="T51" fmla="*/ 77 h 302"/>
                <a:gd name="T52" fmla="*/ 5 w 212"/>
                <a:gd name="T53" fmla="*/ 102 h 302"/>
                <a:gd name="T54" fmla="*/ 54 w 212"/>
                <a:gd name="T55" fmla="*/ 106 h 302"/>
                <a:gd name="T56" fmla="*/ 49 w 212"/>
                <a:gd name="T57" fmla="*/ 130 h 302"/>
                <a:gd name="T58" fmla="*/ 18 w 212"/>
                <a:gd name="T59" fmla="*/ 141 h 302"/>
                <a:gd name="T60" fmla="*/ 50 w 212"/>
                <a:gd name="T61" fmla="*/ 157 h 302"/>
                <a:gd name="T62" fmla="*/ 70 w 212"/>
                <a:gd name="T63" fmla="*/ 179 h 302"/>
                <a:gd name="T64" fmla="*/ 45 w 212"/>
                <a:gd name="T65" fmla="*/ 199 h 302"/>
                <a:gd name="T66" fmla="*/ 77 w 212"/>
                <a:gd name="T67" fmla="*/ 224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12" h="302">
                  <a:moveTo>
                    <a:pt x="77" y="224"/>
                  </a:moveTo>
                  <a:lnTo>
                    <a:pt x="50" y="257"/>
                  </a:lnTo>
                  <a:lnTo>
                    <a:pt x="70" y="269"/>
                  </a:lnTo>
                  <a:lnTo>
                    <a:pt x="77" y="302"/>
                  </a:lnTo>
                  <a:lnTo>
                    <a:pt x="115" y="302"/>
                  </a:lnTo>
                  <a:lnTo>
                    <a:pt x="115" y="283"/>
                  </a:lnTo>
                  <a:lnTo>
                    <a:pt x="141" y="283"/>
                  </a:lnTo>
                  <a:lnTo>
                    <a:pt x="160" y="257"/>
                  </a:lnTo>
                  <a:lnTo>
                    <a:pt x="141" y="244"/>
                  </a:lnTo>
                  <a:lnTo>
                    <a:pt x="160" y="219"/>
                  </a:lnTo>
                  <a:lnTo>
                    <a:pt x="192" y="212"/>
                  </a:lnTo>
                  <a:lnTo>
                    <a:pt x="212" y="186"/>
                  </a:lnTo>
                  <a:lnTo>
                    <a:pt x="192" y="160"/>
                  </a:lnTo>
                  <a:lnTo>
                    <a:pt x="199" y="141"/>
                  </a:lnTo>
                  <a:lnTo>
                    <a:pt x="160" y="115"/>
                  </a:lnTo>
                  <a:lnTo>
                    <a:pt x="139" y="126"/>
                  </a:lnTo>
                  <a:lnTo>
                    <a:pt x="134" y="89"/>
                  </a:lnTo>
                  <a:lnTo>
                    <a:pt x="167" y="83"/>
                  </a:lnTo>
                  <a:lnTo>
                    <a:pt x="160" y="64"/>
                  </a:lnTo>
                  <a:lnTo>
                    <a:pt x="122" y="38"/>
                  </a:lnTo>
                  <a:lnTo>
                    <a:pt x="122" y="0"/>
                  </a:lnTo>
                  <a:lnTo>
                    <a:pt x="102" y="19"/>
                  </a:lnTo>
                  <a:lnTo>
                    <a:pt x="63" y="12"/>
                  </a:lnTo>
                  <a:lnTo>
                    <a:pt x="12" y="32"/>
                  </a:lnTo>
                  <a:lnTo>
                    <a:pt x="18" y="57"/>
                  </a:lnTo>
                  <a:lnTo>
                    <a:pt x="0" y="77"/>
                  </a:lnTo>
                  <a:lnTo>
                    <a:pt x="5" y="102"/>
                  </a:lnTo>
                  <a:lnTo>
                    <a:pt x="54" y="106"/>
                  </a:lnTo>
                  <a:lnTo>
                    <a:pt x="49" y="130"/>
                  </a:lnTo>
                  <a:lnTo>
                    <a:pt x="18" y="141"/>
                  </a:lnTo>
                  <a:lnTo>
                    <a:pt x="50" y="157"/>
                  </a:lnTo>
                  <a:lnTo>
                    <a:pt x="70" y="179"/>
                  </a:lnTo>
                  <a:lnTo>
                    <a:pt x="45" y="199"/>
                  </a:lnTo>
                  <a:lnTo>
                    <a:pt x="77" y="22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0"/>
            <p:cNvSpPr>
              <a:spLocks/>
            </p:cNvSpPr>
            <p:nvPr/>
          </p:nvSpPr>
          <p:spPr bwMode="auto">
            <a:xfrm>
              <a:off x="2770" y="1772"/>
              <a:ext cx="106" cy="152"/>
            </a:xfrm>
            <a:custGeom>
              <a:avLst/>
              <a:gdLst>
                <a:gd name="T0" fmla="*/ 77 w 212"/>
                <a:gd name="T1" fmla="*/ 226 h 304"/>
                <a:gd name="T2" fmla="*/ 50 w 212"/>
                <a:gd name="T3" fmla="*/ 259 h 304"/>
                <a:gd name="T4" fmla="*/ 70 w 212"/>
                <a:gd name="T5" fmla="*/ 271 h 304"/>
                <a:gd name="T6" fmla="*/ 77 w 212"/>
                <a:gd name="T7" fmla="*/ 304 h 304"/>
                <a:gd name="T8" fmla="*/ 115 w 212"/>
                <a:gd name="T9" fmla="*/ 304 h 304"/>
                <a:gd name="T10" fmla="*/ 115 w 212"/>
                <a:gd name="T11" fmla="*/ 284 h 304"/>
                <a:gd name="T12" fmla="*/ 141 w 212"/>
                <a:gd name="T13" fmla="*/ 284 h 304"/>
                <a:gd name="T14" fmla="*/ 160 w 212"/>
                <a:gd name="T15" fmla="*/ 259 h 304"/>
                <a:gd name="T16" fmla="*/ 141 w 212"/>
                <a:gd name="T17" fmla="*/ 246 h 304"/>
                <a:gd name="T18" fmla="*/ 160 w 212"/>
                <a:gd name="T19" fmla="*/ 219 h 304"/>
                <a:gd name="T20" fmla="*/ 192 w 212"/>
                <a:gd name="T21" fmla="*/ 214 h 304"/>
                <a:gd name="T22" fmla="*/ 212 w 212"/>
                <a:gd name="T23" fmla="*/ 187 h 304"/>
                <a:gd name="T24" fmla="*/ 192 w 212"/>
                <a:gd name="T25" fmla="*/ 162 h 304"/>
                <a:gd name="T26" fmla="*/ 199 w 212"/>
                <a:gd name="T27" fmla="*/ 142 h 304"/>
                <a:gd name="T28" fmla="*/ 160 w 212"/>
                <a:gd name="T29" fmla="*/ 117 h 304"/>
                <a:gd name="T30" fmla="*/ 139 w 212"/>
                <a:gd name="T31" fmla="*/ 128 h 304"/>
                <a:gd name="T32" fmla="*/ 134 w 212"/>
                <a:gd name="T33" fmla="*/ 91 h 304"/>
                <a:gd name="T34" fmla="*/ 167 w 212"/>
                <a:gd name="T35" fmla="*/ 85 h 304"/>
                <a:gd name="T36" fmla="*/ 160 w 212"/>
                <a:gd name="T37" fmla="*/ 65 h 304"/>
                <a:gd name="T38" fmla="*/ 122 w 212"/>
                <a:gd name="T39" fmla="*/ 40 h 304"/>
                <a:gd name="T40" fmla="*/ 122 w 212"/>
                <a:gd name="T41" fmla="*/ 0 h 304"/>
                <a:gd name="T42" fmla="*/ 102 w 212"/>
                <a:gd name="T43" fmla="*/ 20 h 304"/>
                <a:gd name="T44" fmla="*/ 64 w 212"/>
                <a:gd name="T45" fmla="*/ 13 h 304"/>
                <a:gd name="T46" fmla="*/ 12 w 212"/>
                <a:gd name="T47" fmla="*/ 33 h 304"/>
                <a:gd name="T48" fmla="*/ 18 w 212"/>
                <a:gd name="T49" fmla="*/ 59 h 304"/>
                <a:gd name="T50" fmla="*/ 0 w 212"/>
                <a:gd name="T51" fmla="*/ 78 h 304"/>
                <a:gd name="T52" fmla="*/ 5 w 212"/>
                <a:gd name="T53" fmla="*/ 104 h 304"/>
                <a:gd name="T54" fmla="*/ 54 w 212"/>
                <a:gd name="T55" fmla="*/ 106 h 304"/>
                <a:gd name="T56" fmla="*/ 49 w 212"/>
                <a:gd name="T57" fmla="*/ 131 h 304"/>
                <a:gd name="T58" fmla="*/ 18 w 212"/>
                <a:gd name="T59" fmla="*/ 142 h 304"/>
                <a:gd name="T60" fmla="*/ 50 w 212"/>
                <a:gd name="T61" fmla="*/ 158 h 304"/>
                <a:gd name="T62" fmla="*/ 70 w 212"/>
                <a:gd name="T63" fmla="*/ 181 h 304"/>
                <a:gd name="T64" fmla="*/ 45 w 212"/>
                <a:gd name="T65" fmla="*/ 201 h 304"/>
                <a:gd name="T66" fmla="*/ 77 w 212"/>
                <a:gd name="T67" fmla="*/ 226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12" h="304">
                  <a:moveTo>
                    <a:pt x="77" y="226"/>
                  </a:moveTo>
                  <a:lnTo>
                    <a:pt x="50" y="259"/>
                  </a:lnTo>
                  <a:lnTo>
                    <a:pt x="70" y="271"/>
                  </a:lnTo>
                  <a:lnTo>
                    <a:pt x="77" y="304"/>
                  </a:lnTo>
                  <a:lnTo>
                    <a:pt x="115" y="304"/>
                  </a:lnTo>
                  <a:lnTo>
                    <a:pt x="115" y="284"/>
                  </a:lnTo>
                  <a:lnTo>
                    <a:pt x="141" y="284"/>
                  </a:lnTo>
                  <a:lnTo>
                    <a:pt x="160" y="259"/>
                  </a:lnTo>
                  <a:lnTo>
                    <a:pt x="141" y="246"/>
                  </a:lnTo>
                  <a:lnTo>
                    <a:pt x="160" y="219"/>
                  </a:lnTo>
                  <a:lnTo>
                    <a:pt x="192" y="214"/>
                  </a:lnTo>
                  <a:lnTo>
                    <a:pt x="212" y="187"/>
                  </a:lnTo>
                  <a:lnTo>
                    <a:pt x="192" y="162"/>
                  </a:lnTo>
                  <a:lnTo>
                    <a:pt x="199" y="142"/>
                  </a:lnTo>
                  <a:lnTo>
                    <a:pt x="160" y="117"/>
                  </a:lnTo>
                  <a:lnTo>
                    <a:pt x="139" y="128"/>
                  </a:lnTo>
                  <a:lnTo>
                    <a:pt x="134" y="91"/>
                  </a:lnTo>
                  <a:lnTo>
                    <a:pt x="167" y="85"/>
                  </a:lnTo>
                  <a:lnTo>
                    <a:pt x="160" y="65"/>
                  </a:lnTo>
                  <a:lnTo>
                    <a:pt x="122" y="40"/>
                  </a:lnTo>
                  <a:lnTo>
                    <a:pt x="122" y="0"/>
                  </a:lnTo>
                  <a:lnTo>
                    <a:pt x="102" y="20"/>
                  </a:lnTo>
                  <a:lnTo>
                    <a:pt x="64" y="13"/>
                  </a:lnTo>
                  <a:lnTo>
                    <a:pt x="12" y="33"/>
                  </a:lnTo>
                  <a:lnTo>
                    <a:pt x="18" y="59"/>
                  </a:lnTo>
                  <a:lnTo>
                    <a:pt x="0" y="78"/>
                  </a:lnTo>
                  <a:lnTo>
                    <a:pt x="5" y="104"/>
                  </a:lnTo>
                  <a:lnTo>
                    <a:pt x="54" y="106"/>
                  </a:lnTo>
                  <a:lnTo>
                    <a:pt x="49" y="131"/>
                  </a:lnTo>
                  <a:lnTo>
                    <a:pt x="18" y="142"/>
                  </a:lnTo>
                  <a:lnTo>
                    <a:pt x="50" y="158"/>
                  </a:lnTo>
                  <a:lnTo>
                    <a:pt x="70" y="181"/>
                  </a:lnTo>
                  <a:lnTo>
                    <a:pt x="45" y="201"/>
                  </a:lnTo>
                  <a:lnTo>
                    <a:pt x="77" y="226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1"/>
            <p:cNvSpPr>
              <a:spLocks/>
            </p:cNvSpPr>
            <p:nvPr/>
          </p:nvSpPr>
          <p:spPr bwMode="auto">
            <a:xfrm>
              <a:off x="3198" y="2021"/>
              <a:ext cx="148" cy="121"/>
            </a:xfrm>
            <a:custGeom>
              <a:avLst/>
              <a:gdLst>
                <a:gd name="T0" fmla="*/ 72 w 297"/>
                <a:gd name="T1" fmla="*/ 133 h 243"/>
                <a:gd name="T2" fmla="*/ 32 w 297"/>
                <a:gd name="T3" fmla="*/ 121 h 243"/>
                <a:gd name="T4" fmla="*/ 28 w 297"/>
                <a:gd name="T5" fmla="*/ 144 h 243"/>
                <a:gd name="T6" fmla="*/ 0 w 297"/>
                <a:gd name="T7" fmla="*/ 163 h 243"/>
                <a:gd name="T8" fmla="*/ 15 w 297"/>
                <a:gd name="T9" fmla="*/ 198 h 243"/>
                <a:gd name="T10" fmla="*/ 32 w 297"/>
                <a:gd name="T11" fmla="*/ 191 h 243"/>
                <a:gd name="T12" fmla="*/ 43 w 297"/>
                <a:gd name="T13" fmla="*/ 214 h 243"/>
                <a:gd name="T14" fmla="*/ 74 w 297"/>
                <a:gd name="T15" fmla="*/ 223 h 243"/>
                <a:gd name="T16" fmla="*/ 79 w 297"/>
                <a:gd name="T17" fmla="*/ 199 h 243"/>
                <a:gd name="T18" fmla="*/ 110 w 297"/>
                <a:gd name="T19" fmla="*/ 208 h 243"/>
                <a:gd name="T20" fmla="*/ 128 w 297"/>
                <a:gd name="T21" fmla="*/ 235 h 243"/>
                <a:gd name="T22" fmla="*/ 159 w 297"/>
                <a:gd name="T23" fmla="*/ 243 h 243"/>
                <a:gd name="T24" fmla="*/ 175 w 297"/>
                <a:gd name="T25" fmla="*/ 216 h 243"/>
                <a:gd name="T26" fmla="*/ 196 w 297"/>
                <a:gd name="T27" fmla="*/ 214 h 243"/>
                <a:gd name="T28" fmla="*/ 205 w 297"/>
                <a:gd name="T29" fmla="*/ 168 h 243"/>
                <a:gd name="T30" fmla="*/ 187 w 297"/>
                <a:gd name="T31" fmla="*/ 153 h 243"/>
                <a:gd name="T32" fmla="*/ 219 w 297"/>
                <a:gd name="T33" fmla="*/ 135 h 243"/>
                <a:gd name="T34" fmla="*/ 237 w 297"/>
                <a:gd name="T35" fmla="*/ 163 h 243"/>
                <a:gd name="T36" fmla="*/ 252 w 297"/>
                <a:gd name="T37" fmla="*/ 149 h 243"/>
                <a:gd name="T38" fmla="*/ 262 w 297"/>
                <a:gd name="T39" fmla="*/ 104 h 243"/>
                <a:gd name="T40" fmla="*/ 297 w 297"/>
                <a:gd name="T41" fmla="*/ 89 h 243"/>
                <a:gd name="T42" fmla="*/ 272 w 297"/>
                <a:gd name="T43" fmla="*/ 78 h 243"/>
                <a:gd name="T44" fmla="*/ 263 w 297"/>
                <a:gd name="T45" fmla="*/ 40 h 243"/>
                <a:gd name="T46" fmla="*/ 226 w 297"/>
                <a:gd name="T47" fmla="*/ 0 h 243"/>
                <a:gd name="T48" fmla="*/ 204 w 297"/>
                <a:gd name="T49" fmla="*/ 15 h 243"/>
                <a:gd name="T50" fmla="*/ 179 w 297"/>
                <a:gd name="T51" fmla="*/ 5 h 243"/>
                <a:gd name="T52" fmla="*/ 158 w 297"/>
                <a:gd name="T53" fmla="*/ 21 h 243"/>
                <a:gd name="T54" fmla="*/ 173 w 297"/>
                <a:gd name="T55" fmla="*/ 67 h 243"/>
                <a:gd name="T56" fmla="*/ 149 w 297"/>
                <a:gd name="T57" fmla="*/ 72 h 243"/>
                <a:gd name="T58" fmla="*/ 127 w 297"/>
                <a:gd name="T59" fmla="*/ 47 h 243"/>
                <a:gd name="T60" fmla="*/ 125 w 297"/>
                <a:gd name="T61" fmla="*/ 83 h 243"/>
                <a:gd name="T62" fmla="*/ 111 w 297"/>
                <a:gd name="T63" fmla="*/ 110 h 243"/>
                <a:gd name="T64" fmla="*/ 83 w 297"/>
                <a:gd name="T65" fmla="*/ 93 h 243"/>
                <a:gd name="T66" fmla="*/ 72 w 297"/>
                <a:gd name="T67" fmla="*/ 133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97" h="243">
                  <a:moveTo>
                    <a:pt x="72" y="133"/>
                  </a:moveTo>
                  <a:lnTo>
                    <a:pt x="32" y="121"/>
                  </a:lnTo>
                  <a:lnTo>
                    <a:pt x="28" y="144"/>
                  </a:lnTo>
                  <a:lnTo>
                    <a:pt x="0" y="163"/>
                  </a:lnTo>
                  <a:lnTo>
                    <a:pt x="15" y="198"/>
                  </a:lnTo>
                  <a:lnTo>
                    <a:pt x="32" y="191"/>
                  </a:lnTo>
                  <a:lnTo>
                    <a:pt x="43" y="214"/>
                  </a:lnTo>
                  <a:lnTo>
                    <a:pt x="74" y="223"/>
                  </a:lnTo>
                  <a:lnTo>
                    <a:pt x="79" y="199"/>
                  </a:lnTo>
                  <a:lnTo>
                    <a:pt x="110" y="208"/>
                  </a:lnTo>
                  <a:lnTo>
                    <a:pt x="128" y="235"/>
                  </a:lnTo>
                  <a:lnTo>
                    <a:pt x="159" y="243"/>
                  </a:lnTo>
                  <a:lnTo>
                    <a:pt x="175" y="216"/>
                  </a:lnTo>
                  <a:lnTo>
                    <a:pt x="196" y="214"/>
                  </a:lnTo>
                  <a:lnTo>
                    <a:pt x="205" y="168"/>
                  </a:lnTo>
                  <a:lnTo>
                    <a:pt x="187" y="153"/>
                  </a:lnTo>
                  <a:lnTo>
                    <a:pt x="219" y="135"/>
                  </a:lnTo>
                  <a:lnTo>
                    <a:pt x="237" y="163"/>
                  </a:lnTo>
                  <a:lnTo>
                    <a:pt x="252" y="149"/>
                  </a:lnTo>
                  <a:lnTo>
                    <a:pt x="262" y="104"/>
                  </a:lnTo>
                  <a:lnTo>
                    <a:pt x="297" y="89"/>
                  </a:lnTo>
                  <a:lnTo>
                    <a:pt x="272" y="78"/>
                  </a:lnTo>
                  <a:lnTo>
                    <a:pt x="263" y="40"/>
                  </a:lnTo>
                  <a:lnTo>
                    <a:pt x="226" y="0"/>
                  </a:lnTo>
                  <a:lnTo>
                    <a:pt x="204" y="15"/>
                  </a:lnTo>
                  <a:lnTo>
                    <a:pt x="179" y="5"/>
                  </a:lnTo>
                  <a:lnTo>
                    <a:pt x="158" y="21"/>
                  </a:lnTo>
                  <a:lnTo>
                    <a:pt x="173" y="67"/>
                  </a:lnTo>
                  <a:lnTo>
                    <a:pt x="149" y="72"/>
                  </a:lnTo>
                  <a:lnTo>
                    <a:pt x="127" y="47"/>
                  </a:lnTo>
                  <a:lnTo>
                    <a:pt x="125" y="83"/>
                  </a:lnTo>
                  <a:lnTo>
                    <a:pt x="111" y="110"/>
                  </a:lnTo>
                  <a:lnTo>
                    <a:pt x="83" y="93"/>
                  </a:lnTo>
                  <a:lnTo>
                    <a:pt x="72" y="133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2"/>
            <p:cNvSpPr>
              <a:spLocks/>
            </p:cNvSpPr>
            <p:nvPr/>
          </p:nvSpPr>
          <p:spPr bwMode="auto">
            <a:xfrm>
              <a:off x="2904" y="1716"/>
              <a:ext cx="162" cy="98"/>
            </a:xfrm>
            <a:custGeom>
              <a:avLst/>
              <a:gdLst>
                <a:gd name="T0" fmla="*/ 230 w 324"/>
                <a:gd name="T1" fmla="*/ 155 h 194"/>
                <a:gd name="T2" fmla="*/ 257 w 324"/>
                <a:gd name="T3" fmla="*/ 193 h 194"/>
                <a:gd name="T4" fmla="*/ 276 w 324"/>
                <a:gd name="T5" fmla="*/ 176 h 194"/>
                <a:gd name="T6" fmla="*/ 312 w 324"/>
                <a:gd name="T7" fmla="*/ 178 h 194"/>
                <a:gd name="T8" fmla="*/ 324 w 324"/>
                <a:gd name="T9" fmla="*/ 138 h 194"/>
                <a:gd name="T10" fmla="*/ 304 w 324"/>
                <a:gd name="T11" fmla="*/ 132 h 194"/>
                <a:gd name="T12" fmla="*/ 311 w 324"/>
                <a:gd name="T13" fmla="*/ 105 h 194"/>
                <a:gd name="T14" fmla="*/ 289 w 324"/>
                <a:gd name="T15" fmla="*/ 76 h 194"/>
                <a:gd name="T16" fmla="*/ 269 w 324"/>
                <a:gd name="T17" fmla="*/ 93 h 194"/>
                <a:gd name="T18" fmla="*/ 249 w 324"/>
                <a:gd name="T19" fmla="*/ 64 h 194"/>
                <a:gd name="T20" fmla="*/ 251 w 324"/>
                <a:gd name="T21" fmla="*/ 28 h 194"/>
                <a:gd name="T22" fmla="*/ 229 w 324"/>
                <a:gd name="T23" fmla="*/ 0 h 194"/>
                <a:gd name="T24" fmla="*/ 196 w 324"/>
                <a:gd name="T25" fmla="*/ 12 h 194"/>
                <a:gd name="T26" fmla="*/ 177 w 324"/>
                <a:gd name="T27" fmla="*/ 0 h 194"/>
                <a:gd name="T28" fmla="*/ 138 w 324"/>
                <a:gd name="T29" fmla="*/ 33 h 194"/>
                <a:gd name="T30" fmla="*/ 144 w 324"/>
                <a:gd name="T31" fmla="*/ 60 h 194"/>
                <a:gd name="T32" fmla="*/ 102 w 324"/>
                <a:gd name="T33" fmla="*/ 54 h 194"/>
                <a:gd name="T34" fmla="*/ 106 w 324"/>
                <a:gd name="T35" fmla="*/ 17 h 194"/>
                <a:gd name="T36" fmla="*/ 83 w 324"/>
                <a:gd name="T37" fmla="*/ 18 h 194"/>
                <a:gd name="T38" fmla="*/ 44 w 324"/>
                <a:gd name="T39" fmla="*/ 52 h 194"/>
                <a:gd name="T40" fmla="*/ 3 w 324"/>
                <a:gd name="T41" fmla="*/ 40 h 194"/>
                <a:gd name="T42" fmla="*/ 18 w 324"/>
                <a:gd name="T43" fmla="*/ 66 h 194"/>
                <a:gd name="T44" fmla="*/ 0 w 324"/>
                <a:gd name="T45" fmla="*/ 106 h 194"/>
                <a:gd name="T46" fmla="*/ 6 w 324"/>
                <a:gd name="T47" fmla="*/ 167 h 194"/>
                <a:gd name="T48" fmla="*/ 35 w 324"/>
                <a:gd name="T49" fmla="*/ 168 h 194"/>
                <a:gd name="T50" fmla="*/ 48 w 324"/>
                <a:gd name="T51" fmla="*/ 194 h 194"/>
                <a:gd name="T52" fmla="*/ 78 w 324"/>
                <a:gd name="T53" fmla="*/ 194 h 194"/>
                <a:gd name="T54" fmla="*/ 96 w 324"/>
                <a:gd name="T55" fmla="*/ 144 h 194"/>
                <a:gd name="T56" fmla="*/ 121 w 324"/>
                <a:gd name="T57" fmla="*/ 156 h 194"/>
                <a:gd name="T58" fmla="*/ 123 w 324"/>
                <a:gd name="T59" fmla="*/ 192 h 194"/>
                <a:gd name="T60" fmla="*/ 150 w 324"/>
                <a:gd name="T61" fmla="*/ 163 h 194"/>
                <a:gd name="T62" fmla="*/ 180 w 324"/>
                <a:gd name="T63" fmla="*/ 149 h 194"/>
                <a:gd name="T64" fmla="*/ 193 w 324"/>
                <a:gd name="T65" fmla="*/ 183 h 194"/>
                <a:gd name="T66" fmla="*/ 230 w 324"/>
                <a:gd name="T67" fmla="*/ 155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4" h="194">
                  <a:moveTo>
                    <a:pt x="230" y="155"/>
                  </a:moveTo>
                  <a:lnTo>
                    <a:pt x="257" y="193"/>
                  </a:lnTo>
                  <a:lnTo>
                    <a:pt x="276" y="176"/>
                  </a:lnTo>
                  <a:lnTo>
                    <a:pt x="312" y="178"/>
                  </a:lnTo>
                  <a:lnTo>
                    <a:pt x="324" y="138"/>
                  </a:lnTo>
                  <a:lnTo>
                    <a:pt x="304" y="132"/>
                  </a:lnTo>
                  <a:lnTo>
                    <a:pt x="311" y="105"/>
                  </a:lnTo>
                  <a:lnTo>
                    <a:pt x="289" y="76"/>
                  </a:lnTo>
                  <a:lnTo>
                    <a:pt x="269" y="93"/>
                  </a:lnTo>
                  <a:lnTo>
                    <a:pt x="249" y="64"/>
                  </a:lnTo>
                  <a:lnTo>
                    <a:pt x="251" y="28"/>
                  </a:lnTo>
                  <a:lnTo>
                    <a:pt x="229" y="0"/>
                  </a:lnTo>
                  <a:lnTo>
                    <a:pt x="196" y="12"/>
                  </a:lnTo>
                  <a:lnTo>
                    <a:pt x="177" y="0"/>
                  </a:lnTo>
                  <a:lnTo>
                    <a:pt x="138" y="33"/>
                  </a:lnTo>
                  <a:lnTo>
                    <a:pt x="144" y="60"/>
                  </a:lnTo>
                  <a:lnTo>
                    <a:pt x="102" y="54"/>
                  </a:lnTo>
                  <a:lnTo>
                    <a:pt x="106" y="17"/>
                  </a:lnTo>
                  <a:lnTo>
                    <a:pt x="83" y="18"/>
                  </a:lnTo>
                  <a:lnTo>
                    <a:pt x="44" y="52"/>
                  </a:lnTo>
                  <a:lnTo>
                    <a:pt x="3" y="40"/>
                  </a:lnTo>
                  <a:lnTo>
                    <a:pt x="18" y="66"/>
                  </a:lnTo>
                  <a:lnTo>
                    <a:pt x="0" y="106"/>
                  </a:lnTo>
                  <a:lnTo>
                    <a:pt x="6" y="167"/>
                  </a:lnTo>
                  <a:lnTo>
                    <a:pt x="35" y="168"/>
                  </a:lnTo>
                  <a:lnTo>
                    <a:pt x="48" y="194"/>
                  </a:lnTo>
                  <a:lnTo>
                    <a:pt x="78" y="194"/>
                  </a:lnTo>
                  <a:lnTo>
                    <a:pt x="96" y="144"/>
                  </a:lnTo>
                  <a:lnTo>
                    <a:pt x="121" y="156"/>
                  </a:lnTo>
                  <a:lnTo>
                    <a:pt x="123" y="192"/>
                  </a:lnTo>
                  <a:lnTo>
                    <a:pt x="150" y="163"/>
                  </a:lnTo>
                  <a:lnTo>
                    <a:pt x="180" y="149"/>
                  </a:lnTo>
                  <a:lnTo>
                    <a:pt x="193" y="183"/>
                  </a:lnTo>
                  <a:lnTo>
                    <a:pt x="230" y="155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3"/>
            <p:cNvSpPr>
              <a:spLocks/>
            </p:cNvSpPr>
            <p:nvPr/>
          </p:nvSpPr>
          <p:spPr bwMode="auto">
            <a:xfrm>
              <a:off x="2451" y="1810"/>
              <a:ext cx="213" cy="211"/>
            </a:xfrm>
            <a:custGeom>
              <a:avLst/>
              <a:gdLst>
                <a:gd name="T0" fmla="*/ 329 w 426"/>
                <a:gd name="T1" fmla="*/ 141 h 423"/>
                <a:gd name="T2" fmla="*/ 396 w 426"/>
                <a:gd name="T3" fmla="*/ 140 h 423"/>
                <a:gd name="T4" fmla="*/ 392 w 426"/>
                <a:gd name="T5" fmla="*/ 102 h 423"/>
                <a:gd name="T6" fmla="*/ 426 w 426"/>
                <a:gd name="T7" fmla="*/ 60 h 423"/>
                <a:gd name="T8" fmla="*/ 385 w 426"/>
                <a:gd name="T9" fmla="*/ 13 h 423"/>
                <a:gd name="T10" fmla="*/ 361 w 426"/>
                <a:gd name="T11" fmla="*/ 33 h 423"/>
                <a:gd name="T12" fmla="*/ 335 w 426"/>
                <a:gd name="T13" fmla="*/ 0 h 423"/>
                <a:gd name="T14" fmla="*/ 282 w 426"/>
                <a:gd name="T15" fmla="*/ 3 h 423"/>
                <a:gd name="T16" fmla="*/ 286 w 426"/>
                <a:gd name="T17" fmla="*/ 41 h 423"/>
                <a:gd name="T18" fmla="*/ 233 w 426"/>
                <a:gd name="T19" fmla="*/ 43 h 423"/>
                <a:gd name="T20" fmla="*/ 192 w 426"/>
                <a:gd name="T21" fmla="*/ 10 h 423"/>
                <a:gd name="T22" fmla="*/ 140 w 426"/>
                <a:gd name="T23" fmla="*/ 13 h 423"/>
                <a:gd name="T24" fmla="*/ 128 w 426"/>
                <a:gd name="T25" fmla="*/ 64 h 423"/>
                <a:gd name="T26" fmla="*/ 97 w 426"/>
                <a:gd name="T27" fmla="*/ 75 h 423"/>
                <a:gd name="T28" fmla="*/ 105 w 426"/>
                <a:gd name="T29" fmla="*/ 150 h 423"/>
                <a:gd name="T30" fmla="*/ 141 w 426"/>
                <a:gd name="T31" fmla="*/ 165 h 423"/>
                <a:gd name="T32" fmla="*/ 100 w 426"/>
                <a:gd name="T33" fmla="*/ 210 h 423"/>
                <a:gd name="T34" fmla="*/ 58 w 426"/>
                <a:gd name="T35" fmla="*/ 177 h 423"/>
                <a:gd name="T36" fmla="*/ 41 w 426"/>
                <a:gd name="T37" fmla="*/ 204 h 423"/>
                <a:gd name="T38" fmla="*/ 49 w 426"/>
                <a:gd name="T39" fmla="*/ 279 h 423"/>
                <a:gd name="T40" fmla="*/ 0 w 426"/>
                <a:gd name="T41" fmla="*/ 320 h 423"/>
                <a:gd name="T42" fmla="*/ 45 w 426"/>
                <a:gd name="T43" fmla="*/ 324 h 423"/>
                <a:gd name="T44" fmla="*/ 77 w 426"/>
                <a:gd name="T45" fmla="*/ 378 h 423"/>
                <a:gd name="T46" fmla="*/ 155 w 426"/>
                <a:gd name="T47" fmla="*/ 423 h 423"/>
                <a:gd name="T48" fmla="*/ 180 w 426"/>
                <a:gd name="T49" fmla="*/ 388 h 423"/>
                <a:gd name="T50" fmla="*/ 224 w 426"/>
                <a:gd name="T51" fmla="*/ 392 h 423"/>
                <a:gd name="T52" fmla="*/ 250 w 426"/>
                <a:gd name="T53" fmla="*/ 358 h 423"/>
                <a:gd name="T54" fmla="*/ 203 w 426"/>
                <a:gd name="T55" fmla="*/ 293 h 423"/>
                <a:gd name="T56" fmla="*/ 239 w 426"/>
                <a:gd name="T57" fmla="*/ 275 h 423"/>
                <a:gd name="T58" fmla="*/ 285 w 426"/>
                <a:gd name="T59" fmla="*/ 301 h 423"/>
                <a:gd name="T60" fmla="*/ 271 w 426"/>
                <a:gd name="T61" fmla="*/ 243 h 423"/>
                <a:gd name="T62" fmla="*/ 279 w 426"/>
                <a:gd name="T63" fmla="*/ 196 h 423"/>
                <a:gd name="T64" fmla="*/ 330 w 426"/>
                <a:gd name="T65" fmla="*/ 208 h 423"/>
                <a:gd name="T66" fmla="*/ 329 w 426"/>
                <a:gd name="T67" fmla="*/ 141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26" h="423">
                  <a:moveTo>
                    <a:pt x="329" y="141"/>
                  </a:moveTo>
                  <a:lnTo>
                    <a:pt x="396" y="140"/>
                  </a:lnTo>
                  <a:lnTo>
                    <a:pt x="392" y="102"/>
                  </a:lnTo>
                  <a:lnTo>
                    <a:pt x="426" y="60"/>
                  </a:lnTo>
                  <a:lnTo>
                    <a:pt x="385" y="13"/>
                  </a:lnTo>
                  <a:lnTo>
                    <a:pt x="361" y="33"/>
                  </a:lnTo>
                  <a:lnTo>
                    <a:pt x="335" y="0"/>
                  </a:lnTo>
                  <a:lnTo>
                    <a:pt x="282" y="3"/>
                  </a:lnTo>
                  <a:lnTo>
                    <a:pt x="286" y="41"/>
                  </a:lnTo>
                  <a:lnTo>
                    <a:pt x="233" y="43"/>
                  </a:lnTo>
                  <a:lnTo>
                    <a:pt x="192" y="10"/>
                  </a:lnTo>
                  <a:lnTo>
                    <a:pt x="140" y="13"/>
                  </a:lnTo>
                  <a:lnTo>
                    <a:pt x="128" y="64"/>
                  </a:lnTo>
                  <a:lnTo>
                    <a:pt x="97" y="75"/>
                  </a:lnTo>
                  <a:lnTo>
                    <a:pt x="105" y="150"/>
                  </a:lnTo>
                  <a:lnTo>
                    <a:pt x="141" y="165"/>
                  </a:lnTo>
                  <a:lnTo>
                    <a:pt x="100" y="210"/>
                  </a:lnTo>
                  <a:lnTo>
                    <a:pt x="58" y="177"/>
                  </a:lnTo>
                  <a:lnTo>
                    <a:pt x="41" y="204"/>
                  </a:lnTo>
                  <a:lnTo>
                    <a:pt x="49" y="279"/>
                  </a:lnTo>
                  <a:lnTo>
                    <a:pt x="0" y="320"/>
                  </a:lnTo>
                  <a:lnTo>
                    <a:pt x="45" y="324"/>
                  </a:lnTo>
                  <a:lnTo>
                    <a:pt x="77" y="378"/>
                  </a:lnTo>
                  <a:lnTo>
                    <a:pt x="155" y="423"/>
                  </a:lnTo>
                  <a:lnTo>
                    <a:pt x="180" y="388"/>
                  </a:lnTo>
                  <a:lnTo>
                    <a:pt x="224" y="392"/>
                  </a:lnTo>
                  <a:lnTo>
                    <a:pt x="250" y="358"/>
                  </a:lnTo>
                  <a:lnTo>
                    <a:pt x="203" y="293"/>
                  </a:lnTo>
                  <a:lnTo>
                    <a:pt x="239" y="275"/>
                  </a:lnTo>
                  <a:lnTo>
                    <a:pt x="285" y="301"/>
                  </a:lnTo>
                  <a:lnTo>
                    <a:pt x="271" y="243"/>
                  </a:lnTo>
                  <a:lnTo>
                    <a:pt x="279" y="196"/>
                  </a:lnTo>
                  <a:lnTo>
                    <a:pt x="330" y="208"/>
                  </a:lnTo>
                  <a:lnTo>
                    <a:pt x="329" y="141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4"/>
            <p:cNvSpPr>
              <a:spLocks/>
            </p:cNvSpPr>
            <p:nvPr/>
          </p:nvSpPr>
          <p:spPr bwMode="auto">
            <a:xfrm>
              <a:off x="3025" y="1796"/>
              <a:ext cx="167" cy="230"/>
            </a:xfrm>
            <a:custGeom>
              <a:avLst/>
              <a:gdLst>
                <a:gd name="T0" fmla="*/ 139 w 335"/>
                <a:gd name="T1" fmla="*/ 345 h 461"/>
                <a:gd name="T2" fmla="*/ 106 w 335"/>
                <a:gd name="T3" fmla="*/ 397 h 461"/>
                <a:gd name="T4" fmla="*/ 136 w 335"/>
                <a:gd name="T5" fmla="*/ 413 h 461"/>
                <a:gd name="T6" fmla="*/ 151 w 335"/>
                <a:gd name="T7" fmla="*/ 461 h 461"/>
                <a:gd name="T8" fmla="*/ 208 w 335"/>
                <a:gd name="T9" fmla="*/ 455 h 461"/>
                <a:gd name="T10" fmla="*/ 206 w 335"/>
                <a:gd name="T11" fmla="*/ 426 h 461"/>
                <a:gd name="T12" fmla="*/ 244 w 335"/>
                <a:gd name="T13" fmla="*/ 421 h 461"/>
                <a:gd name="T14" fmla="*/ 269 w 335"/>
                <a:gd name="T15" fmla="*/ 380 h 461"/>
                <a:gd name="T16" fmla="*/ 238 w 335"/>
                <a:gd name="T17" fmla="*/ 364 h 461"/>
                <a:gd name="T18" fmla="*/ 263 w 335"/>
                <a:gd name="T19" fmla="*/ 322 h 461"/>
                <a:gd name="T20" fmla="*/ 311 w 335"/>
                <a:gd name="T21" fmla="*/ 307 h 461"/>
                <a:gd name="T22" fmla="*/ 335 w 335"/>
                <a:gd name="T23" fmla="*/ 266 h 461"/>
                <a:gd name="T24" fmla="*/ 303 w 335"/>
                <a:gd name="T25" fmla="*/ 230 h 461"/>
                <a:gd name="T26" fmla="*/ 308 w 335"/>
                <a:gd name="T27" fmla="*/ 200 h 461"/>
                <a:gd name="T28" fmla="*/ 247 w 335"/>
                <a:gd name="T29" fmla="*/ 168 h 461"/>
                <a:gd name="T30" fmla="*/ 217 w 335"/>
                <a:gd name="T31" fmla="*/ 188 h 461"/>
                <a:gd name="T32" fmla="*/ 205 w 335"/>
                <a:gd name="T33" fmla="*/ 133 h 461"/>
                <a:gd name="T34" fmla="*/ 252 w 335"/>
                <a:gd name="T35" fmla="*/ 118 h 461"/>
                <a:gd name="T36" fmla="*/ 239 w 335"/>
                <a:gd name="T37" fmla="*/ 91 h 461"/>
                <a:gd name="T38" fmla="*/ 177 w 335"/>
                <a:gd name="T39" fmla="*/ 58 h 461"/>
                <a:gd name="T40" fmla="*/ 171 w 335"/>
                <a:gd name="T41" fmla="*/ 0 h 461"/>
                <a:gd name="T42" fmla="*/ 145 w 335"/>
                <a:gd name="T43" fmla="*/ 32 h 461"/>
                <a:gd name="T44" fmla="*/ 86 w 335"/>
                <a:gd name="T45" fmla="*/ 28 h 461"/>
                <a:gd name="T46" fmla="*/ 12 w 335"/>
                <a:gd name="T47" fmla="*/ 65 h 461"/>
                <a:gd name="T48" fmla="*/ 25 w 335"/>
                <a:gd name="T49" fmla="*/ 103 h 461"/>
                <a:gd name="T50" fmla="*/ 0 w 335"/>
                <a:gd name="T51" fmla="*/ 135 h 461"/>
                <a:gd name="T52" fmla="*/ 13 w 335"/>
                <a:gd name="T53" fmla="*/ 173 h 461"/>
                <a:gd name="T54" fmla="*/ 86 w 335"/>
                <a:gd name="T55" fmla="*/ 170 h 461"/>
                <a:gd name="T56" fmla="*/ 83 w 335"/>
                <a:gd name="T57" fmla="*/ 207 h 461"/>
                <a:gd name="T58" fmla="*/ 39 w 335"/>
                <a:gd name="T59" fmla="*/ 229 h 461"/>
                <a:gd name="T60" fmla="*/ 90 w 335"/>
                <a:gd name="T61" fmla="*/ 247 h 461"/>
                <a:gd name="T62" fmla="*/ 122 w 335"/>
                <a:gd name="T63" fmla="*/ 279 h 461"/>
                <a:gd name="T64" fmla="*/ 86 w 335"/>
                <a:gd name="T65" fmla="*/ 312 h 461"/>
                <a:gd name="T66" fmla="*/ 139 w 335"/>
                <a:gd name="T67" fmla="*/ 345 h 4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35" h="461">
                  <a:moveTo>
                    <a:pt x="139" y="345"/>
                  </a:moveTo>
                  <a:lnTo>
                    <a:pt x="106" y="397"/>
                  </a:lnTo>
                  <a:lnTo>
                    <a:pt x="136" y="413"/>
                  </a:lnTo>
                  <a:lnTo>
                    <a:pt x="151" y="461"/>
                  </a:lnTo>
                  <a:lnTo>
                    <a:pt x="208" y="455"/>
                  </a:lnTo>
                  <a:lnTo>
                    <a:pt x="206" y="426"/>
                  </a:lnTo>
                  <a:lnTo>
                    <a:pt x="244" y="421"/>
                  </a:lnTo>
                  <a:lnTo>
                    <a:pt x="269" y="380"/>
                  </a:lnTo>
                  <a:lnTo>
                    <a:pt x="238" y="364"/>
                  </a:lnTo>
                  <a:lnTo>
                    <a:pt x="263" y="322"/>
                  </a:lnTo>
                  <a:lnTo>
                    <a:pt x="311" y="307"/>
                  </a:lnTo>
                  <a:lnTo>
                    <a:pt x="335" y="266"/>
                  </a:lnTo>
                  <a:lnTo>
                    <a:pt x="303" y="230"/>
                  </a:lnTo>
                  <a:lnTo>
                    <a:pt x="308" y="200"/>
                  </a:lnTo>
                  <a:lnTo>
                    <a:pt x="247" y="168"/>
                  </a:lnTo>
                  <a:lnTo>
                    <a:pt x="217" y="188"/>
                  </a:lnTo>
                  <a:lnTo>
                    <a:pt x="205" y="133"/>
                  </a:lnTo>
                  <a:lnTo>
                    <a:pt x="252" y="118"/>
                  </a:lnTo>
                  <a:lnTo>
                    <a:pt x="239" y="91"/>
                  </a:lnTo>
                  <a:lnTo>
                    <a:pt x="177" y="58"/>
                  </a:lnTo>
                  <a:lnTo>
                    <a:pt x="171" y="0"/>
                  </a:lnTo>
                  <a:lnTo>
                    <a:pt x="145" y="32"/>
                  </a:lnTo>
                  <a:lnTo>
                    <a:pt x="86" y="28"/>
                  </a:lnTo>
                  <a:lnTo>
                    <a:pt x="12" y="65"/>
                  </a:lnTo>
                  <a:lnTo>
                    <a:pt x="25" y="103"/>
                  </a:lnTo>
                  <a:lnTo>
                    <a:pt x="0" y="135"/>
                  </a:lnTo>
                  <a:lnTo>
                    <a:pt x="13" y="173"/>
                  </a:lnTo>
                  <a:lnTo>
                    <a:pt x="86" y="170"/>
                  </a:lnTo>
                  <a:lnTo>
                    <a:pt x="83" y="207"/>
                  </a:lnTo>
                  <a:lnTo>
                    <a:pt x="39" y="229"/>
                  </a:lnTo>
                  <a:lnTo>
                    <a:pt x="90" y="247"/>
                  </a:lnTo>
                  <a:lnTo>
                    <a:pt x="122" y="279"/>
                  </a:lnTo>
                  <a:lnTo>
                    <a:pt x="86" y="312"/>
                  </a:lnTo>
                  <a:lnTo>
                    <a:pt x="139" y="345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5"/>
            <p:cNvSpPr>
              <a:spLocks/>
            </p:cNvSpPr>
            <p:nvPr/>
          </p:nvSpPr>
          <p:spPr bwMode="auto">
            <a:xfrm>
              <a:off x="2413" y="1924"/>
              <a:ext cx="280" cy="187"/>
            </a:xfrm>
            <a:custGeom>
              <a:avLst/>
              <a:gdLst>
                <a:gd name="T0" fmla="*/ 420 w 560"/>
                <a:gd name="T1" fmla="*/ 220 h 374"/>
                <a:gd name="T2" fmla="*/ 483 w 560"/>
                <a:gd name="T3" fmla="*/ 257 h 374"/>
                <a:gd name="T4" fmla="*/ 503 w 560"/>
                <a:gd name="T5" fmla="*/ 222 h 374"/>
                <a:gd name="T6" fmla="*/ 560 w 560"/>
                <a:gd name="T7" fmla="*/ 206 h 374"/>
                <a:gd name="T8" fmla="*/ 553 w 560"/>
                <a:gd name="T9" fmla="*/ 141 h 374"/>
                <a:gd name="T10" fmla="*/ 517 w 560"/>
                <a:gd name="T11" fmla="*/ 145 h 374"/>
                <a:gd name="T12" fmla="*/ 513 w 560"/>
                <a:gd name="T13" fmla="*/ 101 h 374"/>
                <a:gd name="T14" fmla="*/ 462 w 560"/>
                <a:gd name="T15" fmla="*/ 73 h 374"/>
                <a:gd name="T16" fmla="*/ 443 w 560"/>
                <a:gd name="T17" fmla="*/ 108 h 374"/>
                <a:gd name="T18" fmla="*/ 392 w 560"/>
                <a:gd name="T19" fmla="*/ 80 h 374"/>
                <a:gd name="T20" fmla="*/ 375 w 560"/>
                <a:gd name="T21" fmla="*/ 27 h 374"/>
                <a:gd name="T22" fmla="*/ 324 w 560"/>
                <a:gd name="T23" fmla="*/ 0 h 374"/>
                <a:gd name="T24" fmla="*/ 280 w 560"/>
                <a:gd name="T25" fmla="*/ 36 h 374"/>
                <a:gd name="T26" fmla="*/ 243 w 560"/>
                <a:gd name="T27" fmla="*/ 28 h 374"/>
                <a:gd name="T28" fmla="*/ 204 w 560"/>
                <a:gd name="T29" fmla="*/ 97 h 374"/>
                <a:gd name="T30" fmla="*/ 228 w 560"/>
                <a:gd name="T31" fmla="*/ 131 h 374"/>
                <a:gd name="T32" fmla="*/ 162 w 560"/>
                <a:gd name="T33" fmla="*/ 146 h 374"/>
                <a:gd name="T34" fmla="*/ 144 w 560"/>
                <a:gd name="T35" fmla="*/ 93 h 374"/>
                <a:gd name="T36" fmla="*/ 110 w 560"/>
                <a:gd name="T37" fmla="*/ 107 h 374"/>
                <a:gd name="T38" fmla="*/ 71 w 560"/>
                <a:gd name="T39" fmla="*/ 176 h 374"/>
                <a:gd name="T40" fmla="*/ 0 w 560"/>
                <a:gd name="T41" fmla="*/ 183 h 374"/>
                <a:gd name="T42" fmla="*/ 38 w 560"/>
                <a:gd name="T43" fmla="*/ 212 h 374"/>
                <a:gd name="T44" fmla="*/ 34 w 560"/>
                <a:gd name="T45" fmla="*/ 277 h 374"/>
                <a:gd name="T46" fmla="*/ 79 w 560"/>
                <a:gd name="T47" fmla="*/ 360 h 374"/>
                <a:gd name="T48" fmla="*/ 125 w 560"/>
                <a:gd name="T49" fmla="*/ 345 h 374"/>
                <a:gd name="T50" fmla="*/ 164 w 560"/>
                <a:gd name="T51" fmla="*/ 374 h 374"/>
                <a:gd name="T52" fmla="*/ 210 w 560"/>
                <a:gd name="T53" fmla="*/ 359 h 374"/>
                <a:gd name="T54" fmla="*/ 206 w 560"/>
                <a:gd name="T55" fmla="*/ 277 h 374"/>
                <a:gd name="T56" fmla="*/ 251 w 560"/>
                <a:gd name="T57" fmla="*/ 282 h 374"/>
                <a:gd name="T58" fmla="*/ 278 w 560"/>
                <a:gd name="T59" fmla="*/ 331 h 374"/>
                <a:gd name="T60" fmla="*/ 301 w 560"/>
                <a:gd name="T61" fmla="*/ 274 h 374"/>
                <a:gd name="T62" fmla="*/ 339 w 560"/>
                <a:gd name="T63" fmla="*/ 238 h 374"/>
                <a:gd name="T64" fmla="*/ 378 w 560"/>
                <a:gd name="T65" fmla="*/ 277 h 374"/>
                <a:gd name="T66" fmla="*/ 420 w 560"/>
                <a:gd name="T67" fmla="*/ 220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60" h="374">
                  <a:moveTo>
                    <a:pt x="420" y="220"/>
                  </a:moveTo>
                  <a:lnTo>
                    <a:pt x="483" y="257"/>
                  </a:lnTo>
                  <a:lnTo>
                    <a:pt x="503" y="222"/>
                  </a:lnTo>
                  <a:lnTo>
                    <a:pt x="560" y="206"/>
                  </a:lnTo>
                  <a:lnTo>
                    <a:pt x="553" y="141"/>
                  </a:lnTo>
                  <a:lnTo>
                    <a:pt x="517" y="145"/>
                  </a:lnTo>
                  <a:lnTo>
                    <a:pt x="513" y="101"/>
                  </a:lnTo>
                  <a:lnTo>
                    <a:pt x="462" y="73"/>
                  </a:lnTo>
                  <a:lnTo>
                    <a:pt x="443" y="108"/>
                  </a:lnTo>
                  <a:lnTo>
                    <a:pt x="392" y="80"/>
                  </a:lnTo>
                  <a:lnTo>
                    <a:pt x="375" y="27"/>
                  </a:lnTo>
                  <a:lnTo>
                    <a:pt x="324" y="0"/>
                  </a:lnTo>
                  <a:lnTo>
                    <a:pt x="280" y="36"/>
                  </a:lnTo>
                  <a:lnTo>
                    <a:pt x="243" y="28"/>
                  </a:lnTo>
                  <a:lnTo>
                    <a:pt x="204" y="97"/>
                  </a:lnTo>
                  <a:lnTo>
                    <a:pt x="228" y="131"/>
                  </a:lnTo>
                  <a:lnTo>
                    <a:pt x="162" y="146"/>
                  </a:lnTo>
                  <a:lnTo>
                    <a:pt x="144" y="93"/>
                  </a:lnTo>
                  <a:lnTo>
                    <a:pt x="110" y="107"/>
                  </a:lnTo>
                  <a:lnTo>
                    <a:pt x="71" y="176"/>
                  </a:lnTo>
                  <a:lnTo>
                    <a:pt x="0" y="183"/>
                  </a:lnTo>
                  <a:lnTo>
                    <a:pt x="38" y="212"/>
                  </a:lnTo>
                  <a:lnTo>
                    <a:pt x="34" y="277"/>
                  </a:lnTo>
                  <a:lnTo>
                    <a:pt x="79" y="360"/>
                  </a:lnTo>
                  <a:lnTo>
                    <a:pt x="125" y="345"/>
                  </a:lnTo>
                  <a:lnTo>
                    <a:pt x="164" y="374"/>
                  </a:lnTo>
                  <a:lnTo>
                    <a:pt x="210" y="359"/>
                  </a:lnTo>
                  <a:lnTo>
                    <a:pt x="206" y="277"/>
                  </a:lnTo>
                  <a:lnTo>
                    <a:pt x="251" y="282"/>
                  </a:lnTo>
                  <a:lnTo>
                    <a:pt x="278" y="331"/>
                  </a:lnTo>
                  <a:lnTo>
                    <a:pt x="301" y="274"/>
                  </a:lnTo>
                  <a:lnTo>
                    <a:pt x="339" y="238"/>
                  </a:lnTo>
                  <a:lnTo>
                    <a:pt x="378" y="277"/>
                  </a:lnTo>
                  <a:lnTo>
                    <a:pt x="420" y="220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96"/>
            <p:cNvSpPr>
              <a:spLocks/>
            </p:cNvSpPr>
            <p:nvPr/>
          </p:nvSpPr>
          <p:spPr bwMode="auto">
            <a:xfrm>
              <a:off x="3086" y="1723"/>
              <a:ext cx="207" cy="174"/>
            </a:xfrm>
            <a:custGeom>
              <a:avLst/>
              <a:gdLst>
                <a:gd name="T0" fmla="*/ 283 w 413"/>
                <a:gd name="T1" fmla="*/ 274 h 349"/>
                <a:gd name="T2" fmla="*/ 296 w 413"/>
                <a:gd name="T3" fmla="*/ 335 h 349"/>
                <a:gd name="T4" fmla="*/ 329 w 413"/>
                <a:gd name="T5" fmla="*/ 324 h 349"/>
                <a:gd name="T6" fmla="*/ 372 w 413"/>
                <a:gd name="T7" fmla="*/ 349 h 349"/>
                <a:gd name="T8" fmla="*/ 410 w 413"/>
                <a:gd name="T9" fmla="*/ 305 h 349"/>
                <a:gd name="T10" fmla="*/ 388 w 413"/>
                <a:gd name="T11" fmla="*/ 286 h 349"/>
                <a:gd name="T12" fmla="*/ 413 w 413"/>
                <a:gd name="T13" fmla="*/ 256 h 349"/>
                <a:gd name="T14" fmla="*/ 403 w 413"/>
                <a:gd name="T15" fmla="*/ 209 h 349"/>
                <a:gd name="T16" fmla="*/ 368 w 413"/>
                <a:gd name="T17" fmla="*/ 218 h 349"/>
                <a:gd name="T18" fmla="*/ 358 w 413"/>
                <a:gd name="T19" fmla="*/ 171 h 349"/>
                <a:gd name="T20" fmla="*/ 382 w 413"/>
                <a:gd name="T21" fmla="*/ 128 h 349"/>
                <a:gd name="T22" fmla="*/ 372 w 413"/>
                <a:gd name="T23" fmla="*/ 80 h 349"/>
                <a:gd name="T24" fmla="*/ 323 w 413"/>
                <a:gd name="T25" fmla="*/ 78 h 349"/>
                <a:gd name="T26" fmla="*/ 307 w 413"/>
                <a:gd name="T27" fmla="*/ 51 h 349"/>
                <a:gd name="T28" fmla="*/ 240 w 413"/>
                <a:gd name="T29" fmla="*/ 70 h 349"/>
                <a:gd name="T30" fmla="*/ 232 w 413"/>
                <a:gd name="T31" fmla="*/ 105 h 349"/>
                <a:gd name="T32" fmla="*/ 185 w 413"/>
                <a:gd name="T33" fmla="*/ 74 h 349"/>
                <a:gd name="T34" fmla="*/ 209 w 413"/>
                <a:gd name="T35" fmla="*/ 32 h 349"/>
                <a:gd name="T36" fmla="*/ 181 w 413"/>
                <a:gd name="T37" fmla="*/ 20 h 349"/>
                <a:gd name="T38" fmla="*/ 114 w 413"/>
                <a:gd name="T39" fmla="*/ 39 h 349"/>
                <a:gd name="T40" fmla="*/ 70 w 413"/>
                <a:gd name="T41" fmla="*/ 0 h 349"/>
                <a:gd name="T42" fmla="*/ 72 w 413"/>
                <a:gd name="T43" fmla="*/ 42 h 349"/>
                <a:gd name="T44" fmla="*/ 27 w 413"/>
                <a:gd name="T45" fmla="*/ 80 h 349"/>
                <a:gd name="T46" fmla="*/ 0 w 413"/>
                <a:gd name="T47" fmla="*/ 158 h 349"/>
                <a:gd name="T48" fmla="*/ 35 w 413"/>
                <a:gd name="T49" fmla="*/ 176 h 349"/>
                <a:gd name="T50" fmla="*/ 38 w 413"/>
                <a:gd name="T51" fmla="*/ 217 h 349"/>
                <a:gd name="T52" fmla="*/ 75 w 413"/>
                <a:gd name="T53" fmla="*/ 234 h 349"/>
                <a:gd name="T54" fmla="*/ 125 w 413"/>
                <a:gd name="T55" fmla="*/ 183 h 349"/>
                <a:gd name="T56" fmla="*/ 148 w 413"/>
                <a:gd name="T57" fmla="*/ 211 h 349"/>
                <a:gd name="T58" fmla="*/ 131 w 413"/>
                <a:gd name="T59" fmla="*/ 257 h 349"/>
                <a:gd name="T60" fmla="*/ 181 w 413"/>
                <a:gd name="T61" fmla="*/ 237 h 349"/>
                <a:gd name="T62" fmla="*/ 226 w 413"/>
                <a:gd name="T63" fmla="*/ 237 h 349"/>
                <a:gd name="T64" fmla="*/ 222 w 413"/>
                <a:gd name="T65" fmla="*/ 285 h 349"/>
                <a:gd name="T66" fmla="*/ 283 w 413"/>
                <a:gd name="T67" fmla="*/ 274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13" h="349">
                  <a:moveTo>
                    <a:pt x="283" y="274"/>
                  </a:moveTo>
                  <a:lnTo>
                    <a:pt x="296" y="335"/>
                  </a:lnTo>
                  <a:lnTo>
                    <a:pt x="329" y="324"/>
                  </a:lnTo>
                  <a:lnTo>
                    <a:pt x="372" y="349"/>
                  </a:lnTo>
                  <a:lnTo>
                    <a:pt x="410" y="305"/>
                  </a:lnTo>
                  <a:lnTo>
                    <a:pt x="388" y="286"/>
                  </a:lnTo>
                  <a:lnTo>
                    <a:pt x="413" y="256"/>
                  </a:lnTo>
                  <a:lnTo>
                    <a:pt x="403" y="209"/>
                  </a:lnTo>
                  <a:lnTo>
                    <a:pt x="368" y="218"/>
                  </a:lnTo>
                  <a:lnTo>
                    <a:pt x="358" y="171"/>
                  </a:lnTo>
                  <a:lnTo>
                    <a:pt x="382" y="128"/>
                  </a:lnTo>
                  <a:lnTo>
                    <a:pt x="372" y="80"/>
                  </a:lnTo>
                  <a:lnTo>
                    <a:pt x="323" y="78"/>
                  </a:lnTo>
                  <a:lnTo>
                    <a:pt x="307" y="51"/>
                  </a:lnTo>
                  <a:lnTo>
                    <a:pt x="240" y="70"/>
                  </a:lnTo>
                  <a:lnTo>
                    <a:pt x="232" y="105"/>
                  </a:lnTo>
                  <a:lnTo>
                    <a:pt x="185" y="74"/>
                  </a:lnTo>
                  <a:lnTo>
                    <a:pt x="209" y="32"/>
                  </a:lnTo>
                  <a:lnTo>
                    <a:pt x="181" y="20"/>
                  </a:lnTo>
                  <a:lnTo>
                    <a:pt x="114" y="39"/>
                  </a:lnTo>
                  <a:lnTo>
                    <a:pt x="70" y="0"/>
                  </a:lnTo>
                  <a:lnTo>
                    <a:pt x="72" y="42"/>
                  </a:lnTo>
                  <a:lnTo>
                    <a:pt x="27" y="80"/>
                  </a:lnTo>
                  <a:lnTo>
                    <a:pt x="0" y="158"/>
                  </a:lnTo>
                  <a:lnTo>
                    <a:pt x="35" y="176"/>
                  </a:lnTo>
                  <a:lnTo>
                    <a:pt x="38" y="217"/>
                  </a:lnTo>
                  <a:lnTo>
                    <a:pt x="75" y="234"/>
                  </a:lnTo>
                  <a:lnTo>
                    <a:pt x="125" y="183"/>
                  </a:lnTo>
                  <a:lnTo>
                    <a:pt x="148" y="211"/>
                  </a:lnTo>
                  <a:lnTo>
                    <a:pt x="131" y="257"/>
                  </a:lnTo>
                  <a:lnTo>
                    <a:pt x="181" y="237"/>
                  </a:lnTo>
                  <a:lnTo>
                    <a:pt x="226" y="237"/>
                  </a:lnTo>
                  <a:lnTo>
                    <a:pt x="222" y="285"/>
                  </a:lnTo>
                  <a:lnTo>
                    <a:pt x="283" y="274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97"/>
            <p:cNvSpPr>
              <a:spLocks/>
            </p:cNvSpPr>
            <p:nvPr/>
          </p:nvSpPr>
          <p:spPr bwMode="auto">
            <a:xfrm>
              <a:off x="2406" y="2099"/>
              <a:ext cx="225" cy="146"/>
            </a:xfrm>
            <a:custGeom>
              <a:avLst/>
              <a:gdLst>
                <a:gd name="T0" fmla="*/ 124 w 450"/>
                <a:gd name="T1" fmla="*/ 81 h 290"/>
                <a:gd name="T2" fmla="*/ 81 w 450"/>
                <a:gd name="T3" fmla="*/ 36 h 290"/>
                <a:gd name="T4" fmla="*/ 58 w 450"/>
                <a:gd name="T5" fmla="*/ 61 h 290"/>
                <a:gd name="T6" fmla="*/ 9 w 450"/>
                <a:gd name="T7" fmla="*/ 63 h 290"/>
                <a:gd name="T8" fmla="*/ 0 w 450"/>
                <a:gd name="T9" fmla="*/ 121 h 290"/>
                <a:gd name="T10" fmla="*/ 28 w 450"/>
                <a:gd name="T11" fmla="*/ 126 h 290"/>
                <a:gd name="T12" fmla="*/ 23 w 450"/>
                <a:gd name="T13" fmla="*/ 164 h 290"/>
                <a:gd name="T14" fmla="*/ 57 w 450"/>
                <a:gd name="T15" fmla="*/ 198 h 290"/>
                <a:gd name="T16" fmla="*/ 80 w 450"/>
                <a:gd name="T17" fmla="*/ 173 h 290"/>
                <a:gd name="T18" fmla="*/ 115 w 450"/>
                <a:gd name="T19" fmla="*/ 207 h 290"/>
                <a:gd name="T20" fmla="*/ 117 w 450"/>
                <a:gd name="T21" fmla="*/ 257 h 290"/>
                <a:gd name="T22" fmla="*/ 150 w 450"/>
                <a:gd name="T23" fmla="*/ 290 h 290"/>
                <a:gd name="T24" fmla="*/ 193 w 450"/>
                <a:gd name="T25" fmla="*/ 269 h 290"/>
                <a:gd name="T26" fmla="*/ 221 w 450"/>
                <a:gd name="T27" fmla="*/ 281 h 290"/>
                <a:gd name="T28" fmla="*/ 268 w 450"/>
                <a:gd name="T29" fmla="*/ 230 h 290"/>
                <a:gd name="T30" fmla="*/ 256 w 450"/>
                <a:gd name="T31" fmla="*/ 197 h 290"/>
                <a:gd name="T32" fmla="*/ 312 w 450"/>
                <a:gd name="T33" fmla="*/ 198 h 290"/>
                <a:gd name="T34" fmla="*/ 314 w 450"/>
                <a:gd name="T35" fmla="*/ 248 h 290"/>
                <a:gd name="T36" fmla="*/ 345 w 450"/>
                <a:gd name="T37" fmla="*/ 242 h 290"/>
                <a:gd name="T38" fmla="*/ 392 w 450"/>
                <a:gd name="T39" fmla="*/ 191 h 290"/>
                <a:gd name="T40" fmla="*/ 450 w 450"/>
                <a:gd name="T41" fmla="*/ 199 h 290"/>
                <a:gd name="T42" fmla="*/ 425 w 450"/>
                <a:gd name="T43" fmla="*/ 166 h 290"/>
                <a:gd name="T44" fmla="*/ 443 w 450"/>
                <a:gd name="T45" fmla="*/ 111 h 290"/>
                <a:gd name="T46" fmla="*/ 426 w 450"/>
                <a:gd name="T47" fmla="*/ 29 h 290"/>
                <a:gd name="T48" fmla="*/ 387 w 450"/>
                <a:gd name="T49" fmla="*/ 32 h 290"/>
                <a:gd name="T50" fmla="*/ 362 w 450"/>
                <a:gd name="T51" fmla="*/ 0 h 290"/>
                <a:gd name="T52" fmla="*/ 322 w 450"/>
                <a:gd name="T53" fmla="*/ 3 h 290"/>
                <a:gd name="T54" fmla="*/ 306 w 450"/>
                <a:gd name="T55" fmla="*/ 75 h 290"/>
                <a:gd name="T56" fmla="*/ 271 w 450"/>
                <a:gd name="T57" fmla="*/ 62 h 290"/>
                <a:gd name="T58" fmla="*/ 262 w 450"/>
                <a:gd name="T59" fmla="*/ 14 h 290"/>
                <a:gd name="T60" fmla="*/ 230 w 450"/>
                <a:gd name="T61" fmla="*/ 58 h 290"/>
                <a:gd name="T62" fmla="*/ 193 w 450"/>
                <a:gd name="T63" fmla="*/ 82 h 290"/>
                <a:gd name="T64" fmla="*/ 170 w 450"/>
                <a:gd name="T65" fmla="*/ 39 h 290"/>
                <a:gd name="T66" fmla="*/ 124 w 450"/>
                <a:gd name="T67" fmla="*/ 81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50" h="290">
                  <a:moveTo>
                    <a:pt x="124" y="81"/>
                  </a:moveTo>
                  <a:lnTo>
                    <a:pt x="81" y="36"/>
                  </a:lnTo>
                  <a:lnTo>
                    <a:pt x="58" y="61"/>
                  </a:lnTo>
                  <a:lnTo>
                    <a:pt x="9" y="63"/>
                  </a:lnTo>
                  <a:lnTo>
                    <a:pt x="0" y="121"/>
                  </a:lnTo>
                  <a:lnTo>
                    <a:pt x="28" y="126"/>
                  </a:lnTo>
                  <a:lnTo>
                    <a:pt x="23" y="164"/>
                  </a:lnTo>
                  <a:lnTo>
                    <a:pt x="57" y="198"/>
                  </a:lnTo>
                  <a:lnTo>
                    <a:pt x="80" y="173"/>
                  </a:lnTo>
                  <a:lnTo>
                    <a:pt x="115" y="207"/>
                  </a:lnTo>
                  <a:lnTo>
                    <a:pt x="117" y="257"/>
                  </a:lnTo>
                  <a:lnTo>
                    <a:pt x="150" y="290"/>
                  </a:lnTo>
                  <a:lnTo>
                    <a:pt x="193" y="269"/>
                  </a:lnTo>
                  <a:lnTo>
                    <a:pt x="221" y="281"/>
                  </a:lnTo>
                  <a:lnTo>
                    <a:pt x="268" y="230"/>
                  </a:lnTo>
                  <a:lnTo>
                    <a:pt x="256" y="197"/>
                  </a:lnTo>
                  <a:lnTo>
                    <a:pt x="312" y="198"/>
                  </a:lnTo>
                  <a:lnTo>
                    <a:pt x="314" y="248"/>
                  </a:lnTo>
                  <a:lnTo>
                    <a:pt x="345" y="242"/>
                  </a:lnTo>
                  <a:lnTo>
                    <a:pt x="392" y="191"/>
                  </a:lnTo>
                  <a:lnTo>
                    <a:pt x="450" y="199"/>
                  </a:lnTo>
                  <a:lnTo>
                    <a:pt x="425" y="166"/>
                  </a:lnTo>
                  <a:lnTo>
                    <a:pt x="443" y="111"/>
                  </a:lnTo>
                  <a:lnTo>
                    <a:pt x="426" y="29"/>
                  </a:lnTo>
                  <a:lnTo>
                    <a:pt x="387" y="32"/>
                  </a:lnTo>
                  <a:lnTo>
                    <a:pt x="362" y="0"/>
                  </a:lnTo>
                  <a:lnTo>
                    <a:pt x="322" y="3"/>
                  </a:lnTo>
                  <a:lnTo>
                    <a:pt x="306" y="75"/>
                  </a:lnTo>
                  <a:lnTo>
                    <a:pt x="271" y="62"/>
                  </a:lnTo>
                  <a:lnTo>
                    <a:pt x="262" y="14"/>
                  </a:lnTo>
                  <a:lnTo>
                    <a:pt x="230" y="58"/>
                  </a:lnTo>
                  <a:lnTo>
                    <a:pt x="193" y="82"/>
                  </a:lnTo>
                  <a:lnTo>
                    <a:pt x="170" y="39"/>
                  </a:lnTo>
                  <a:lnTo>
                    <a:pt x="124" y="81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98"/>
            <p:cNvSpPr>
              <a:spLocks/>
            </p:cNvSpPr>
            <p:nvPr/>
          </p:nvSpPr>
          <p:spPr bwMode="auto">
            <a:xfrm>
              <a:off x="2508" y="1762"/>
              <a:ext cx="255" cy="192"/>
            </a:xfrm>
            <a:custGeom>
              <a:avLst/>
              <a:gdLst>
                <a:gd name="T0" fmla="*/ 355 w 511"/>
                <a:gd name="T1" fmla="*/ 303 h 383"/>
                <a:gd name="T2" fmla="*/ 376 w 511"/>
                <a:gd name="T3" fmla="*/ 374 h 383"/>
                <a:gd name="T4" fmla="*/ 415 w 511"/>
                <a:gd name="T5" fmla="*/ 359 h 383"/>
                <a:gd name="T6" fmla="*/ 470 w 511"/>
                <a:gd name="T7" fmla="*/ 383 h 383"/>
                <a:gd name="T8" fmla="*/ 511 w 511"/>
                <a:gd name="T9" fmla="*/ 326 h 383"/>
                <a:gd name="T10" fmla="*/ 482 w 511"/>
                <a:gd name="T11" fmla="*/ 306 h 383"/>
                <a:gd name="T12" fmla="*/ 508 w 511"/>
                <a:gd name="T13" fmla="*/ 267 h 383"/>
                <a:gd name="T14" fmla="*/ 490 w 511"/>
                <a:gd name="T15" fmla="*/ 212 h 383"/>
                <a:gd name="T16" fmla="*/ 451 w 511"/>
                <a:gd name="T17" fmla="*/ 227 h 383"/>
                <a:gd name="T18" fmla="*/ 432 w 511"/>
                <a:gd name="T19" fmla="*/ 171 h 383"/>
                <a:gd name="T20" fmla="*/ 456 w 511"/>
                <a:gd name="T21" fmla="*/ 117 h 383"/>
                <a:gd name="T22" fmla="*/ 439 w 511"/>
                <a:gd name="T23" fmla="*/ 62 h 383"/>
                <a:gd name="T24" fmla="*/ 380 w 511"/>
                <a:gd name="T25" fmla="*/ 63 h 383"/>
                <a:gd name="T26" fmla="*/ 359 w 511"/>
                <a:gd name="T27" fmla="*/ 33 h 383"/>
                <a:gd name="T28" fmla="*/ 280 w 511"/>
                <a:gd name="T29" fmla="*/ 64 h 383"/>
                <a:gd name="T30" fmla="*/ 274 w 511"/>
                <a:gd name="T31" fmla="*/ 107 h 383"/>
                <a:gd name="T32" fmla="*/ 215 w 511"/>
                <a:gd name="T33" fmla="*/ 76 h 383"/>
                <a:gd name="T34" fmla="*/ 239 w 511"/>
                <a:gd name="T35" fmla="*/ 20 h 383"/>
                <a:gd name="T36" fmla="*/ 203 w 511"/>
                <a:gd name="T37" fmla="*/ 10 h 383"/>
                <a:gd name="T38" fmla="*/ 125 w 511"/>
                <a:gd name="T39" fmla="*/ 41 h 383"/>
                <a:gd name="T40" fmla="*/ 67 w 511"/>
                <a:gd name="T41" fmla="*/ 0 h 383"/>
                <a:gd name="T42" fmla="*/ 75 w 511"/>
                <a:gd name="T43" fmla="*/ 49 h 383"/>
                <a:gd name="T44" fmla="*/ 26 w 511"/>
                <a:gd name="T45" fmla="*/ 100 h 383"/>
                <a:gd name="T46" fmla="*/ 0 w 511"/>
                <a:gd name="T47" fmla="*/ 197 h 383"/>
                <a:gd name="T48" fmla="*/ 45 w 511"/>
                <a:gd name="T49" fmla="*/ 214 h 383"/>
                <a:gd name="T50" fmla="*/ 55 w 511"/>
                <a:gd name="T51" fmla="*/ 262 h 383"/>
                <a:gd name="T52" fmla="*/ 99 w 511"/>
                <a:gd name="T53" fmla="*/ 280 h 383"/>
                <a:gd name="T54" fmla="*/ 155 w 511"/>
                <a:gd name="T55" fmla="*/ 212 h 383"/>
                <a:gd name="T56" fmla="*/ 186 w 511"/>
                <a:gd name="T57" fmla="*/ 244 h 383"/>
                <a:gd name="T58" fmla="*/ 170 w 511"/>
                <a:gd name="T59" fmla="*/ 302 h 383"/>
                <a:gd name="T60" fmla="*/ 227 w 511"/>
                <a:gd name="T61" fmla="*/ 271 h 383"/>
                <a:gd name="T62" fmla="*/ 281 w 511"/>
                <a:gd name="T63" fmla="*/ 265 h 383"/>
                <a:gd name="T64" fmla="*/ 283 w 511"/>
                <a:gd name="T65" fmla="*/ 324 h 383"/>
                <a:gd name="T66" fmla="*/ 355 w 511"/>
                <a:gd name="T67" fmla="*/ 303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11" h="383">
                  <a:moveTo>
                    <a:pt x="355" y="303"/>
                  </a:moveTo>
                  <a:lnTo>
                    <a:pt x="376" y="374"/>
                  </a:lnTo>
                  <a:lnTo>
                    <a:pt x="415" y="359"/>
                  </a:lnTo>
                  <a:lnTo>
                    <a:pt x="470" y="383"/>
                  </a:lnTo>
                  <a:lnTo>
                    <a:pt x="511" y="326"/>
                  </a:lnTo>
                  <a:lnTo>
                    <a:pt x="482" y="306"/>
                  </a:lnTo>
                  <a:lnTo>
                    <a:pt x="508" y="267"/>
                  </a:lnTo>
                  <a:lnTo>
                    <a:pt x="490" y="212"/>
                  </a:lnTo>
                  <a:lnTo>
                    <a:pt x="451" y="227"/>
                  </a:lnTo>
                  <a:lnTo>
                    <a:pt x="432" y="171"/>
                  </a:lnTo>
                  <a:lnTo>
                    <a:pt x="456" y="117"/>
                  </a:lnTo>
                  <a:lnTo>
                    <a:pt x="439" y="62"/>
                  </a:lnTo>
                  <a:lnTo>
                    <a:pt x="380" y="63"/>
                  </a:lnTo>
                  <a:lnTo>
                    <a:pt x="359" y="33"/>
                  </a:lnTo>
                  <a:lnTo>
                    <a:pt x="280" y="64"/>
                  </a:lnTo>
                  <a:lnTo>
                    <a:pt x="274" y="107"/>
                  </a:lnTo>
                  <a:lnTo>
                    <a:pt x="215" y="76"/>
                  </a:lnTo>
                  <a:lnTo>
                    <a:pt x="239" y="20"/>
                  </a:lnTo>
                  <a:lnTo>
                    <a:pt x="203" y="10"/>
                  </a:lnTo>
                  <a:lnTo>
                    <a:pt x="125" y="41"/>
                  </a:lnTo>
                  <a:lnTo>
                    <a:pt x="67" y="0"/>
                  </a:lnTo>
                  <a:lnTo>
                    <a:pt x="75" y="49"/>
                  </a:lnTo>
                  <a:lnTo>
                    <a:pt x="26" y="100"/>
                  </a:lnTo>
                  <a:lnTo>
                    <a:pt x="0" y="197"/>
                  </a:lnTo>
                  <a:lnTo>
                    <a:pt x="45" y="214"/>
                  </a:lnTo>
                  <a:lnTo>
                    <a:pt x="55" y="262"/>
                  </a:lnTo>
                  <a:lnTo>
                    <a:pt x="99" y="280"/>
                  </a:lnTo>
                  <a:lnTo>
                    <a:pt x="155" y="212"/>
                  </a:lnTo>
                  <a:lnTo>
                    <a:pt x="186" y="244"/>
                  </a:lnTo>
                  <a:lnTo>
                    <a:pt x="170" y="302"/>
                  </a:lnTo>
                  <a:lnTo>
                    <a:pt x="227" y="271"/>
                  </a:lnTo>
                  <a:lnTo>
                    <a:pt x="281" y="265"/>
                  </a:lnTo>
                  <a:lnTo>
                    <a:pt x="283" y="324"/>
                  </a:lnTo>
                  <a:lnTo>
                    <a:pt x="355" y="303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99"/>
            <p:cNvSpPr>
              <a:spLocks/>
            </p:cNvSpPr>
            <p:nvPr/>
          </p:nvSpPr>
          <p:spPr bwMode="auto">
            <a:xfrm>
              <a:off x="2880" y="1869"/>
              <a:ext cx="148" cy="122"/>
            </a:xfrm>
            <a:custGeom>
              <a:avLst/>
              <a:gdLst>
                <a:gd name="T0" fmla="*/ 72 w 296"/>
                <a:gd name="T1" fmla="*/ 134 h 243"/>
                <a:gd name="T2" fmla="*/ 33 w 296"/>
                <a:gd name="T3" fmla="*/ 122 h 243"/>
                <a:gd name="T4" fmla="*/ 28 w 296"/>
                <a:gd name="T5" fmla="*/ 144 h 243"/>
                <a:gd name="T6" fmla="*/ 0 w 296"/>
                <a:gd name="T7" fmla="*/ 163 h 243"/>
                <a:gd name="T8" fmla="*/ 15 w 296"/>
                <a:gd name="T9" fmla="*/ 198 h 243"/>
                <a:gd name="T10" fmla="*/ 33 w 296"/>
                <a:gd name="T11" fmla="*/ 191 h 243"/>
                <a:gd name="T12" fmla="*/ 43 w 296"/>
                <a:gd name="T13" fmla="*/ 216 h 243"/>
                <a:gd name="T14" fmla="*/ 74 w 296"/>
                <a:gd name="T15" fmla="*/ 224 h 243"/>
                <a:gd name="T16" fmla="*/ 79 w 296"/>
                <a:gd name="T17" fmla="*/ 201 h 243"/>
                <a:gd name="T18" fmla="*/ 109 w 296"/>
                <a:gd name="T19" fmla="*/ 209 h 243"/>
                <a:gd name="T20" fmla="*/ 127 w 296"/>
                <a:gd name="T21" fmla="*/ 235 h 243"/>
                <a:gd name="T22" fmla="*/ 158 w 296"/>
                <a:gd name="T23" fmla="*/ 243 h 243"/>
                <a:gd name="T24" fmla="*/ 174 w 296"/>
                <a:gd name="T25" fmla="*/ 216 h 243"/>
                <a:gd name="T26" fmla="*/ 195 w 296"/>
                <a:gd name="T27" fmla="*/ 214 h 243"/>
                <a:gd name="T28" fmla="*/ 203 w 296"/>
                <a:gd name="T29" fmla="*/ 169 h 243"/>
                <a:gd name="T30" fmla="*/ 186 w 296"/>
                <a:gd name="T31" fmla="*/ 154 h 243"/>
                <a:gd name="T32" fmla="*/ 218 w 296"/>
                <a:gd name="T33" fmla="*/ 135 h 243"/>
                <a:gd name="T34" fmla="*/ 235 w 296"/>
                <a:gd name="T35" fmla="*/ 163 h 243"/>
                <a:gd name="T36" fmla="*/ 252 w 296"/>
                <a:gd name="T37" fmla="*/ 150 h 243"/>
                <a:gd name="T38" fmla="*/ 261 w 296"/>
                <a:gd name="T39" fmla="*/ 104 h 243"/>
                <a:gd name="T40" fmla="*/ 296 w 296"/>
                <a:gd name="T41" fmla="*/ 89 h 243"/>
                <a:gd name="T42" fmla="*/ 271 w 296"/>
                <a:gd name="T43" fmla="*/ 78 h 243"/>
                <a:gd name="T44" fmla="*/ 262 w 296"/>
                <a:gd name="T45" fmla="*/ 40 h 243"/>
                <a:gd name="T46" fmla="*/ 225 w 296"/>
                <a:gd name="T47" fmla="*/ 0 h 243"/>
                <a:gd name="T48" fmla="*/ 203 w 296"/>
                <a:gd name="T49" fmla="*/ 16 h 243"/>
                <a:gd name="T50" fmla="*/ 178 w 296"/>
                <a:gd name="T51" fmla="*/ 6 h 243"/>
                <a:gd name="T52" fmla="*/ 157 w 296"/>
                <a:gd name="T53" fmla="*/ 21 h 243"/>
                <a:gd name="T54" fmla="*/ 172 w 296"/>
                <a:gd name="T55" fmla="*/ 67 h 243"/>
                <a:gd name="T56" fmla="*/ 148 w 296"/>
                <a:gd name="T57" fmla="*/ 71 h 243"/>
                <a:gd name="T58" fmla="*/ 126 w 296"/>
                <a:gd name="T59" fmla="*/ 48 h 243"/>
                <a:gd name="T60" fmla="*/ 124 w 296"/>
                <a:gd name="T61" fmla="*/ 84 h 243"/>
                <a:gd name="T62" fmla="*/ 110 w 296"/>
                <a:gd name="T63" fmla="*/ 111 h 243"/>
                <a:gd name="T64" fmla="*/ 82 w 296"/>
                <a:gd name="T65" fmla="*/ 93 h 243"/>
                <a:gd name="T66" fmla="*/ 72 w 296"/>
                <a:gd name="T67" fmla="*/ 134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96" h="243">
                  <a:moveTo>
                    <a:pt x="72" y="134"/>
                  </a:moveTo>
                  <a:lnTo>
                    <a:pt x="33" y="122"/>
                  </a:lnTo>
                  <a:lnTo>
                    <a:pt x="28" y="144"/>
                  </a:lnTo>
                  <a:lnTo>
                    <a:pt x="0" y="163"/>
                  </a:lnTo>
                  <a:lnTo>
                    <a:pt x="15" y="198"/>
                  </a:lnTo>
                  <a:lnTo>
                    <a:pt x="33" y="191"/>
                  </a:lnTo>
                  <a:lnTo>
                    <a:pt x="43" y="216"/>
                  </a:lnTo>
                  <a:lnTo>
                    <a:pt x="74" y="224"/>
                  </a:lnTo>
                  <a:lnTo>
                    <a:pt x="79" y="201"/>
                  </a:lnTo>
                  <a:lnTo>
                    <a:pt x="109" y="209"/>
                  </a:lnTo>
                  <a:lnTo>
                    <a:pt x="127" y="235"/>
                  </a:lnTo>
                  <a:lnTo>
                    <a:pt x="158" y="243"/>
                  </a:lnTo>
                  <a:lnTo>
                    <a:pt x="174" y="216"/>
                  </a:lnTo>
                  <a:lnTo>
                    <a:pt x="195" y="214"/>
                  </a:lnTo>
                  <a:lnTo>
                    <a:pt x="203" y="169"/>
                  </a:lnTo>
                  <a:lnTo>
                    <a:pt x="186" y="154"/>
                  </a:lnTo>
                  <a:lnTo>
                    <a:pt x="218" y="135"/>
                  </a:lnTo>
                  <a:lnTo>
                    <a:pt x="235" y="163"/>
                  </a:lnTo>
                  <a:lnTo>
                    <a:pt x="252" y="150"/>
                  </a:lnTo>
                  <a:lnTo>
                    <a:pt x="261" y="104"/>
                  </a:lnTo>
                  <a:lnTo>
                    <a:pt x="296" y="89"/>
                  </a:lnTo>
                  <a:lnTo>
                    <a:pt x="271" y="78"/>
                  </a:lnTo>
                  <a:lnTo>
                    <a:pt x="262" y="40"/>
                  </a:lnTo>
                  <a:lnTo>
                    <a:pt x="225" y="0"/>
                  </a:lnTo>
                  <a:lnTo>
                    <a:pt x="203" y="16"/>
                  </a:lnTo>
                  <a:lnTo>
                    <a:pt x="178" y="6"/>
                  </a:lnTo>
                  <a:lnTo>
                    <a:pt x="157" y="21"/>
                  </a:lnTo>
                  <a:lnTo>
                    <a:pt x="172" y="67"/>
                  </a:lnTo>
                  <a:lnTo>
                    <a:pt x="148" y="71"/>
                  </a:lnTo>
                  <a:lnTo>
                    <a:pt x="126" y="48"/>
                  </a:lnTo>
                  <a:lnTo>
                    <a:pt x="124" y="84"/>
                  </a:lnTo>
                  <a:lnTo>
                    <a:pt x="110" y="111"/>
                  </a:lnTo>
                  <a:lnTo>
                    <a:pt x="82" y="93"/>
                  </a:lnTo>
                  <a:lnTo>
                    <a:pt x="72" y="134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0"/>
            <p:cNvSpPr>
              <a:spLocks/>
            </p:cNvSpPr>
            <p:nvPr/>
          </p:nvSpPr>
          <p:spPr bwMode="auto">
            <a:xfrm>
              <a:off x="3185" y="1909"/>
              <a:ext cx="141" cy="102"/>
            </a:xfrm>
            <a:custGeom>
              <a:avLst/>
              <a:gdLst>
                <a:gd name="T0" fmla="*/ 197 w 282"/>
                <a:gd name="T1" fmla="*/ 161 h 203"/>
                <a:gd name="T2" fmla="*/ 209 w 282"/>
                <a:gd name="T3" fmla="*/ 200 h 203"/>
                <a:gd name="T4" fmla="*/ 231 w 282"/>
                <a:gd name="T5" fmla="*/ 191 h 203"/>
                <a:gd name="T6" fmla="*/ 261 w 282"/>
                <a:gd name="T7" fmla="*/ 203 h 203"/>
                <a:gd name="T8" fmla="*/ 282 w 282"/>
                <a:gd name="T9" fmla="*/ 170 h 203"/>
                <a:gd name="T10" fmla="*/ 266 w 282"/>
                <a:gd name="T11" fmla="*/ 160 h 203"/>
                <a:gd name="T12" fmla="*/ 281 w 282"/>
                <a:gd name="T13" fmla="*/ 138 h 203"/>
                <a:gd name="T14" fmla="*/ 269 w 282"/>
                <a:gd name="T15" fmla="*/ 108 h 203"/>
                <a:gd name="T16" fmla="*/ 248 w 282"/>
                <a:gd name="T17" fmla="*/ 117 h 203"/>
                <a:gd name="T18" fmla="*/ 237 w 282"/>
                <a:gd name="T19" fmla="*/ 87 h 203"/>
                <a:gd name="T20" fmla="*/ 249 w 282"/>
                <a:gd name="T21" fmla="*/ 56 h 203"/>
                <a:gd name="T22" fmla="*/ 238 w 282"/>
                <a:gd name="T23" fmla="*/ 26 h 203"/>
                <a:gd name="T24" fmla="*/ 206 w 282"/>
                <a:gd name="T25" fmla="*/ 29 h 203"/>
                <a:gd name="T26" fmla="*/ 193 w 282"/>
                <a:gd name="T27" fmla="*/ 12 h 203"/>
                <a:gd name="T28" fmla="*/ 151 w 282"/>
                <a:gd name="T29" fmla="*/ 31 h 203"/>
                <a:gd name="T30" fmla="*/ 148 w 282"/>
                <a:gd name="T31" fmla="*/ 55 h 203"/>
                <a:gd name="T32" fmla="*/ 115 w 282"/>
                <a:gd name="T33" fmla="*/ 39 h 203"/>
                <a:gd name="T34" fmla="*/ 128 w 282"/>
                <a:gd name="T35" fmla="*/ 8 h 203"/>
                <a:gd name="T36" fmla="*/ 107 w 282"/>
                <a:gd name="T37" fmla="*/ 3 h 203"/>
                <a:gd name="T38" fmla="*/ 64 w 282"/>
                <a:gd name="T39" fmla="*/ 22 h 203"/>
                <a:gd name="T40" fmla="*/ 32 w 282"/>
                <a:gd name="T41" fmla="*/ 0 h 203"/>
                <a:gd name="T42" fmla="*/ 38 w 282"/>
                <a:gd name="T43" fmla="*/ 27 h 203"/>
                <a:gd name="T44" fmla="*/ 11 w 282"/>
                <a:gd name="T45" fmla="*/ 56 h 203"/>
                <a:gd name="T46" fmla="*/ 0 w 282"/>
                <a:gd name="T47" fmla="*/ 109 h 203"/>
                <a:gd name="T48" fmla="*/ 25 w 282"/>
                <a:gd name="T49" fmla="*/ 118 h 203"/>
                <a:gd name="T50" fmla="*/ 31 w 282"/>
                <a:gd name="T51" fmla="*/ 145 h 203"/>
                <a:gd name="T52" fmla="*/ 55 w 282"/>
                <a:gd name="T53" fmla="*/ 153 h 203"/>
                <a:gd name="T54" fmla="*/ 85 w 282"/>
                <a:gd name="T55" fmla="*/ 115 h 203"/>
                <a:gd name="T56" fmla="*/ 102 w 282"/>
                <a:gd name="T57" fmla="*/ 132 h 203"/>
                <a:gd name="T58" fmla="*/ 95 w 282"/>
                <a:gd name="T59" fmla="*/ 163 h 203"/>
                <a:gd name="T60" fmla="*/ 127 w 282"/>
                <a:gd name="T61" fmla="*/ 145 h 203"/>
                <a:gd name="T62" fmla="*/ 155 w 282"/>
                <a:gd name="T63" fmla="*/ 141 h 203"/>
                <a:gd name="T64" fmla="*/ 158 w 282"/>
                <a:gd name="T65" fmla="*/ 174 h 203"/>
                <a:gd name="T66" fmla="*/ 197 w 282"/>
                <a:gd name="T67" fmla="*/ 161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82" h="203">
                  <a:moveTo>
                    <a:pt x="197" y="161"/>
                  </a:moveTo>
                  <a:lnTo>
                    <a:pt x="209" y="200"/>
                  </a:lnTo>
                  <a:lnTo>
                    <a:pt x="231" y="191"/>
                  </a:lnTo>
                  <a:lnTo>
                    <a:pt x="261" y="203"/>
                  </a:lnTo>
                  <a:lnTo>
                    <a:pt x="282" y="170"/>
                  </a:lnTo>
                  <a:lnTo>
                    <a:pt x="266" y="160"/>
                  </a:lnTo>
                  <a:lnTo>
                    <a:pt x="281" y="138"/>
                  </a:lnTo>
                  <a:lnTo>
                    <a:pt x="269" y="108"/>
                  </a:lnTo>
                  <a:lnTo>
                    <a:pt x="248" y="117"/>
                  </a:lnTo>
                  <a:lnTo>
                    <a:pt x="237" y="87"/>
                  </a:lnTo>
                  <a:lnTo>
                    <a:pt x="249" y="56"/>
                  </a:lnTo>
                  <a:lnTo>
                    <a:pt x="238" y="26"/>
                  </a:lnTo>
                  <a:lnTo>
                    <a:pt x="206" y="29"/>
                  </a:lnTo>
                  <a:lnTo>
                    <a:pt x="193" y="12"/>
                  </a:lnTo>
                  <a:lnTo>
                    <a:pt x="151" y="31"/>
                  </a:lnTo>
                  <a:lnTo>
                    <a:pt x="148" y="55"/>
                  </a:lnTo>
                  <a:lnTo>
                    <a:pt x="115" y="39"/>
                  </a:lnTo>
                  <a:lnTo>
                    <a:pt x="128" y="8"/>
                  </a:lnTo>
                  <a:lnTo>
                    <a:pt x="107" y="3"/>
                  </a:lnTo>
                  <a:lnTo>
                    <a:pt x="64" y="22"/>
                  </a:lnTo>
                  <a:lnTo>
                    <a:pt x="32" y="0"/>
                  </a:lnTo>
                  <a:lnTo>
                    <a:pt x="38" y="27"/>
                  </a:lnTo>
                  <a:lnTo>
                    <a:pt x="11" y="56"/>
                  </a:lnTo>
                  <a:lnTo>
                    <a:pt x="0" y="109"/>
                  </a:lnTo>
                  <a:lnTo>
                    <a:pt x="25" y="118"/>
                  </a:lnTo>
                  <a:lnTo>
                    <a:pt x="31" y="145"/>
                  </a:lnTo>
                  <a:lnTo>
                    <a:pt x="55" y="153"/>
                  </a:lnTo>
                  <a:lnTo>
                    <a:pt x="85" y="115"/>
                  </a:lnTo>
                  <a:lnTo>
                    <a:pt x="102" y="132"/>
                  </a:lnTo>
                  <a:lnTo>
                    <a:pt x="95" y="163"/>
                  </a:lnTo>
                  <a:lnTo>
                    <a:pt x="127" y="145"/>
                  </a:lnTo>
                  <a:lnTo>
                    <a:pt x="155" y="141"/>
                  </a:lnTo>
                  <a:lnTo>
                    <a:pt x="158" y="174"/>
                  </a:lnTo>
                  <a:lnTo>
                    <a:pt x="197" y="161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1"/>
            <p:cNvSpPr>
              <a:spLocks/>
            </p:cNvSpPr>
            <p:nvPr/>
          </p:nvSpPr>
          <p:spPr bwMode="auto">
            <a:xfrm>
              <a:off x="2712" y="1646"/>
              <a:ext cx="207" cy="127"/>
            </a:xfrm>
            <a:custGeom>
              <a:avLst/>
              <a:gdLst>
                <a:gd name="T0" fmla="*/ 295 w 414"/>
                <a:gd name="T1" fmla="*/ 198 h 255"/>
                <a:gd name="T2" fmla="*/ 331 w 414"/>
                <a:gd name="T3" fmla="*/ 244 h 255"/>
                <a:gd name="T4" fmla="*/ 355 w 414"/>
                <a:gd name="T5" fmla="*/ 221 h 255"/>
                <a:gd name="T6" fmla="*/ 401 w 414"/>
                <a:gd name="T7" fmla="*/ 224 h 255"/>
                <a:gd name="T8" fmla="*/ 414 w 414"/>
                <a:gd name="T9" fmla="*/ 171 h 255"/>
                <a:gd name="T10" fmla="*/ 387 w 414"/>
                <a:gd name="T11" fmla="*/ 164 h 255"/>
                <a:gd name="T12" fmla="*/ 396 w 414"/>
                <a:gd name="T13" fmla="*/ 129 h 255"/>
                <a:gd name="T14" fmla="*/ 368 w 414"/>
                <a:gd name="T15" fmla="*/ 93 h 255"/>
                <a:gd name="T16" fmla="*/ 343 w 414"/>
                <a:gd name="T17" fmla="*/ 116 h 255"/>
                <a:gd name="T18" fmla="*/ 315 w 414"/>
                <a:gd name="T19" fmla="*/ 81 h 255"/>
                <a:gd name="T20" fmla="*/ 316 w 414"/>
                <a:gd name="T21" fmla="*/ 35 h 255"/>
                <a:gd name="T22" fmla="*/ 287 w 414"/>
                <a:gd name="T23" fmla="*/ 0 h 255"/>
                <a:gd name="T24" fmla="*/ 246 w 414"/>
                <a:gd name="T25" fmla="*/ 17 h 255"/>
                <a:gd name="T26" fmla="*/ 221 w 414"/>
                <a:gd name="T27" fmla="*/ 2 h 255"/>
                <a:gd name="T28" fmla="*/ 173 w 414"/>
                <a:gd name="T29" fmla="*/ 47 h 255"/>
                <a:gd name="T30" fmla="*/ 181 w 414"/>
                <a:gd name="T31" fmla="*/ 80 h 255"/>
                <a:gd name="T32" fmla="*/ 129 w 414"/>
                <a:gd name="T33" fmla="*/ 74 h 255"/>
                <a:gd name="T34" fmla="*/ 132 w 414"/>
                <a:gd name="T35" fmla="*/ 28 h 255"/>
                <a:gd name="T36" fmla="*/ 103 w 414"/>
                <a:gd name="T37" fmla="*/ 30 h 255"/>
                <a:gd name="T38" fmla="*/ 54 w 414"/>
                <a:gd name="T39" fmla="*/ 75 h 255"/>
                <a:gd name="T40" fmla="*/ 1 w 414"/>
                <a:gd name="T41" fmla="*/ 62 h 255"/>
                <a:gd name="T42" fmla="*/ 22 w 414"/>
                <a:gd name="T43" fmla="*/ 95 h 255"/>
                <a:gd name="T44" fmla="*/ 0 w 414"/>
                <a:gd name="T45" fmla="*/ 145 h 255"/>
                <a:gd name="T46" fmla="*/ 9 w 414"/>
                <a:gd name="T47" fmla="*/ 222 h 255"/>
                <a:gd name="T48" fmla="*/ 47 w 414"/>
                <a:gd name="T49" fmla="*/ 222 h 255"/>
                <a:gd name="T50" fmla="*/ 67 w 414"/>
                <a:gd name="T51" fmla="*/ 255 h 255"/>
                <a:gd name="T52" fmla="*/ 105 w 414"/>
                <a:gd name="T53" fmla="*/ 255 h 255"/>
                <a:gd name="T54" fmla="*/ 125 w 414"/>
                <a:gd name="T55" fmla="*/ 190 h 255"/>
                <a:gd name="T56" fmla="*/ 157 w 414"/>
                <a:gd name="T57" fmla="*/ 204 h 255"/>
                <a:gd name="T58" fmla="*/ 162 w 414"/>
                <a:gd name="T59" fmla="*/ 250 h 255"/>
                <a:gd name="T60" fmla="*/ 195 w 414"/>
                <a:gd name="T61" fmla="*/ 211 h 255"/>
                <a:gd name="T62" fmla="*/ 232 w 414"/>
                <a:gd name="T63" fmla="*/ 193 h 255"/>
                <a:gd name="T64" fmla="*/ 250 w 414"/>
                <a:gd name="T65" fmla="*/ 234 h 255"/>
                <a:gd name="T66" fmla="*/ 295 w 414"/>
                <a:gd name="T67" fmla="*/ 198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14" h="255">
                  <a:moveTo>
                    <a:pt x="295" y="198"/>
                  </a:moveTo>
                  <a:lnTo>
                    <a:pt x="331" y="244"/>
                  </a:lnTo>
                  <a:lnTo>
                    <a:pt x="355" y="221"/>
                  </a:lnTo>
                  <a:lnTo>
                    <a:pt x="401" y="224"/>
                  </a:lnTo>
                  <a:lnTo>
                    <a:pt x="414" y="171"/>
                  </a:lnTo>
                  <a:lnTo>
                    <a:pt x="387" y="164"/>
                  </a:lnTo>
                  <a:lnTo>
                    <a:pt x="396" y="129"/>
                  </a:lnTo>
                  <a:lnTo>
                    <a:pt x="368" y="93"/>
                  </a:lnTo>
                  <a:lnTo>
                    <a:pt x="343" y="116"/>
                  </a:lnTo>
                  <a:lnTo>
                    <a:pt x="315" y="81"/>
                  </a:lnTo>
                  <a:lnTo>
                    <a:pt x="316" y="35"/>
                  </a:lnTo>
                  <a:lnTo>
                    <a:pt x="287" y="0"/>
                  </a:lnTo>
                  <a:lnTo>
                    <a:pt x="246" y="17"/>
                  </a:lnTo>
                  <a:lnTo>
                    <a:pt x="221" y="2"/>
                  </a:lnTo>
                  <a:lnTo>
                    <a:pt x="173" y="47"/>
                  </a:lnTo>
                  <a:lnTo>
                    <a:pt x="181" y="80"/>
                  </a:lnTo>
                  <a:lnTo>
                    <a:pt x="129" y="74"/>
                  </a:lnTo>
                  <a:lnTo>
                    <a:pt x="132" y="28"/>
                  </a:lnTo>
                  <a:lnTo>
                    <a:pt x="103" y="30"/>
                  </a:lnTo>
                  <a:lnTo>
                    <a:pt x="54" y="75"/>
                  </a:lnTo>
                  <a:lnTo>
                    <a:pt x="1" y="62"/>
                  </a:lnTo>
                  <a:lnTo>
                    <a:pt x="22" y="95"/>
                  </a:lnTo>
                  <a:lnTo>
                    <a:pt x="0" y="145"/>
                  </a:lnTo>
                  <a:lnTo>
                    <a:pt x="9" y="222"/>
                  </a:lnTo>
                  <a:lnTo>
                    <a:pt x="47" y="222"/>
                  </a:lnTo>
                  <a:lnTo>
                    <a:pt x="67" y="255"/>
                  </a:lnTo>
                  <a:lnTo>
                    <a:pt x="105" y="255"/>
                  </a:lnTo>
                  <a:lnTo>
                    <a:pt x="125" y="190"/>
                  </a:lnTo>
                  <a:lnTo>
                    <a:pt x="157" y="204"/>
                  </a:lnTo>
                  <a:lnTo>
                    <a:pt x="162" y="250"/>
                  </a:lnTo>
                  <a:lnTo>
                    <a:pt x="195" y="211"/>
                  </a:lnTo>
                  <a:lnTo>
                    <a:pt x="232" y="193"/>
                  </a:lnTo>
                  <a:lnTo>
                    <a:pt x="250" y="234"/>
                  </a:lnTo>
                  <a:lnTo>
                    <a:pt x="295" y="198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2"/>
            <p:cNvSpPr>
              <a:spLocks/>
            </p:cNvSpPr>
            <p:nvPr/>
          </p:nvSpPr>
          <p:spPr bwMode="auto">
            <a:xfrm>
              <a:off x="2913" y="2075"/>
              <a:ext cx="63" cy="55"/>
            </a:xfrm>
            <a:custGeom>
              <a:avLst/>
              <a:gdLst>
                <a:gd name="T0" fmla="*/ 60 w 127"/>
                <a:gd name="T1" fmla="*/ 28 h 109"/>
                <a:gd name="T2" fmla="*/ 73 w 127"/>
                <a:gd name="T3" fmla="*/ 12 h 109"/>
                <a:gd name="T4" fmla="*/ 96 w 127"/>
                <a:gd name="T5" fmla="*/ 31 h 109"/>
                <a:gd name="T6" fmla="*/ 127 w 127"/>
                <a:gd name="T7" fmla="*/ 31 h 109"/>
                <a:gd name="T8" fmla="*/ 112 w 127"/>
                <a:gd name="T9" fmla="*/ 77 h 109"/>
                <a:gd name="T10" fmla="*/ 92 w 127"/>
                <a:gd name="T11" fmla="*/ 83 h 109"/>
                <a:gd name="T12" fmla="*/ 99 w 127"/>
                <a:gd name="T13" fmla="*/ 109 h 109"/>
                <a:gd name="T14" fmla="*/ 52 w 127"/>
                <a:gd name="T15" fmla="*/ 89 h 109"/>
                <a:gd name="T16" fmla="*/ 15 w 127"/>
                <a:gd name="T17" fmla="*/ 93 h 109"/>
                <a:gd name="T18" fmla="*/ 15 w 127"/>
                <a:gd name="T19" fmla="*/ 56 h 109"/>
                <a:gd name="T20" fmla="*/ 0 w 127"/>
                <a:gd name="T21" fmla="*/ 28 h 109"/>
                <a:gd name="T22" fmla="*/ 35 w 127"/>
                <a:gd name="T23" fmla="*/ 31 h 109"/>
                <a:gd name="T24" fmla="*/ 47 w 127"/>
                <a:gd name="T25" fmla="*/ 0 h 109"/>
                <a:gd name="T26" fmla="*/ 60 w 127"/>
                <a:gd name="T27" fmla="*/ 2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7" h="109">
                  <a:moveTo>
                    <a:pt x="60" y="28"/>
                  </a:moveTo>
                  <a:lnTo>
                    <a:pt x="73" y="12"/>
                  </a:lnTo>
                  <a:lnTo>
                    <a:pt x="96" y="31"/>
                  </a:lnTo>
                  <a:lnTo>
                    <a:pt x="127" y="31"/>
                  </a:lnTo>
                  <a:lnTo>
                    <a:pt x="112" y="77"/>
                  </a:lnTo>
                  <a:lnTo>
                    <a:pt x="92" y="83"/>
                  </a:lnTo>
                  <a:lnTo>
                    <a:pt x="99" y="109"/>
                  </a:lnTo>
                  <a:lnTo>
                    <a:pt x="52" y="89"/>
                  </a:lnTo>
                  <a:lnTo>
                    <a:pt x="15" y="93"/>
                  </a:lnTo>
                  <a:lnTo>
                    <a:pt x="15" y="56"/>
                  </a:lnTo>
                  <a:lnTo>
                    <a:pt x="0" y="28"/>
                  </a:lnTo>
                  <a:lnTo>
                    <a:pt x="35" y="31"/>
                  </a:lnTo>
                  <a:lnTo>
                    <a:pt x="47" y="0"/>
                  </a:lnTo>
                  <a:lnTo>
                    <a:pt x="60" y="28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3"/>
            <p:cNvSpPr>
              <a:spLocks/>
            </p:cNvSpPr>
            <p:nvPr/>
          </p:nvSpPr>
          <p:spPr bwMode="auto">
            <a:xfrm>
              <a:off x="3127" y="2030"/>
              <a:ext cx="64" cy="55"/>
            </a:xfrm>
            <a:custGeom>
              <a:avLst/>
              <a:gdLst>
                <a:gd name="T0" fmla="*/ 61 w 128"/>
                <a:gd name="T1" fmla="*/ 28 h 109"/>
                <a:gd name="T2" fmla="*/ 75 w 128"/>
                <a:gd name="T3" fmla="*/ 12 h 109"/>
                <a:gd name="T4" fmla="*/ 96 w 128"/>
                <a:gd name="T5" fmla="*/ 32 h 109"/>
                <a:gd name="T6" fmla="*/ 128 w 128"/>
                <a:gd name="T7" fmla="*/ 31 h 109"/>
                <a:gd name="T8" fmla="*/ 113 w 128"/>
                <a:gd name="T9" fmla="*/ 77 h 109"/>
                <a:gd name="T10" fmla="*/ 93 w 128"/>
                <a:gd name="T11" fmla="*/ 84 h 109"/>
                <a:gd name="T12" fmla="*/ 100 w 128"/>
                <a:gd name="T13" fmla="*/ 109 h 109"/>
                <a:gd name="T14" fmla="*/ 53 w 128"/>
                <a:gd name="T15" fmla="*/ 91 h 109"/>
                <a:gd name="T16" fmla="*/ 15 w 128"/>
                <a:gd name="T17" fmla="*/ 93 h 109"/>
                <a:gd name="T18" fmla="*/ 15 w 128"/>
                <a:gd name="T19" fmla="*/ 57 h 109"/>
                <a:gd name="T20" fmla="*/ 0 w 128"/>
                <a:gd name="T21" fmla="*/ 28 h 109"/>
                <a:gd name="T22" fmla="*/ 35 w 128"/>
                <a:gd name="T23" fmla="*/ 32 h 109"/>
                <a:gd name="T24" fmla="*/ 48 w 128"/>
                <a:gd name="T25" fmla="*/ 0 h 109"/>
                <a:gd name="T26" fmla="*/ 61 w 128"/>
                <a:gd name="T27" fmla="*/ 2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8" h="109">
                  <a:moveTo>
                    <a:pt x="61" y="28"/>
                  </a:moveTo>
                  <a:lnTo>
                    <a:pt x="75" y="12"/>
                  </a:lnTo>
                  <a:lnTo>
                    <a:pt x="96" y="32"/>
                  </a:lnTo>
                  <a:lnTo>
                    <a:pt x="128" y="31"/>
                  </a:lnTo>
                  <a:lnTo>
                    <a:pt x="113" y="77"/>
                  </a:lnTo>
                  <a:lnTo>
                    <a:pt x="93" y="84"/>
                  </a:lnTo>
                  <a:lnTo>
                    <a:pt x="100" y="109"/>
                  </a:lnTo>
                  <a:lnTo>
                    <a:pt x="53" y="91"/>
                  </a:lnTo>
                  <a:lnTo>
                    <a:pt x="15" y="93"/>
                  </a:lnTo>
                  <a:lnTo>
                    <a:pt x="15" y="57"/>
                  </a:lnTo>
                  <a:lnTo>
                    <a:pt x="0" y="28"/>
                  </a:lnTo>
                  <a:lnTo>
                    <a:pt x="35" y="32"/>
                  </a:lnTo>
                  <a:lnTo>
                    <a:pt x="48" y="0"/>
                  </a:lnTo>
                  <a:lnTo>
                    <a:pt x="61" y="28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4"/>
            <p:cNvSpPr>
              <a:spLocks/>
            </p:cNvSpPr>
            <p:nvPr/>
          </p:nvSpPr>
          <p:spPr bwMode="auto">
            <a:xfrm>
              <a:off x="2755" y="2009"/>
              <a:ext cx="84" cy="95"/>
            </a:xfrm>
            <a:custGeom>
              <a:avLst/>
              <a:gdLst>
                <a:gd name="T0" fmla="*/ 50 w 168"/>
                <a:gd name="T1" fmla="*/ 112 h 189"/>
                <a:gd name="T2" fmla="*/ 20 w 168"/>
                <a:gd name="T3" fmla="*/ 108 h 189"/>
                <a:gd name="T4" fmla="*/ 26 w 168"/>
                <a:gd name="T5" fmla="*/ 66 h 189"/>
                <a:gd name="T6" fmla="*/ 0 w 168"/>
                <a:gd name="T7" fmla="*/ 27 h 189"/>
                <a:gd name="T8" fmla="*/ 70 w 168"/>
                <a:gd name="T9" fmla="*/ 9 h 189"/>
                <a:gd name="T10" fmla="*/ 93 w 168"/>
                <a:gd name="T11" fmla="*/ 28 h 189"/>
                <a:gd name="T12" fmla="*/ 121 w 168"/>
                <a:gd name="T13" fmla="*/ 0 h 189"/>
                <a:gd name="T14" fmla="*/ 134 w 168"/>
                <a:gd name="T15" fmla="*/ 74 h 189"/>
                <a:gd name="T16" fmla="*/ 168 w 168"/>
                <a:gd name="T17" fmla="*/ 119 h 189"/>
                <a:gd name="T18" fmla="*/ 123 w 168"/>
                <a:gd name="T19" fmla="*/ 148 h 189"/>
                <a:gd name="T20" fmla="*/ 100 w 168"/>
                <a:gd name="T21" fmla="*/ 189 h 189"/>
                <a:gd name="T22" fmla="*/ 76 w 168"/>
                <a:gd name="T23" fmla="*/ 142 h 189"/>
                <a:gd name="T24" fmla="*/ 25 w 168"/>
                <a:gd name="T25" fmla="*/ 151 h 189"/>
                <a:gd name="T26" fmla="*/ 50 w 168"/>
                <a:gd name="T27" fmla="*/ 112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8" h="189">
                  <a:moveTo>
                    <a:pt x="50" y="112"/>
                  </a:moveTo>
                  <a:lnTo>
                    <a:pt x="20" y="108"/>
                  </a:lnTo>
                  <a:lnTo>
                    <a:pt x="26" y="66"/>
                  </a:lnTo>
                  <a:lnTo>
                    <a:pt x="0" y="27"/>
                  </a:lnTo>
                  <a:lnTo>
                    <a:pt x="70" y="9"/>
                  </a:lnTo>
                  <a:lnTo>
                    <a:pt x="93" y="28"/>
                  </a:lnTo>
                  <a:lnTo>
                    <a:pt x="121" y="0"/>
                  </a:lnTo>
                  <a:lnTo>
                    <a:pt x="134" y="74"/>
                  </a:lnTo>
                  <a:lnTo>
                    <a:pt x="168" y="119"/>
                  </a:lnTo>
                  <a:lnTo>
                    <a:pt x="123" y="148"/>
                  </a:lnTo>
                  <a:lnTo>
                    <a:pt x="100" y="189"/>
                  </a:lnTo>
                  <a:lnTo>
                    <a:pt x="76" y="142"/>
                  </a:lnTo>
                  <a:lnTo>
                    <a:pt x="25" y="151"/>
                  </a:lnTo>
                  <a:lnTo>
                    <a:pt x="50" y="112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5"/>
            <p:cNvSpPr>
              <a:spLocks/>
            </p:cNvSpPr>
            <p:nvPr/>
          </p:nvSpPr>
          <p:spPr bwMode="auto">
            <a:xfrm>
              <a:off x="2843" y="2147"/>
              <a:ext cx="135" cy="381"/>
            </a:xfrm>
            <a:custGeom>
              <a:avLst/>
              <a:gdLst>
                <a:gd name="T0" fmla="*/ 129 w 268"/>
                <a:gd name="T1" fmla="*/ 761 h 761"/>
                <a:gd name="T2" fmla="*/ 142 w 268"/>
                <a:gd name="T3" fmla="*/ 240 h 761"/>
                <a:gd name="T4" fmla="*/ 268 w 268"/>
                <a:gd name="T5" fmla="*/ 55 h 761"/>
                <a:gd name="T6" fmla="*/ 166 w 268"/>
                <a:gd name="T7" fmla="*/ 106 h 761"/>
                <a:gd name="T8" fmla="*/ 142 w 268"/>
                <a:gd name="T9" fmla="*/ 23 h 761"/>
                <a:gd name="T10" fmla="*/ 98 w 268"/>
                <a:gd name="T11" fmla="*/ 0 h 761"/>
                <a:gd name="T12" fmla="*/ 109 w 268"/>
                <a:gd name="T13" fmla="*/ 119 h 761"/>
                <a:gd name="T14" fmla="*/ 0 w 268"/>
                <a:gd name="T15" fmla="*/ 113 h 761"/>
                <a:gd name="T16" fmla="*/ 57 w 268"/>
                <a:gd name="T17" fmla="*/ 189 h 761"/>
                <a:gd name="T18" fmla="*/ 64 w 268"/>
                <a:gd name="T19" fmla="*/ 652 h 761"/>
                <a:gd name="T20" fmla="*/ 129 w 268"/>
                <a:gd name="T21" fmla="*/ 761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68" h="761">
                  <a:moveTo>
                    <a:pt x="129" y="761"/>
                  </a:moveTo>
                  <a:lnTo>
                    <a:pt x="142" y="240"/>
                  </a:lnTo>
                  <a:lnTo>
                    <a:pt x="268" y="55"/>
                  </a:lnTo>
                  <a:lnTo>
                    <a:pt x="166" y="106"/>
                  </a:lnTo>
                  <a:lnTo>
                    <a:pt x="142" y="23"/>
                  </a:lnTo>
                  <a:lnTo>
                    <a:pt x="98" y="0"/>
                  </a:lnTo>
                  <a:lnTo>
                    <a:pt x="109" y="119"/>
                  </a:lnTo>
                  <a:lnTo>
                    <a:pt x="0" y="113"/>
                  </a:lnTo>
                  <a:lnTo>
                    <a:pt x="57" y="189"/>
                  </a:lnTo>
                  <a:lnTo>
                    <a:pt x="64" y="652"/>
                  </a:lnTo>
                  <a:lnTo>
                    <a:pt x="129" y="761"/>
                  </a:lnTo>
                  <a:close/>
                </a:path>
              </a:pathLst>
            </a:custGeom>
            <a:solidFill>
              <a:srgbClr val="5E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06727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0429" y="188640"/>
            <a:ext cx="5544616" cy="504056"/>
          </a:xfrm>
          <a:prstGeom prst="rect">
            <a:avLst/>
          </a:prstGeom>
          <a:solidFill>
            <a:srgbClr val="FF0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 O D Z I M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77433" y="6070683"/>
            <a:ext cx="149047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252775" y="5932764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Poznáte roční období na obrázku</a:t>
            </a:r>
            <a:r>
              <a:rPr lang="cs-CZ" sz="4000" dirty="0" smtClean="0">
                <a:solidFill>
                  <a:srgbClr val="7030A0"/>
                </a:solidFill>
              </a:rPr>
              <a:t>?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507385" y="5829507"/>
            <a:ext cx="914400" cy="914400"/>
          </a:xfrm>
          <a:prstGeom prst="smileyFace">
            <a:avLst/>
          </a:prstGeom>
          <a:solidFill>
            <a:srgbClr val="FFFF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radoslav.pekny\AppData\Local\Microsoft\Windows\Temporary Internet Files\Content.IE5\ZPCSRFQU\MP9004011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40" y="940732"/>
            <a:ext cx="7955006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4FHQ82KX\MC90023941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75" y="219347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4FHQ82KX\MC90023941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9211" y="188640"/>
            <a:ext cx="1580176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9"/>
          <p:cNvGrpSpPr>
            <a:grpSpLocks noChangeAspect="1"/>
          </p:cNvGrpSpPr>
          <p:nvPr/>
        </p:nvGrpSpPr>
        <p:grpSpPr bwMode="auto">
          <a:xfrm>
            <a:off x="7155657" y="4346905"/>
            <a:ext cx="6945313" cy="2155826"/>
            <a:chOff x="2320" y="1622"/>
            <a:chExt cx="4375" cy="1358"/>
          </a:xfrm>
        </p:grpSpPr>
        <p:sp>
          <p:nvSpPr>
            <p:cNvPr id="6" name="AutoShape 8"/>
            <p:cNvSpPr>
              <a:spLocks noChangeAspect="1" noChangeArrowheads="1" noTextEdit="1"/>
            </p:cNvSpPr>
            <p:nvPr/>
          </p:nvSpPr>
          <p:spPr bwMode="auto">
            <a:xfrm>
              <a:off x="3833" y="1677"/>
              <a:ext cx="1138" cy="9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5653" y="2202"/>
              <a:ext cx="1042" cy="778"/>
            </a:xfrm>
            <a:custGeom>
              <a:avLst/>
              <a:gdLst>
                <a:gd name="T0" fmla="*/ 756 w 2084"/>
                <a:gd name="T1" fmla="*/ 0 h 1554"/>
                <a:gd name="T2" fmla="*/ 1720 w 2084"/>
                <a:gd name="T3" fmla="*/ 265 h 1554"/>
                <a:gd name="T4" fmla="*/ 2084 w 2084"/>
                <a:gd name="T5" fmla="*/ 664 h 1554"/>
                <a:gd name="T6" fmla="*/ 1734 w 2084"/>
                <a:gd name="T7" fmla="*/ 1554 h 1554"/>
                <a:gd name="T8" fmla="*/ 623 w 2084"/>
                <a:gd name="T9" fmla="*/ 1470 h 1554"/>
                <a:gd name="T10" fmla="*/ 101 w 2084"/>
                <a:gd name="T11" fmla="*/ 1534 h 1554"/>
                <a:gd name="T12" fmla="*/ 0 w 2084"/>
                <a:gd name="T13" fmla="*/ 1383 h 1554"/>
                <a:gd name="T14" fmla="*/ 451 w 2084"/>
                <a:gd name="T15" fmla="*/ 820 h 1554"/>
                <a:gd name="T16" fmla="*/ 550 w 2084"/>
                <a:gd name="T17" fmla="*/ 51 h 1554"/>
                <a:gd name="T18" fmla="*/ 756 w 2084"/>
                <a:gd name="T19" fmla="*/ 0 h 15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4" h="1554">
                  <a:moveTo>
                    <a:pt x="756" y="0"/>
                  </a:moveTo>
                  <a:lnTo>
                    <a:pt x="1720" y="265"/>
                  </a:lnTo>
                  <a:lnTo>
                    <a:pt x="2084" y="664"/>
                  </a:lnTo>
                  <a:lnTo>
                    <a:pt x="1734" y="1554"/>
                  </a:lnTo>
                  <a:lnTo>
                    <a:pt x="623" y="1470"/>
                  </a:lnTo>
                  <a:lnTo>
                    <a:pt x="101" y="1534"/>
                  </a:lnTo>
                  <a:lnTo>
                    <a:pt x="0" y="1383"/>
                  </a:lnTo>
                  <a:lnTo>
                    <a:pt x="451" y="820"/>
                  </a:lnTo>
                  <a:lnTo>
                    <a:pt x="550" y="51"/>
                  </a:lnTo>
                  <a:lnTo>
                    <a:pt x="756" y="0"/>
                  </a:lnTo>
                  <a:close/>
                </a:path>
              </a:pathLst>
            </a:custGeom>
            <a:solidFill>
              <a:srgbClr val="FFDD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323" y="1677"/>
              <a:ext cx="1126" cy="948"/>
            </a:xfrm>
            <a:custGeom>
              <a:avLst/>
              <a:gdLst>
                <a:gd name="T0" fmla="*/ 1539 w 2253"/>
                <a:gd name="T1" fmla="*/ 21 h 1896"/>
                <a:gd name="T2" fmla="*/ 1669 w 2253"/>
                <a:gd name="T3" fmla="*/ 0 h 1896"/>
                <a:gd name="T4" fmla="*/ 1756 w 2253"/>
                <a:gd name="T5" fmla="*/ 71 h 1896"/>
                <a:gd name="T6" fmla="*/ 1725 w 2253"/>
                <a:gd name="T7" fmla="*/ 185 h 1896"/>
                <a:gd name="T8" fmla="*/ 1070 w 2253"/>
                <a:gd name="T9" fmla="*/ 1063 h 1896"/>
                <a:gd name="T10" fmla="*/ 1098 w 2253"/>
                <a:gd name="T11" fmla="*/ 1085 h 1896"/>
                <a:gd name="T12" fmla="*/ 1156 w 2253"/>
                <a:gd name="T13" fmla="*/ 1027 h 1896"/>
                <a:gd name="T14" fmla="*/ 1325 w 2253"/>
                <a:gd name="T15" fmla="*/ 1005 h 1896"/>
                <a:gd name="T16" fmla="*/ 1418 w 2253"/>
                <a:gd name="T17" fmla="*/ 891 h 1896"/>
                <a:gd name="T18" fmla="*/ 1539 w 2253"/>
                <a:gd name="T19" fmla="*/ 906 h 1896"/>
                <a:gd name="T20" fmla="*/ 1575 w 2253"/>
                <a:gd name="T21" fmla="*/ 956 h 1896"/>
                <a:gd name="T22" fmla="*/ 1661 w 2253"/>
                <a:gd name="T23" fmla="*/ 956 h 1896"/>
                <a:gd name="T24" fmla="*/ 1746 w 2253"/>
                <a:gd name="T25" fmla="*/ 1020 h 1896"/>
                <a:gd name="T26" fmla="*/ 1825 w 2253"/>
                <a:gd name="T27" fmla="*/ 969 h 1896"/>
                <a:gd name="T28" fmla="*/ 1954 w 2253"/>
                <a:gd name="T29" fmla="*/ 1027 h 1896"/>
                <a:gd name="T30" fmla="*/ 1925 w 2253"/>
                <a:gd name="T31" fmla="*/ 1098 h 1896"/>
                <a:gd name="T32" fmla="*/ 1939 w 2253"/>
                <a:gd name="T33" fmla="*/ 1140 h 1896"/>
                <a:gd name="T34" fmla="*/ 2032 w 2253"/>
                <a:gd name="T35" fmla="*/ 1147 h 1896"/>
                <a:gd name="T36" fmla="*/ 2032 w 2253"/>
                <a:gd name="T37" fmla="*/ 1225 h 1896"/>
                <a:gd name="T38" fmla="*/ 2153 w 2253"/>
                <a:gd name="T39" fmla="*/ 1240 h 1896"/>
                <a:gd name="T40" fmla="*/ 2160 w 2253"/>
                <a:gd name="T41" fmla="*/ 1340 h 1896"/>
                <a:gd name="T42" fmla="*/ 2224 w 2253"/>
                <a:gd name="T43" fmla="*/ 1439 h 1896"/>
                <a:gd name="T44" fmla="*/ 2253 w 2253"/>
                <a:gd name="T45" fmla="*/ 1526 h 1896"/>
                <a:gd name="T46" fmla="*/ 2246 w 2253"/>
                <a:gd name="T47" fmla="*/ 1618 h 1896"/>
                <a:gd name="T48" fmla="*/ 2081 w 2253"/>
                <a:gd name="T49" fmla="*/ 1618 h 1896"/>
                <a:gd name="T50" fmla="*/ 1918 w 2253"/>
                <a:gd name="T51" fmla="*/ 1660 h 1896"/>
                <a:gd name="T52" fmla="*/ 1782 w 2253"/>
                <a:gd name="T53" fmla="*/ 1696 h 1896"/>
                <a:gd name="T54" fmla="*/ 1711 w 2253"/>
                <a:gd name="T55" fmla="*/ 1660 h 1896"/>
                <a:gd name="T56" fmla="*/ 1626 w 2253"/>
                <a:gd name="T57" fmla="*/ 1653 h 1896"/>
                <a:gd name="T58" fmla="*/ 1554 w 2253"/>
                <a:gd name="T59" fmla="*/ 1704 h 1896"/>
                <a:gd name="T60" fmla="*/ 1405 w 2253"/>
                <a:gd name="T61" fmla="*/ 1711 h 1896"/>
                <a:gd name="T62" fmla="*/ 1325 w 2253"/>
                <a:gd name="T63" fmla="*/ 1711 h 1896"/>
                <a:gd name="T64" fmla="*/ 1262 w 2253"/>
                <a:gd name="T65" fmla="*/ 1760 h 1896"/>
                <a:gd name="T66" fmla="*/ 1141 w 2253"/>
                <a:gd name="T67" fmla="*/ 1725 h 1896"/>
                <a:gd name="T68" fmla="*/ 1063 w 2253"/>
                <a:gd name="T69" fmla="*/ 1696 h 1896"/>
                <a:gd name="T70" fmla="*/ 962 w 2253"/>
                <a:gd name="T71" fmla="*/ 1796 h 1896"/>
                <a:gd name="T72" fmla="*/ 891 w 2253"/>
                <a:gd name="T73" fmla="*/ 1789 h 1896"/>
                <a:gd name="T74" fmla="*/ 863 w 2253"/>
                <a:gd name="T75" fmla="*/ 1847 h 1896"/>
                <a:gd name="T76" fmla="*/ 756 w 2253"/>
                <a:gd name="T77" fmla="*/ 1881 h 1896"/>
                <a:gd name="T78" fmla="*/ 728 w 2253"/>
                <a:gd name="T79" fmla="*/ 1847 h 1896"/>
                <a:gd name="T80" fmla="*/ 692 w 2253"/>
                <a:gd name="T81" fmla="*/ 1889 h 1896"/>
                <a:gd name="T82" fmla="*/ 578 w 2253"/>
                <a:gd name="T83" fmla="*/ 1896 h 1896"/>
                <a:gd name="T84" fmla="*/ 549 w 2253"/>
                <a:gd name="T85" fmla="*/ 1861 h 1896"/>
                <a:gd name="T86" fmla="*/ 507 w 2253"/>
                <a:gd name="T87" fmla="*/ 1889 h 1896"/>
                <a:gd name="T88" fmla="*/ 413 w 2253"/>
                <a:gd name="T89" fmla="*/ 1854 h 1896"/>
                <a:gd name="T90" fmla="*/ 393 w 2253"/>
                <a:gd name="T91" fmla="*/ 1825 h 1896"/>
                <a:gd name="T92" fmla="*/ 335 w 2253"/>
                <a:gd name="T93" fmla="*/ 1839 h 1896"/>
                <a:gd name="T94" fmla="*/ 257 w 2253"/>
                <a:gd name="T95" fmla="*/ 1782 h 1896"/>
                <a:gd name="T96" fmla="*/ 257 w 2253"/>
                <a:gd name="T97" fmla="*/ 1711 h 1896"/>
                <a:gd name="T98" fmla="*/ 172 w 2253"/>
                <a:gd name="T99" fmla="*/ 1711 h 1896"/>
                <a:gd name="T100" fmla="*/ 56 w 2253"/>
                <a:gd name="T101" fmla="*/ 1711 h 1896"/>
                <a:gd name="T102" fmla="*/ 14 w 2253"/>
                <a:gd name="T103" fmla="*/ 1653 h 1896"/>
                <a:gd name="T104" fmla="*/ 0 w 2253"/>
                <a:gd name="T105" fmla="*/ 1553 h 1896"/>
                <a:gd name="T106" fmla="*/ 56 w 2253"/>
                <a:gd name="T107" fmla="*/ 1511 h 1896"/>
                <a:gd name="T108" fmla="*/ 143 w 2253"/>
                <a:gd name="T109" fmla="*/ 1483 h 1896"/>
                <a:gd name="T110" fmla="*/ 114 w 2253"/>
                <a:gd name="T111" fmla="*/ 1361 h 1896"/>
                <a:gd name="T112" fmla="*/ 799 w 2253"/>
                <a:gd name="T113" fmla="*/ 1063 h 1896"/>
                <a:gd name="T114" fmla="*/ 1539 w 2253"/>
                <a:gd name="T115" fmla="*/ 21 h 18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253" h="1896">
                  <a:moveTo>
                    <a:pt x="1539" y="21"/>
                  </a:moveTo>
                  <a:lnTo>
                    <a:pt x="1669" y="0"/>
                  </a:lnTo>
                  <a:lnTo>
                    <a:pt x="1756" y="71"/>
                  </a:lnTo>
                  <a:lnTo>
                    <a:pt x="1725" y="185"/>
                  </a:lnTo>
                  <a:lnTo>
                    <a:pt x="1070" y="1063"/>
                  </a:lnTo>
                  <a:lnTo>
                    <a:pt x="1098" y="1085"/>
                  </a:lnTo>
                  <a:lnTo>
                    <a:pt x="1156" y="1027"/>
                  </a:lnTo>
                  <a:lnTo>
                    <a:pt x="1325" y="1005"/>
                  </a:lnTo>
                  <a:lnTo>
                    <a:pt x="1418" y="891"/>
                  </a:lnTo>
                  <a:lnTo>
                    <a:pt x="1539" y="906"/>
                  </a:lnTo>
                  <a:lnTo>
                    <a:pt x="1575" y="956"/>
                  </a:lnTo>
                  <a:lnTo>
                    <a:pt x="1661" y="956"/>
                  </a:lnTo>
                  <a:lnTo>
                    <a:pt x="1746" y="1020"/>
                  </a:lnTo>
                  <a:lnTo>
                    <a:pt x="1825" y="969"/>
                  </a:lnTo>
                  <a:lnTo>
                    <a:pt x="1954" y="1027"/>
                  </a:lnTo>
                  <a:lnTo>
                    <a:pt x="1925" y="1098"/>
                  </a:lnTo>
                  <a:lnTo>
                    <a:pt x="1939" y="1140"/>
                  </a:lnTo>
                  <a:lnTo>
                    <a:pt x="2032" y="1147"/>
                  </a:lnTo>
                  <a:lnTo>
                    <a:pt x="2032" y="1225"/>
                  </a:lnTo>
                  <a:lnTo>
                    <a:pt x="2153" y="1240"/>
                  </a:lnTo>
                  <a:lnTo>
                    <a:pt x="2160" y="1340"/>
                  </a:lnTo>
                  <a:lnTo>
                    <a:pt x="2224" y="1439"/>
                  </a:lnTo>
                  <a:lnTo>
                    <a:pt x="2253" y="1526"/>
                  </a:lnTo>
                  <a:lnTo>
                    <a:pt x="2246" y="1618"/>
                  </a:lnTo>
                  <a:lnTo>
                    <a:pt x="2081" y="1618"/>
                  </a:lnTo>
                  <a:lnTo>
                    <a:pt x="1918" y="1660"/>
                  </a:lnTo>
                  <a:lnTo>
                    <a:pt x="1782" y="1696"/>
                  </a:lnTo>
                  <a:lnTo>
                    <a:pt x="1711" y="1660"/>
                  </a:lnTo>
                  <a:lnTo>
                    <a:pt x="1626" y="1653"/>
                  </a:lnTo>
                  <a:lnTo>
                    <a:pt x="1554" y="1704"/>
                  </a:lnTo>
                  <a:lnTo>
                    <a:pt x="1405" y="1711"/>
                  </a:lnTo>
                  <a:lnTo>
                    <a:pt x="1325" y="1711"/>
                  </a:lnTo>
                  <a:lnTo>
                    <a:pt x="1262" y="1760"/>
                  </a:lnTo>
                  <a:lnTo>
                    <a:pt x="1141" y="1725"/>
                  </a:lnTo>
                  <a:lnTo>
                    <a:pt x="1063" y="1696"/>
                  </a:lnTo>
                  <a:lnTo>
                    <a:pt x="962" y="1796"/>
                  </a:lnTo>
                  <a:lnTo>
                    <a:pt x="891" y="1789"/>
                  </a:lnTo>
                  <a:lnTo>
                    <a:pt x="863" y="1847"/>
                  </a:lnTo>
                  <a:lnTo>
                    <a:pt x="756" y="1881"/>
                  </a:lnTo>
                  <a:lnTo>
                    <a:pt x="728" y="1847"/>
                  </a:lnTo>
                  <a:lnTo>
                    <a:pt x="692" y="1889"/>
                  </a:lnTo>
                  <a:lnTo>
                    <a:pt x="578" y="1896"/>
                  </a:lnTo>
                  <a:lnTo>
                    <a:pt x="549" y="1861"/>
                  </a:lnTo>
                  <a:lnTo>
                    <a:pt x="507" y="1889"/>
                  </a:lnTo>
                  <a:lnTo>
                    <a:pt x="413" y="1854"/>
                  </a:lnTo>
                  <a:lnTo>
                    <a:pt x="393" y="1825"/>
                  </a:lnTo>
                  <a:lnTo>
                    <a:pt x="335" y="1839"/>
                  </a:lnTo>
                  <a:lnTo>
                    <a:pt x="257" y="1782"/>
                  </a:lnTo>
                  <a:lnTo>
                    <a:pt x="257" y="1711"/>
                  </a:lnTo>
                  <a:lnTo>
                    <a:pt x="172" y="1711"/>
                  </a:lnTo>
                  <a:lnTo>
                    <a:pt x="56" y="1711"/>
                  </a:lnTo>
                  <a:lnTo>
                    <a:pt x="14" y="1653"/>
                  </a:lnTo>
                  <a:lnTo>
                    <a:pt x="0" y="1553"/>
                  </a:lnTo>
                  <a:lnTo>
                    <a:pt x="56" y="1511"/>
                  </a:lnTo>
                  <a:lnTo>
                    <a:pt x="143" y="1483"/>
                  </a:lnTo>
                  <a:lnTo>
                    <a:pt x="114" y="1361"/>
                  </a:lnTo>
                  <a:lnTo>
                    <a:pt x="799" y="1063"/>
                  </a:lnTo>
                  <a:lnTo>
                    <a:pt x="1539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5867" y="1815"/>
              <a:ext cx="614" cy="284"/>
            </a:xfrm>
            <a:custGeom>
              <a:avLst/>
              <a:gdLst>
                <a:gd name="T0" fmla="*/ 1227 w 1227"/>
                <a:gd name="T1" fmla="*/ 147 h 566"/>
                <a:gd name="T2" fmla="*/ 842 w 1227"/>
                <a:gd name="T3" fmla="*/ 0 h 566"/>
                <a:gd name="T4" fmla="*/ 779 w 1227"/>
                <a:gd name="T5" fmla="*/ 238 h 566"/>
                <a:gd name="T6" fmla="*/ 489 w 1227"/>
                <a:gd name="T7" fmla="*/ 91 h 566"/>
                <a:gd name="T8" fmla="*/ 348 w 1227"/>
                <a:gd name="T9" fmla="*/ 389 h 566"/>
                <a:gd name="T10" fmla="*/ 127 w 1227"/>
                <a:gd name="T11" fmla="*/ 297 h 566"/>
                <a:gd name="T12" fmla="*/ 0 w 1227"/>
                <a:gd name="T13" fmla="*/ 369 h 566"/>
                <a:gd name="T14" fmla="*/ 395 w 1227"/>
                <a:gd name="T15" fmla="*/ 566 h 566"/>
                <a:gd name="T16" fmla="*/ 547 w 1227"/>
                <a:gd name="T17" fmla="*/ 256 h 566"/>
                <a:gd name="T18" fmla="*/ 824 w 1227"/>
                <a:gd name="T19" fmla="*/ 419 h 566"/>
                <a:gd name="T20" fmla="*/ 930 w 1227"/>
                <a:gd name="T21" fmla="*/ 148 h 566"/>
                <a:gd name="T22" fmla="*/ 1163 w 1227"/>
                <a:gd name="T23" fmla="*/ 253 h 566"/>
                <a:gd name="T24" fmla="*/ 1227 w 1227"/>
                <a:gd name="T25" fmla="*/ 147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27" h="566">
                  <a:moveTo>
                    <a:pt x="1227" y="147"/>
                  </a:moveTo>
                  <a:lnTo>
                    <a:pt x="842" y="0"/>
                  </a:lnTo>
                  <a:lnTo>
                    <a:pt x="779" y="238"/>
                  </a:lnTo>
                  <a:lnTo>
                    <a:pt x="489" y="91"/>
                  </a:lnTo>
                  <a:lnTo>
                    <a:pt x="348" y="389"/>
                  </a:lnTo>
                  <a:lnTo>
                    <a:pt x="127" y="297"/>
                  </a:lnTo>
                  <a:lnTo>
                    <a:pt x="0" y="369"/>
                  </a:lnTo>
                  <a:lnTo>
                    <a:pt x="395" y="566"/>
                  </a:lnTo>
                  <a:lnTo>
                    <a:pt x="547" y="256"/>
                  </a:lnTo>
                  <a:lnTo>
                    <a:pt x="824" y="419"/>
                  </a:lnTo>
                  <a:lnTo>
                    <a:pt x="930" y="148"/>
                  </a:lnTo>
                  <a:lnTo>
                    <a:pt x="1163" y="253"/>
                  </a:lnTo>
                  <a:lnTo>
                    <a:pt x="1227" y="147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5867" y="1622"/>
              <a:ext cx="420" cy="210"/>
            </a:xfrm>
            <a:custGeom>
              <a:avLst/>
              <a:gdLst>
                <a:gd name="T0" fmla="*/ 841 w 841"/>
                <a:gd name="T1" fmla="*/ 21 h 422"/>
                <a:gd name="T2" fmla="*/ 605 w 841"/>
                <a:gd name="T3" fmla="*/ 0 h 422"/>
                <a:gd name="T4" fmla="*/ 564 w 841"/>
                <a:gd name="T5" fmla="*/ 161 h 422"/>
                <a:gd name="T6" fmla="*/ 304 w 841"/>
                <a:gd name="T7" fmla="*/ 139 h 422"/>
                <a:gd name="T8" fmla="*/ 240 w 841"/>
                <a:gd name="T9" fmla="*/ 328 h 422"/>
                <a:gd name="T10" fmla="*/ 48 w 841"/>
                <a:gd name="T11" fmla="*/ 288 h 422"/>
                <a:gd name="T12" fmla="*/ 0 w 841"/>
                <a:gd name="T13" fmla="*/ 372 h 422"/>
                <a:gd name="T14" fmla="*/ 301 w 841"/>
                <a:gd name="T15" fmla="*/ 422 h 422"/>
                <a:gd name="T16" fmla="*/ 372 w 841"/>
                <a:gd name="T17" fmla="*/ 225 h 422"/>
                <a:gd name="T18" fmla="*/ 624 w 841"/>
                <a:gd name="T19" fmla="*/ 253 h 422"/>
                <a:gd name="T20" fmla="*/ 646 w 841"/>
                <a:gd name="T21" fmla="*/ 96 h 422"/>
                <a:gd name="T22" fmla="*/ 779 w 841"/>
                <a:gd name="T23" fmla="*/ 106 h 422"/>
                <a:gd name="T24" fmla="*/ 841 w 841"/>
                <a:gd name="T25" fmla="*/ 21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1" h="422">
                  <a:moveTo>
                    <a:pt x="841" y="21"/>
                  </a:moveTo>
                  <a:lnTo>
                    <a:pt x="605" y="0"/>
                  </a:lnTo>
                  <a:lnTo>
                    <a:pt x="564" y="161"/>
                  </a:lnTo>
                  <a:lnTo>
                    <a:pt x="304" y="139"/>
                  </a:lnTo>
                  <a:lnTo>
                    <a:pt x="240" y="328"/>
                  </a:lnTo>
                  <a:lnTo>
                    <a:pt x="48" y="288"/>
                  </a:lnTo>
                  <a:lnTo>
                    <a:pt x="0" y="372"/>
                  </a:lnTo>
                  <a:lnTo>
                    <a:pt x="301" y="422"/>
                  </a:lnTo>
                  <a:lnTo>
                    <a:pt x="372" y="225"/>
                  </a:lnTo>
                  <a:lnTo>
                    <a:pt x="624" y="253"/>
                  </a:lnTo>
                  <a:lnTo>
                    <a:pt x="646" y="96"/>
                  </a:lnTo>
                  <a:lnTo>
                    <a:pt x="779" y="106"/>
                  </a:lnTo>
                  <a:lnTo>
                    <a:pt x="841" y="21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4"/>
            <p:cNvSpPr>
              <a:spLocks/>
            </p:cNvSpPr>
            <p:nvPr/>
          </p:nvSpPr>
          <p:spPr bwMode="auto">
            <a:xfrm>
              <a:off x="2404" y="2408"/>
              <a:ext cx="372" cy="107"/>
            </a:xfrm>
            <a:custGeom>
              <a:avLst/>
              <a:gdLst>
                <a:gd name="T0" fmla="*/ 742 w 742"/>
                <a:gd name="T1" fmla="*/ 121 h 214"/>
                <a:gd name="T2" fmla="*/ 635 w 742"/>
                <a:gd name="T3" fmla="*/ 179 h 214"/>
                <a:gd name="T4" fmla="*/ 478 w 742"/>
                <a:gd name="T5" fmla="*/ 164 h 214"/>
                <a:gd name="T6" fmla="*/ 371 w 742"/>
                <a:gd name="T7" fmla="*/ 199 h 214"/>
                <a:gd name="T8" fmla="*/ 256 w 742"/>
                <a:gd name="T9" fmla="*/ 214 h 214"/>
                <a:gd name="T10" fmla="*/ 115 w 742"/>
                <a:gd name="T11" fmla="*/ 185 h 214"/>
                <a:gd name="T12" fmla="*/ 14 w 742"/>
                <a:gd name="T13" fmla="*/ 185 h 214"/>
                <a:gd name="T14" fmla="*/ 0 w 742"/>
                <a:gd name="T15" fmla="*/ 136 h 214"/>
                <a:gd name="T16" fmla="*/ 200 w 742"/>
                <a:gd name="T17" fmla="*/ 85 h 214"/>
                <a:gd name="T18" fmla="*/ 336 w 742"/>
                <a:gd name="T19" fmla="*/ 36 h 214"/>
                <a:gd name="T20" fmla="*/ 407 w 742"/>
                <a:gd name="T21" fmla="*/ 0 h 214"/>
                <a:gd name="T22" fmla="*/ 528 w 742"/>
                <a:gd name="T23" fmla="*/ 29 h 214"/>
                <a:gd name="T24" fmla="*/ 735 w 742"/>
                <a:gd name="T25" fmla="*/ 36 h 214"/>
                <a:gd name="T26" fmla="*/ 742 w 742"/>
                <a:gd name="T27" fmla="*/ 121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742" h="214">
                  <a:moveTo>
                    <a:pt x="742" y="121"/>
                  </a:moveTo>
                  <a:lnTo>
                    <a:pt x="635" y="179"/>
                  </a:lnTo>
                  <a:lnTo>
                    <a:pt x="478" y="164"/>
                  </a:lnTo>
                  <a:lnTo>
                    <a:pt x="371" y="199"/>
                  </a:lnTo>
                  <a:lnTo>
                    <a:pt x="256" y="214"/>
                  </a:lnTo>
                  <a:lnTo>
                    <a:pt x="115" y="185"/>
                  </a:lnTo>
                  <a:lnTo>
                    <a:pt x="14" y="185"/>
                  </a:lnTo>
                  <a:lnTo>
                    <a:pt x="0" y="136"/>
                  </a:lnTo>
                  <a:lnTo>
                    <a:pt x="200" y="85"/>
                  </a:lnTo>
                  <a:lnTo>
                    <a:pt x="336" y="36"/>
                  </a:lnTo>
                  <a:lnTo>
                    <a:pt x="407" y="0"/>
                  </a:lnTo>
                  <a:lnTo>
                    <a:pt x="528" y="29"/>
                  </a:lnTo>
                  <a:lnTo>
                    <a:pt x="735" y="36"/>
                  </a:lnTo>
                  <a:lnTo>
                    <a:pt x="742" y="121"/>
                  </a:lnTo>
                  <a:close/>
                </a:path>
              </a:pathLst>
            </a:custGeom>
            <a:solidFill>
              <a:srgbClr val="9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5"/>
            <p:cNvSpPr>
              <a:spLocks/>
            </p:cNvSpPr>
            <p:nvPr/>
          </p:nvSpPr>
          <p:spPr bwMode="auto">
            <a:xfrm>
              <a:off x="2586" y="2366"/>
              <a:ext cx="96" cy="98"/>
            </a:xfrm>
            <a:custGeom>
              <a:avLst/>
              <a:gdLst>
                <a:gd name="T0" fmla="*/ 41 w 191"/>
                <a:gd name="T1" fmla="*/ 89 h 197"/>
                <a:gd name="T2" fmla="*/ 35 w 191"/>
                <a:gd name="T3" fmla="*/ 46 h 197"/>
                <a:gd name="T4" fmla="*/ 51 w 191"/>
                <a:gd name="T5" fmla="*/ 50 h 197"/>
                <a:gd name="T6" fmla="*/ 100 w 191"/>
                <a:gd name="T7" fmla="*/ 0 h 197"/>
                <a:gd name="T8" fmla="*/ 103 w 191"/>
                <a:gd name="T9" fmla="*/ 48 h 197"/>
                <a:gd name="T10" fmla="*/ 152 w 191"/>
                <a:gd name="T11" fmla="*/ 29 h 197"/>
                <a:gd name="T12" fmla="*/ 153 w 191"/>
                <a:gd name="T13" fmla="*/ 69 h 197"/>
                <a:gd name="T14" fmla="*/ 191 w 191"/>
                <a:gd name="T15" fmla="*/ 92 h 197"/>
                <a:gd name="T16" fmla="*/ 161 w 191"/>
                <a:gd name="T17" fmla="*/ 113 h 197"/>
                <a:gd name="T18" fmla="*/ 168 w 191"/>
                <a:gd name="T19" fmla="*/ 155 h 197"/>
                <a:gd name="T20" fmla="*/ 127 w 191"/>
                <a:gd name="T21" fmla="*/ 141 h 197"/>
                <a:gd name="T22" fmla="*/ 125 w 191"/>
                <a:gd name="T23" fmla="*/ 197 h 197"/>
                <a:gd name="T24" fmla="*/ 65 w 191"/>
                <a:gd name="T25" fmla="*/ 147 h 197"/>
                <a:gd name="T26" fmla="*/ 47 w 191"/>
                <a:gd name="T27" fmla="*/ 157 h 197"/>
                <a:gd name="T28" fmla="*/ 43 w 191"/>
                <a:gd name="T29" fmla="*/ 101 h 197"/>
                <a:gd name="T30" fmla="*/ 0 w 191"/>
                <a:gd name="T31" fmla="*/ 105 h 197"/>
                <a:gd name="T32" fmla="*/ 7 w 191"/>
                <a:gd name="T33" fmla="*/ 78 h 197"/>
                <a:gd name="T34" fmla="*/ 41 w 191"/>
                <a:gd name="T35" fmla="*/ 89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7">
                  <a:moveTo>
                    <a:pt x="41" y="89"/>
                  </a:moveTo>
                  <a:lnTo>
                    <a:pt x="35" y="46"/>
                  </a:lnTo>
                  <a:lnTo>
                    <a:pt x="51" y="50"/>
                  </a:lnTo>
                  <a:lnTo>
                    <a:pt x="100" y="0"/>
                  </a:lnTo>
                  <a:lnTo>
                    <a:pt x="103" y="48"/>
                  </a:lnTo>
                  <a:lnTo>
                    <a:pt x="152" y="29"/>
                  </a:lnTo>
                  <a:lnTo>
                    <a:pt x="153" y="69"/>
                  </a:lnTo>
                  <a:lnTo>
                    <a:pt x="191" y="92"/>
                  </a:lnTo>
                  <a:lnTo>
                    <a:pt x="161" y="113"/>
                  </a:lnTo>
                  <a:lnTo>
                    <a:pt x="168" y="155"/>
                  </a:lnTo>
                  <a:lnTo>
                    <a:pt x="127" y="141"/>
                  </a:lnTo>
                  <a:lnTo>
                    <a:pt x="125" y="197"/>
                  </a:lnTo>
                  <a:lnTo>
                    <a:pt x="65" y="147"/>
                  </a:lnTo>
                  <a:lnTo>
                    <a:pt x="47" y="157"/>
                  </a:lnTo>
                  <a:lnTo>
                    <a:pt x="43" y="101"/>
                  </a:lnTo>
                  <a:lnTo>
                    <a:pt x="0" y="105"/>
                  </a:lnTo>
                  <a:lnTo>
                    <a:pt x="7" y="78"/>
                  </a:lnTo>
                  <a:lnTo>
                    <a:pt x="41" y="89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6"/>
            <p:cNvSpPr>
              <a:spLocks/>
            </p:cNvSpPr>
            <p:nvPr/>
          </p:nvSpPr>
          <p:spPr bwMode="auto">
            <a:xfrm>
              <a:off x="2708" y="2187"/>
              <a:ext cx="663" cy="317"/>
            </a:xfrm>
            <a:custGeom>
              <a:avLst/>
              <a:gdLst>
                <a:gd name="T0" fmla="*/ 165 w 1326"/>
                <a:gd name="T1" fmla="*/ 555 h 633"/>
                <a:gd name="T2" fmla="*/ 293 w 1326"/>
                <a:gd name="T3" fmla="*/ 591 h 633"/>
                <a:gd name="T4" fmla="*/ 400 w 1326"/>
                <a:gd name="T5" fmla="*/ 633 h 633"/>
                <a:gd name="T6" fmla="*/ 541 w 1326"/>
                <a:gd name="T7" fmla="*/ 620 h 633"/>
                <a:gd name="T8" fmla="*/ 655 w 1326"/>
                <a:gd name="T9" fmla="*/ 555 h 633"/>
                <a:gd name="T10" fmla="*/ 905 w 1326"/>
                <a:gd name="T11" fmla="*/ 584 h 633"/>
                <a:gd name="T12" fmla="*/ 1019 w 1326"/>
                <a:gd name="T13" fmla="*/ 548 h 633"/>
                <a:gd name="T14" fmla="*/ 1140 w 1326"/>
                <a:gd name="T15" fmla="*/ 584 h 633"/>
                <a:gd name="T16" fmla="*/ 1326 w 1326"/>
                <a:gd name="T17" fmla="*/ 519 h 633"/>
                <a:gd name="T18" fmla="*/ 1219 w 1326"/>
                <a:gd name="T19" fmla="*/ 305 h 633"/>
                <a:gd name="T20" fmla="*/ 1162 w 1326"/>
                <a:gd name="T21" fmla="*/ 241 h 633"/>
                <a:gd name="T22" fmla="*/ 1041 w 1326"/>
                <a:gd name="T23" fmla="*/ 241 h 633"/>
                <a:gd name="T24" fmla="*/ 990 w 1326"/>
                <a:gd name="T25" fmla="*/ 100 h 633"/>
                <a:gd name="T26" fmla="*/ 891 w 1326"/>
                <a:gd name="T27" fmla="*/ 50 h 633"/>
                <a:gd name="T28" fmla="*/ 755 w 1326"/>
                <a:gd name="T29" fmla="*/ 65 h 633"/>
                <a:gd name="T30" fmla="*/ 698 w 1326"/>
                <a:gd name="T31" fmla="*/ 0 h 633"/>
                <a:gd name="T32" fmla="*/ 527 w 1326"/>
                <a:gd name="T33" fmla="*/ 85 h 633"/>
                <a:gd name="T34" fmla="*/ 463 w 1326"/>
                <a:gd name="T35" fmla="*/ 120 h 633"/>
                <a:gd name="T36" fmla="*/ 427 w 1326"/>
                <a:gd name="T37" fmla="*/ 156 h 633"/>
                <a:gd name="T38" fmla="*/ 279 w 1326"/>
                <a:gd name="T39" fmla="*/ 162 h 633"/>
                <a:gd name="T40" fmla="*/ 236 w 1326"/>
                <a:gd name="T41" fmla="*/ 198 h 633"/>
                <a:gd name="T42" fmla="*/ 201 w 1326"/>
                <a:gd name="T43" fmla="*/ 276 h 633"/>
                <a:gd name="T44" fmla="*/ 201 w 1326"/>
                <a:gd name="T45" fmla="*/ 334 h 633"/>
                <a:gd name="T46" fmla="*/ 65 w 1326"/>
                <a:gd name="T47" fmla="*/ 327 h 633"/>
                <a:gd name="T48" fmla="*/ 0 w 1326"/>
                <a:gd name="T49" fmla="*/ 341 h 633"/>
                <a:gd name="T50" fmla="*/ 0 w 1326"/>
                <a:gd name="T51" fmla="*/ 441 h 633"/>
                <a:gd name="T52" fmla="*/ 7 w 1326"/>
                <a:gd name="T53" fmla="*/ 512 h 633"/>
                <a:gd name="T54" fmla="*/ 29 w 1326"/>
                <a:gd name="T55" fmla="*/ 562 h 633"/>
                <a:gd name="T56" fmla="*/ 107 w 1326"/>
                <a:gd name="T57" fmla="*/ 584 h 633"/>
                <a:gd name="T58" fmla="*/ 165 w 1326"/>
                <a:gd name="T59" fmla="*/ 555 h 6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26" h="633">
                  <a:moveTo>
                    <a:pt x="165" y="555"/>
                  </a:moveTo>
                  <a:lnTo>
                    <a:pt x="293" y="591"/>
                  </a:lnTo>
                  <a:lnTo>
                    <a:pt x="400" y="633"/>
                  </a:lnTo>
                  <a:lnTo>
                    <a:pt x="541" y="620"/>
                  </a:lnTo>
                  <a:lnTo>
                    <a:pt x="655" y="555"/>
                  </a:lnTo>
                  <a:lnTo>
                    <a:pt x="905" y="584"/>
                  </a:lnTo>
                  <a:lnTo>
                    <a:pt x="1019" y="548"/>
                  </a:lnTo>
                  <a:lnTo>
                    <a:pt x="1140" y="584"/>
                  </a:lnTo>
                  <a:lnTo>
                    <a:pt x="1326" y="519"/>
                  </a:lnTo>
                  <a:lnTo>
                    <a:pt x="1219" y="305"/>
                  </a:lnTo>
                  <a:lnTo>
                    <a:pt x="1162" y="241"/>
                  </a:lnTo>
                  <a:lnTo>
                    <a:pt x="1041" y="241"/>
                  </a:lnTo>
                  <a:lnTo>
                    <a:pt x="990" y="100"/>
                  </a:lnTo>
                  <a:lnTo>
                    <a:pt x="891" y="50"/>
                  </a:lnTo>
                  <a:lnTo>
                    <a:pt x="755" y="65"/>
                  </a:lnTo>
                  <a:lnTo>
                    <a:pt x="698" y="0"/>
                  </a:lnTo>
                  <a:lnTo>
                    <a:pt x="527" y="85"/>
                  </a:lnTo>
                  <a:lnTo>
                    <a:pt x="463" y="120"/>
                  </a:lnTo>
                  <a:lnTo>
                    <a:pt x="427" y="156"/>
                  </a:lnTo>
                  <a:lnTo>
                    <a:pt x="279" y="162"/>
                  </a:lnTo>
                  <a:lnTo>
                    <a:pt x="236" y="198"/>
                  </a:lnTo>
                  <a:lnTo>
                    <a:pt x="201" y="276"/>
                  </a:lnTo>
                  <a:lnTo>
                    <a:pt x="201" y="334"/>
                  </a:lnTo>
                  <a:lnTo>
                    <a:pt x="65" y="327"/>
                  </a:lnTo>
                  <a:lnTo>
                    <a:pt x="0" y="341"/>
                  </a:lnTo>
                  <a:lnTo>
                    <a:pt x="0" y="441"/>
                  </a:lnTo>
                  <a:lnTo>
                    <a:pt x="7" y="512"/>
                  </a:lnTo>
                  <a:lnTo>
                    <a:pt x="29" y="562"/>
                  </a:lnTo>
                  <a:lnTo>
                    <a:pt x="107" y="584"/>
                  </a:lnTo>
                  <a:lnTo>
                    <a:pt x="165" y="555"/>
                  </a:lnTo>
                  <a:close/>
                </a:path>
              </a:pathLst>
            </a:custGeom>
            <a:solidFill>
              <a:srgbClr val="9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7"/>
            <p:cNvSpPr>
              <a:spLocks/>
            </p:cNvSpPr>
            <p:nvPr/>
          </p:nvSpPr>
          <p:spPr bwMode="auto">
            <a:xfrm>
              <a:off x="2972" y="2224"/>
              <a:ext cx="82" cy="87"/>
            </a:xfrm>
            <a:custGeom>
              <a:avLst/>
              <a:gdLst>
                <a:gd name="T0" fmla="*/ 50 w 164"/>
                <a:gd name="T1" fmla="*/ 32 h 174"/>
                <a:gd name="T2" fmla="*/ 80 w 164"/>
                <a:gd name="T3" fmla="*/ 2 h 174"/>
                <a:gd name="T4" fmla="*/ 87 w 164"/>
                <a:gd name="T5" fmla="*/ 17 h 174"/>
                <a:gd name="T6" fmla="*/ 156 w 164"/>
                <a:gd name="T7" fmla="*/ 26 h 174"/>
                <a:gd name="T8" fmla="*/ 119 w 164"/>
                <a:gd name="T9" fmla="*/ 57 h 174"/>
                <a:gd name="T10" fmla="*/ 164 w 164"/>
                <a:gd name="T11" fmla="*/ 84 h 174"/>
                <a:gd name="T12" fmla="*/ 133 w 164"/>
                <a:gd name="T13" fmla="*/ 109 h 174"/>
                <a:gd name="T14" fmla="*/ 138 w 164"/>
                <a:gd name="T15" fmla="*/ 154 h 174"/>
                <a:gd name="T16" fmla="*/ 103 w 164"/>
                <a:gd name="T17" fmla="*/ 143 h 174"/>
                <a:gd name="T18" fmla="*/ 74 w 164"/>
                <a:gd name="T19" fmla="*/ 174 h 174"/>
                <a:gd name="T20" fmla="*/ 61 w 164"/>
                <a:gd name="T21" fmla="*/ 131 h 174"/>
                <a:gd name="T22" fmla="*/ 15 w 164"/>
                <a:gd name="T23" fmla="*/ 163 h 174"/>
                <a:gd name="T24" fmla="*/ 17 w 164"/>
                <a:gd name="T25" fmla="*/ 85 h 174"/>
                <a:gd name="T26" fmla="*/ 0 w 164"/>
                <a:gd name="T27" fmla="*/ 78 h 174"/>
                <a:gd name="T28" fmla="*/ 41 w 164"/>
                <a:gd name="T29" fmla="*/ 41 h 174"/>
                <a:gd name="T30" fmla="*/ 13 w 164"/>
                <a:gd name="T31" fmla="*/ 10 h 174"/>
                <a:gd name="T32" fmla="*/ 38 w 164"/>
                <a:gd name="T33" fmla="*/ 0 h 174"/>
                <a:gd name="T34" fmla="*/ 50 w 164"/>
                <a:gd name="T35" fmla="*/ 32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4" h="174">
                  <a:moveTo>
                    <a:pt x="50" y="32"/>
                  </a:moveTo>
                  <a:lnTo>
                    <a:pt x="80" y="2"/>
                  </a:lnTo>
                  <a:lnTo>
                    <a:pt x="87" y="17"/>
                  </a:lnTo>
                  <a:lnTo>
                    <a:pt x="156" y="26"/>
                  </a:lnTo>
                  <a:lnTo>
                    <a:pt x="119" y="57"/>
                  </a:lnTo>
                  <a:lnTo>
                    <a:pt x="164" y="84"/>
                  </a:lnTo>
                  <a:lnTo>
                    <a:pt x="133" y="109"/>
                  </a:lnTo>
                  <a:lnTo>
                    <a:pt x="138" y="154"/>
                  </a:lnTo>
                  <a:lnTo>
                    <a:pt x="103" y="143"/>
                  </a:lnTo>
                  <a:lnTo>
                    <a:pt x="74" y="174"/>
                  </a:lnTo>
                  <a:lnTo>
                    <a:pt x="61" y="131"/>
                  </a:lnTo>
                  <a:lnTo>
                    <a:pt x="15" y="163"/>
                  </a:lnTo>
                  <a:lnTo>
                    <a:pt x="17" y="85"/>
                  </a:lnTo>
                  <a:lnTo>
                    <a:pt x="0" y="78"/>
                  </a:lnTo>
                  <a:lnTo>
                    <a:pt x="41" y="41"/>
                  </a:lnTo>
                  <a:lnTo>
                    <a:pt x="13" y="10"/>
                  </a:lnTo>
                  <a:lnTo>
                    <a:pt x="38" y="0"/>
                  </a:lnTo>
                  <a:lnTo>
                    <a:pt x="50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>
              <a:off x="2491" y="2474"/>
              <a:ext cx="87" cy="49"/>
            </a:xfrm>
            <a:custGeom>
              <a:avLst/>
              <a:gdLst>
                <a:gd name="T0" fmla="*/ 174 w 174"/>
                <a:gd name="T1" fmla="*/ 34 h 98"/>
                <a:gd name="T2" fmla="*/ 174 w 174"/>
                <a:gd name="T3" fmla="*/ 31 h 98"/>
                <a:gd name="T4" fmla="*/ 173 w 174"/>
                <a:gd name="T5" fmla="*/ 22 h 98"/>
                <a:gd name="T6" fmla="*/ 168 w 174"/>
                <a:gd name="T7" fmla="*/ 16 h 98"/>
                <a:gd name="T8" fmla="*/ 159 w 174"/>
                <a:gd name="T9" fmla="*/ 17 h 98"/>
                <a:gd name="T10" fmla="*/ 148 w 174"/>
                <a:gd name="T11" fmla="*/ 20 h 98"/>
                <a:gd name="T12" fmla="*/ 139 w 174"/>
                <a:gd name="T13" fmla="*/ 20 h 98"/>
                <a:gd name="T14" fmla="*/ 133 w 174"/>
                <a:gd name="T15" fmla="*/ 17 h 98"/>
                <a:gd name="T16" fmla="*/ 130 w 174"/>
                <a:gd name="T17" fmla="*/ 9 h 98"/>
                <a:gd name="T18" fmla="*/ 125 w 174"/>
                <a:gd name="T19" fmla="*/ 1 h 98"/>
                <a:gd name="T20" fmla="*/ 115 w 174"/>
                <a:gd name="T21" fmla="*/ 0 h 98"/>
                <a:gd name="T22" fmla="*/ 105 w 174"/>
                <a:gd name="T23" fmla="*/ 5 h 98"/>
                <a:gd name="T24" fmla="*/ 99 w 174"/>
                <a:gd name="T25" fmla="*/ 19 h 98"/>
                <a:gd name="T26" fmla="*/ 96 w 174"/>
                <a:gd name="T27" fmla="*/ 28 h 98"/>
                <a:gd name="T28" fmla="*/ 87 w 174"/>
                <a:gd name="T29" fmla="*/ 32 h 98"/>
                <a:gd name="T30" fmla="*/ 77 w 174"/>
                <a:gd name="T31" fmla="*/ 30 h 98"/>
                <a:gd name="T32" fmla="*/ 70 w 174"/>
                <a:gd name="T33" fmla="*/ 20 h 98"/>
                <a:gd name="T34" fmla="*/ 67 w 174"/>
                <a:gd name="T35" fmla="*/ 15 h 98"/>
                <a:gd name="T36" fmla="*/ 61 w 174"/>
                <a:gd name="T37" fmla="*/ 12 h 98"/>
                <a:gd name="T38" fmla="*/ 54 w 174"/>
                <a:gd name="T39" fmla="*/ 12 h 98"/>
                <a:gd name="T40" fmla="*/ 49 w 174"/>
                <a:gd name="T41" fmla="*/ 15 h 98"/>
                <a:gd name="T42" fmla="*/ 42 w 174"/>
                <a:gd name="T43" fmla="*/ 18 h 98"/>
                <a:gd name="T44" fmla="*/ 37 w 174"/>
                <a:gd name="T45" fmla="*/ 24 h 98"/>
                <a:gd name="T46" fmla="*/ 32 w 174"/>
                <a:gd name="T47" fmla="*/ 31 h 98"/>
                <a:gd name="T48" fmla="*/ 31 w 174"/>
                <a:gd name="T49" fmla="*/ 38 h 98"/>
                <a:gd name="T50" fmla="*/ 30 w 174"/>
                <a:gd name="T51" fmla="*/ 51 h 98"/>
                <a:gd name="T52" fmla="*/ 26 w 174"/>
                <a:gd name="T53" fmla="*/ 63 h 98"/>
                <a:gd name="T54" fmla="*/ 19 w 174"/>
                <a:gd name="T55" fmla="*/ 69 h 98"/>
                <a:gd name="T56" fmla="*/ 6 w 174"/>
                <a:gd name="T57" fmla="*/ 65 h 98"/>
                <a:gd name="T58" fmla="*/ 0 w 174"/>
                <a:gd name="T59" fmla="*/ 72 h 98"/>
                <a:gd name="T60" fmla="*/ 4 w 174"/>
                <a:gd name="T61" fmla="*/ 73 h 98"/>
                <a:gd name="T62" fmla="*/ 12 w 174"/>
                <a:gd name="T63" fmla="*/ 76 h 98"/>
                <a:gd name="T64" fmla="*/ 22 w 174"/>
                <a:gd name="T65" fmla="*/ 74 h 98"/>
                <a:gd name="T66" fmla="*/ 30 w 174"/>
                <a:gd name="T67" fmla="*/ 69 h 98"/>
                <a:gd name="T68" fmla="*/ 31 w 174"/>
                <a:gd name="T69" fmla="*/ 73 h 98"/>
                <a:gd name="T70" fmla="*/ 34 w 174"/>
                <a:gd name="T71" fmla="*/ 83 h 98"/>
                <a:gd name="T72" fmla="*/ 40 w 174"/>
                <a:gd name="T73" fmla="*/ 93 h 98"/>
                <a:gd name="T74" fmla="*/ 52 w 174"/>
                <a:gd name="T75" fmla="*/ 98 h 98"/>
                <a:gd name="T76" fmla="*/ 64 w 174"/>
                <a:gd name="T77" fmla="*/ 95 h 98"/>
                <a:gd name="T78" fmla="*/ 69 w 174"/>
                <a:gd name="T79" fmla="*/ 88 h 98"/>
                <a:gd name="T80" fmla="*/ 72 w 174"/>
                <a:gd name="T81" fmla="*/ 80 h 98"/>
                <a:gd name="T82" fmla="*/ 76 w 174"/>
                <a:gd name="T83" fmla="*/ 76 h 98"/>
                <a:gd name="T84" fmla="*/ 83 w 174"/>
                <a:gd name="T85" fmla="*/ 74 h 98"/>
                <a:gd name="T86" fmla="*/ 90 w 174"/>
                <a:gd name="T87" fmla="*/ 76 h 98"/>
                <a:gd name="T88" fmla="*/ 96 w 174"/>
                <a:gd name="T89" fmla="*/ 78 h 98"/>
                <a:gd name="T90" fmla="*/ 101 w 174"/>
                <a:gd name="T91" fmla="*/ 83 h 98"/>
                <a:gd name="T92" fmla="*/ 110 w 174"/>
                <a:gd name="T93" fmla="*/ 86 h 98"/>
                <a:gd name="T94" fmla="*/ 120 w 174"/>
                <a:gd name="T95" fmla="*/ 86 h 98"/>
                <a:gd name="T96" fmla="*/ 130 w 174"/>
                <a:gd name="T97" fmla="*/ 80 h 98"/>
                <a:gd name="T98" fmla="*/ 135 w 174"/>
                <a:gd name="T99" fmla="*/ 71 h 98"/>
                <a:gd name="T100" fmla="*/ 136 w 174"/>
                <a:gd name="T101" fmla="*/ 62 h 98"/>
                <a:gd name="T102" fmla="*/ 141 w 174"/>
                <a:gd name="T103" fmla="*/ 57 h 98"/>
                <a:gd name="T104" fmla="*/ 146 w 174"/>
                <a:gd name="T105" fmla="*/ 55 h 98"/>
                <a:gd name="T106" fmla="*/ 152 w 174"/>
                <a:gd name="T107" fmla="*/ 55 h 98"/>
                <a:gd name="T108" fmla="*/ 159 w 174"/>
                <a:gd name="T109" fmla="*/ 55 h 98"/>
                <a:gd name="T110" fmla="*/ 165 w 174"/>
                <a:gd name="T111" fmla="*/ 53 h 98"/>
                <a:gd name="T112" fmla="*/ 171 w 174"/>
                <a:gd name="T113" fmla="*/ 46 h 98"/>
                <a:gd name="T114" fmla="*/ 174 w 174"/>
                <a:gd name="T115" fmla="*/ 3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4" h="98">
                  <a:moveTo>
                    <a:pt x="174" y="34"/>
                  </a:moveTo>
                  <a:lnTo>
                    <a:pt x="174" y="31"/>
                  </a:lnTo>
                  <a:lnTo>
                    <a:pt x="173" y="22"/>
                  </a:lnTo>
                  <a:lnTo>
                    <a:pt x="168" y="16"/>
                  </a:lnTo>
                  <a:lnTo>
                    <a:pt x="159" y="17"/>
                  </a:lnTo>
                  <a:lnTo>
                    <a:pt x="148" y="20"/>
                  </a:lnTo>
                  <a:lnTo>
                    <a:pt x="139" y="20"/>
                  </a:lnTo>
                  <a:lnTo>
                    <a:pt x="133" y="17"/>
                  </a:lnTo>
                  <a:lnTo>
                    <a:pt x="130" y="9"/>
                  </a:lnTo>
                  <a:lnTo>
                    <a:pt x="125" y="1"/>
                  </a:lnTo>
                  <a:lnTo>
                    <a:pt x="115" y="0"/>
                  </a:lnTo>
                  <a:lnTo>
                    <a:pt x="105" y="5"/>
                  </a:lnTo>
                  <a:lnTo>
                    <a:pt x="99" y="19"/>
                  </a:lnTo>
                  <a:lnTo>
                    <a:pt x="96" y="28"/>
                  </a:lnTo>
                  <a:lnTo>
                    <a:pt x="87" y="32"/>
                  </a:lnTo>
                  <a:lnTo>
                    <a:pt x="77" y="30"/>
                  </a:lnTo>
                  <a:lnTo>
                    <a:pt x="70" y="20"/>
                  </a:lnTo>
                  <a:lnTo>
                    <a:pt x="67" y="15"/>
                  </a:lnTo>
                  <a:lnTo>
                    <a:pt x="61" y="12"/>
                  </a:lnTo>
                  <a:lnTo>
                    <a:pt x="54" y="12"/>
                  </a:lnTo>
                  <a:lnTo>
                    <a:pt x="49" y="15"/>
                  </a:lnTo>
                  <a:lnTo>
                    <a:pt x="42" y="18"/>
                  </a:lnTo>
                  <a:lnTo>
                    <a:pt x="37" y="24"/>
                  </a:lnTo>
                  <a:lnTo>
                    <a:pt x="32" y="31"/>
                  </a:lnTo>
                  <a:lnTo>
                    <a:pt x="31" y="38"/>
                  </a:lnTo>
                  <a:lnTo>
                    <a:pt x="30" y="51"/>
                  </a:lnTo>
                  <a:lnTo>
                    <a:pt x="26" y="63"/>
                  </a:lnTo>
                  <a:lnTo>
                    <a:pt x="19" y="69"/>
                  </a:lnTo>
                  <a:lnTo>
                    <a:pt x="6" y="65"/>
                  </a:lnTo>
                  <a:lnTo>
                    <a:pt x="0" y="72"/>
                  </a:lnTo>
                  <a:lnTo>
                    <a:pt x="4" y="73"/>
                  </a:lnTo>
                  <a:lnTo>
                    <a:pt x="12" y="76"/>
                  </a:lnTo>
                  <a:lnTo>
                    <a:pt x="22" y="74"/>
                  </a:lnTo>
                  <a:lnTo>
                    <a:pt x="30" y="69"/>
                  </a:lnTo>
                  <a:lnTo>
                    <a:pt x="31" y="73"/>
                  </a:lnTo>
                  <a:lnTo>
                    <a:pt x="34" y="83"/>
                  </a:lnTo>
                  <a:lnTo>
                    <a:pt x="40" y="93"/>
                  </a:lnTo>
                  <a:lnTo>
                    <a:pt x="52" y="98"/>
                  </a:lnTo>
                  <a:lnTo>
                    <a:pt x="64" y="95"/>
                  </a:lnTo>
                  <a:lnTo>
                    <a:pt x="69" y="88"/>
                  </a:lnTo>
                  <a:lnTo>
                    <a:pt x="72" y="80"/>
                  </a:lnTo>
                  <a:lnTo>
                    <a:pt x="76" y="76"/>
                  </a:lnTo>
                  <a:lnTo>
                    <a:pt x="83" y="74"/>
                  </a:lnTo>
                  <a:lnTo>
                    <a:pt x="90" y="76"/>
                  </a:lnTo>
                  <a:lnTo>
                    <a:pt x="96" y="78"/>
                  </a:lnTo>
                  <a:lnTo>
                    <a:pt x="101" y="83"/>
                  </a:lnTo>
                  <a:lnTo>
                    <a:pt x="110" y="86"/>
                  </a:lnTo>
                  <a:lnTo>
                    <a:pt x="120" y="86"/>
                  </a:lnTo>
                  <a:lnTo>
                    <a:pt x="130" y="80"/>
                  </a:lnTo>
                  <a:lnTo>
                    <a:pt x="135" y="71"/>
                  </a:lnTo>
                  <a:lnTo>
                    <a:pt x="136" y="62"/>
                  </a:lnTo>
                  <a:lnTo>
                    <a:pt x="141" y="57"/>
                  </a:lnTo>
                  <a:lnTo>
                    <a:pt x="146" y="55"/>
                  </a:lnTo>
                  <a:lnTo>
                    <a:pt x="152" y="55"/>
                  </a:lnTo>
                  <a:lnTo>
                    <a:pt x="159" y="55"/>
                  </a:lnTo>
                  <a:lnTo>
                    <a:pt x="165" y="53"/>
                  </a:lnTo>
                  <a:lnTo>
                    <a:pt x="171" y="46"/>
                  </a:lnTo>
                  <a:lnTo>
                    <a:pt x="174" y="3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9"/>
            <p:cNvSpPr>
              <a:spLocks/>
            </p:cNvSpPr>
            <p:nvPr/>
          </p:nvSpPr>
          <p:spPr bwMode="auto">
            <a:xfrm>
              <a:off x="2783" y="2316"/>
              <a:ext cx="83" cy="88"/>
            </a:xfrm>
            <a:custGeom>
              <a:avLst/>
              <a:gdLst>
                <a:gd name="T0" fmla="*/ 51 w 166"/>
                <a:gd name="T1" fmla="*/ 32 h 175"/>
                <a:gd name="T2" fmla="*/ 81 w 166"/>
                <a:gd name="T3" fmla="*/ 2 h 175"/>
                <a:gd name="T4" fmla="*/ 88 w 166"/>
                <a:gd name="T5" fmla="*/ 17 h 175"/>
                <a:gd name="T6" fmla="*/ 158 w 166"/>
                <a:gd name="T7" fmla="*/ 27 h 175"/>
                <a:gd name="T8" fmla="*/ 121 w 166"/>
                <a:gd name="T9" fmla="*/ 59 h 175"/>
                <a:gd name="T10" fmla="*/ 166 w 166"/>
                <a:gd name="T11" fmla="*/ 85 h 175"/>
                <a:gd name="T12" fmla="*/ 135 w 166"/>
                <a:gd name="T13" fmla="*/ 111 h 175"/>
                <a:gd name="T14" fmla="*/ 139 w 166"/>
                <a:gd name="T15" fmla="*/ 155 h 175"/>
                <a:gd name="T16" fmla="*/ 105 w 166"/>
                <a:gd name="T17" fmla="*/ 144 h 175"/>
                <a:gd name="T18" fmla="*/ 75 w 166"/>
                <a:gd name="T19" fmla="*/ 175 h 175"/>
                <a:gd name="T20" fmla="*/ 62 w 166"/>
                <a:gd name="T21" fmla="*/ 132 h 175"/>
                <a:gd name="T22" fmla="*/ 15 w 166"/>
                <a:gd name="T23" fmla="*/ 165 h 175"/>
                <a:gd name="T24" fmla="*/ 18 w 166"/>
                <a:gd name="T25" fmla="*/ 86 h 175"/>
                <a:gd name="T26" fmla="*/ 0 w 166"/>
                <a:gd name="T27" fmla="*/ 79 h 175"/>
                <a:gd name="T28" fmla="*/ 41 w 166"/>
                <a:gd name="T29" fmla="*/ 43 h 175"/>
                <a:gd name="T30" fmla="*/ 14 w 166"/>
                <a:gd name="T31" fmla="*/ 10 h 175"/>
                <a:gd name="T32" fmla="*/ 39 w 166"/>
                <a:gd name="T33" fmla="*/ 0 h 175"/>
                <a:gd name="T34" fmla="*/ 51 w 166"/>
                <a:gd name="T35" fmla="*/ 32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6" h="175">
                  <a:moveTo>
                    <a:pt x="51" y="32"/>
                  </a:moveTo>
                  <a:lnTo>
                    <a:pt x="81" y="2"/>
                  </a:lnTo>
                  <a:lnTo>
                    <a:pt x="88" y="17"/>
                  </a:lnTo>
                  <a:lnTo>
                    <a:pt x="158" y="27"/>
                  </a:lnTo>
                  <a:lnTo>
                    <a:pt x="121" y="59"/>
                  </a:lnTo>
                  <a:lnTo>
                    <a:pt x="166" y="85"/>
                  </a:lnTo>
                  <a:lnTo>
                    <a:pt x="135" y="111"/>
                  </a:lnTo>
                  <a:lnTo>
                    <a:pt x="139" y="155"/>
                  </a:lnTo>
                  <a:lnTo>
                    <a:pt x="105" y="144"/>
                  </a:lnTo>
                  <a:lnTo>
                    <a:pt x="75" y="175"/>
                  </a:lnTo>
                  <a:lnTo>
                    <a:pt x="62" y="132"/>
                  </a:lnTo>
                  <a:lnTo>
                    <a:pt x="15" y="165"/>
                  </a:lnTo>
                  <a:lnTo>
                    <a:pt x="18" y="86"/>
                  </a:lnTo>
                  <a:lnTo>
                    <a:pt x="0" y="79"/>
                  </a:lnTo>
                  <a:lnTo>
                    <a:pt x="41" y="43"/>
                  </a:lnTo>
                  <a:lnTo>
                    <a:pt x="14" y="10"/>
                  </a:lnTo>
                  <a:lnTo>
                    <a:pt x="39" y="0"/>
                  </a:lnTo>
                  <a:lnTo>
                    <a:pt x="51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2862" y="2401"/>
              <a:ext cx="82" cy="88"/>
            </a:xfrm>
            <a:custGeom>
              <a:avLst/>
              <a:gdLst>
                <a:gd name="T0" fmla="*/ 50 w 163"/>
                <a:gd name="T1" fmla="*/ 34 h 177"/>
                <a:gd name="T2" fmla="*/ 80 w 163"/>
                <a:gd name="T3" fmla="*/ 4 h 177"/>
                <a:gd name="T4" fmla="*/ 87 w 163"/>
                <a:gd name="T5" fmla="*/ 19 h 177"/>
                <a:gd name="T6" fmla="*/ 155 w 163"/>
                <a:gd name="T7" fmla="*/ 28 h 177"/>
                <a:gd name="T8" fmla="*/ 118 w 163"/>
                <a:gd name="T9" fmla="*/ 59 h 177"/>
                <a:gd name="T10" fmla="*/ 163 w 163"/>
                <a:gd name="T11" fmla="*/ 87 h 177"/>
                <a:gd name="T12" fmla="*/ 132 w 163"/>
                <a:gd name="T13" fmla="*/ 112 h 177"/>
                <a:gd name="T14" fmla="*/ 137 w 163"/>
                <a:gd name="T15" fmla="*/ 156 h 177"/>
                <a:gd name="T16" fmla="*/ 103 w 163"/>
                <a:gd name="T17" fmla="*/ 144 h 177"/>
                <a:gd name="T18" fmla="*/ 75 w 163"/>
                <a:gd name="T19" fmla="*/ 177 h 177"/>
                <a:gd name="T20" fmla="*/ 61 w 163"/>
                <a:gd name="T21" fmla="*/ 134 h 177"/>
                <a:gd name="T22" fmla="*/ 14 w 163"/>
                <a:gd name="T23" fmla="*/ 166 h 177"/>
                <a:gd name="T24" fmla="*/ 17 w 163"/>
                <a:gd name="T25" fmla="*/ 88 h 177"/>
                <a:gd name="T26" fmla="*/ 0 w 163"/>
                <a:gd name="T27" fmla="*/ 80 h 177"/>
                <a:gd name="T28" fmla="*/ 41 w 163"/>
                <a:gd name="T29" fmla="*/ 43 h 177"/>
                <a:gd name="T30" fmla="*/ 14 w 163"/>
                <a:gd name="T31" fmla="*/ 11 h 177"/>
                <a:gd name="T32" fmla="*/ 38 w 163"/>
                <a:gd name="T33" fmla="*/ 0 h 177"/>
                <a:gd name="T34" fmla="*/ 50 w 163"/>
                <a:gd name="T35" fmla="*/ 34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3" h="177">
                  <a:moveTo>
                    <a:pt x="50" y="34"/>
                  </a:moveTo>
                  <a:lnTo>
                    <a:pt x="80" y="4"/>
                  </a:lnTo>
                  <a:lnTo>
                    <a:pt x="87" y="19"/>
                  </a:lnTo>
                  <a:lnTo>
                    <a:pt x="155" y="28"/>
                  </a:lnTo>
                  <a:lnTo>
                    <a:pt x="118" y="59"/>
                  </a:lnTo>
                  <a:lnTo>
                    <a:pt x="163" y="87"/>
                  </a:lnTo>
                  <a:lnTo>
                    <a:pt x="132" y="112"/>
                  </a:lnTo>
                  <a:lnTo>
                    <a:pt x="137" y="156"/>
                  </a:lnTo>
                  <a:lnTo>
                    <a:pt x="103" y="144"/>
                  </a:lnTo>
                  <a:lnTo>
                    <a:pt x="75" y="177"/>
                  </a:lnTo>
                  <a:lnTo>
                    <a:pt x="61" y="134"/>
                  </a:lnTo>
                  <a:lnTo>
                    <a:pt x="14" y="166"/>
                  </a:lnTo>
                  <a:lnTo>
                    <a:pt x="17" y="88"/>
                  </a:lnTo>
                  <a:lnTo>
                    <a:pt x="0" y="80"/>
                  </a:lnTo>
                  <a:lnTo>
                    <a:pt x="41" y="43"/>
                  </a:lnTo>
                  <a:lnTo>
                    <a:pt x="14" y="11"/>
                  </a:lnTo>
                  <a:lnTo>
                    <a:pt x="38" y="0"/>
                  </a:lnTo>
                  <a:lnTo>
                    <a:pt x="50" y="34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2938" y="2408"/>
              <a:ext cx="114" cy="101"/>
            </a:xfrm>
            <a:custGeom>
              <a:avLst/>
              <a:gdLst>
                <a:gd name="T0" fmla="*/ 44 w 228"/>
                <a:gd name="T1" fmla="*/ 143 h 203"/>
                <a:gd name="T2" fmla="*/ 4 w 228"/>
                <a:gd name="T3" fmla="*/ 108 h 203"/>
                <a:gd name="T4" fmla="*/ 23 w 228"/>
                <a:gd name="T5" fmla="*/ 99 h 203"/>
                <a:gd name="T6" fmla="*/ 37 w 228"/>
                <a:gd name="T7" fmla="*/ 13 h 203"/>
                <a:gd name="T8" fmla="*/ 77 w 228"/>
                <a:gd name="T9" fmla="*/ 58 h 203"/>
                <a:gd name="T10" fmla="*/ 112 w 228"/>
                <a:gd name="T11" fmla="*/ 0 h 203"/>
                <a:gd name="T12" fmla="*/ 145 w 228"/>
                <a:gd name="T13" fmla="*/ 37 h 203"/>
                <a:gd name="T14" fmla="*/ 202 w 228"/>
                <a:gd name="T15" fmla="*/ 30 h 203"/>
                <a:gd name="T16" fmla="*/ 188 w 228"/>
                <a:gd name="T17" fmla="*/ 73 h 203"/>
                <a:gd name="T18" fmla="*/ 228 w 228"/>
                <a:gd name="T19" fmla="*/ 107 h 203"/>
                <a:gd name="T20" fmla="*/ 173 w 228"/>
                <a:gd name="T21" fmla="*/ 126 h 203"/>
                <a:gd name="T22" fmla="*/ 214 w 228"/>
                <a:gd name="T23" fmla="*/ 181 h 203"/>
                <a:gd name="T24" fmla="*/ 113 w 228"/>
                <a:gd name="T25" fmla="*/ 181 h 203"/>
                <a:gd name="T26" fmla="*/ 102 w 228"/>
                <a:gd name="T27" fmla="*/ 203 h 203"/>
                <a:gd name="T28" fmla="*/ 55 w 228"/>
                <a:gd name="T29" fmla="*/ 155 h 203"/>
                <a:gd name="T30" fmla="*/ 14 w 228"/>
                <a:gd name="T31" fmla="*/ 190 h 203"/>
                <a:gd name="T32" fmla="*/ 0 w 228"/>
                <a:gd name="T33" fmla="*/ 160 h 203"/>
                <a:gd name="T34" fmla="*/ 44 w 228"/>
                <a:gd name="T35" fmla="*/ 14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8" h="203">
                  <a:moveTo>
                    <a:pt x="44" y="143"/>
                  </a:moveTo>
                  <a:lnTo>
                    <a:pt x="4" y="108"/>
                  </a:lnTo>
                  <a:lnTo>
                    <a:pt x="23" y="99"/>
                  </a:lnTo>
                  <a:lnTo>
                    <a:pt x="37" y="13"/>
                  </a:lnTo>
                  <a:lnTo>
                    <a:pt x="77" y="58"/>
                  </a:lnTo>
                  <a:lnTo>
                    <a:pt x="112" y="0"/>
                  </a:lnTo>
                  <a:lnTo>
                    <a:pt x="145" y="37"/>
                  </a:lnTo>
                  <a:lnTo>
                    <a:pt x="202" y="30"/>
                  </a:lnTo>
                  <a:lnTo>
                    <a:pt x="188" y="73"/>
                  </a:lnTo>
                  <a:lnTo>
                    <a:pt x="228" y="107"/>
                  </a:lnTo>
                  <a:lnTo>
                    <a:pt x="173" y="126"/>
                  </a:lnTo>
                  <a:lnTo>
                    <a:pt x="214" y="181"/>
                  </a:lnTo>
                  <a:lnTo>
                    <a:pt x="113" y="181"/>
                  </a:lnTo>
                  <a:lnTo>
                    <a:pt x="102" y="203"/>
                  </a:lnTo>
                  <a:lnTo>
                    <a:pt x="55" y="155"/>
                  </a:lnTo>
                  <a:lnTo>
                    <a:pt x="14" y="190"/>
                  </a:lnTo>
                  <a:lnTo>
                    <a:pt x="0" y="160"/>
                  </a:lnTo>
                  <a:lnTo>
                    <a:pt x="44" y="14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3154" y="2198"/>
              <a:ext cx="117" cy="113"/>
            </a:xfrm>
            <a:custGeom>
              <a:avLst/>
              <a:gdLst>
                <a:gd name="T0" fmla="*/ 170 w 235"/>
                <a:gd name="T1" fmla="*/ 54 h 226"/>
                <a:gd name="T2" fmla="*/ 220 w 235"/>
                <a:gd name="T3" fmla="*/ 68 h 226"/>
                <a:gd name="T4" fmla="*/ 208 w 235"/>
                <a:gd name="T5" fmla="*/ 84 h 226"/>
                <a:gd name="T6" fmla="*/ 235 w 235"/>
                <a:gd name="T7" fmla="*/ 167 h 226"/>
                <a:gd name="T8" fmla="*/ 179 w 235"/>
                <a:gd name="T9" fmla="*/ 145 h 226"/>
                <a:gd name="T10" fmla="*/ 173 w 235"/>
                <a:gd name="T11" fmla="*/ 212 h 226"/>
                <a:gd name="T12" fmla="*/ 127 w 235"/>
                <a:gd name="T13" fmla="*/ 193 h 226"/>
                <a:gd name="T14" fmla="*/ 79 w 235"/>
                <a:gd name="T15" fmla="*/ 226 h 226"/>
                <a:gd name="T16" fmla="*/ 73 w 235"/>
                <a:gd name="T17" fmla="*/ 181 h 226"/>
                <a:gd name="T18" fmla="*/ 21 w 235"/>
                <a:gd name="T19" fmla="*/ 169 h 226"/>
                <a:gd name="T20" fmla="*/ 63 w 235"/>
                <a:gd name="T21" fmla="*/ 128 h 226"/>
                <a:gd name="T22" fmla="*/ 0 w 235"/>
                <a:gd name="T23" fmla="*/ 97 h 226"/>
                <a:gd name="T24" fmla="*/ 90 w 235"/>
                <a:gd name="T25" fmla="*/ 53 h 226"/>
                <a:gd name="T26" fmla="*/ 90 w 235"/>
                <a:gd name="T27" fmla="*/ 28 h 226"/>
                <a:gd name="T28" fmla="*/ 154 w 235"/>
                <a:gd name="T29" fmla="*/ 51 h 226"/>
                <a:gd name="T30" fmla="*/ 175 w 235"/>
                <a:gd name="T31" fmla="*/ 0 h 226"/>
                <a:gd name="T32" fmla="*/ 201 w 235"/>
                <a:gd name="T33" fmla="*/ 21 h 226"/>
                <a:gd name="T34" fmla="*/ 170 w 235"/>
                <a:gd name="T35" fmla="*/ 5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5" h="226">
                  <a:moveTo>
                    <a:pt x="170" y="54"/>
                  </a:moveTo>
                  <a:lnTo>
                    <a:pt x="220" y="68"/>
                  </a:lnTo>
                  <a:lnTo>
                    <a:pt x="208" y="84"/>
                  </a:lnTo>
                  <a:lnTo>
                    <a:pt x="235" y="167"/>
                  </a:lnTo>
                  <a:lnTo>
                    <a:pt x="179" y="145"/>
                  </a:lnTo>
                  <a:lnTo>
                    <a:pt x="173" y="212"/>
                  </a:lnTo>
                  <a:lnTo>
                    <a:pt x="127" y="193"/>
                  </a:lnTo>
                  <a:lnTo>
                    <a:pt x="79" y="226"/>
                  </a:lnTo>
                  <a:lnTo>
                    <a:pt x="73" y="181"/>
                  </a:lnTo>
                  <a:lnTo>
                    <a:pt x="21" y="169"/>
                  </a:lnTo>
                  <a:lnTo>
                    <a:pt x="63" y="128"/>
                  </a:lnTo>
                  <a:lnTo>
                    <a:pt x="0" y="97"/>
                  </a:lnTo>
                  <a:lnTo>
                    <a:pt x="90" y="53"/>
                  </a:lnTo>
                  <a:lnTo>
                    <a:pt x="90" y="28"/>
                  </a:lnTo>
                  <a:lnTo>
                    <a:pt x="154" y="51"/>
                  </a:lnTo>
                  <a:lnTo>
                    <a:pt x="175" y="0"/>
                  </a:lnTo>
                  <a:lnTo>
                    <a:pt x="201" y="21"/>
                  </a:lnTo>
                  <a:lnTo>
                    <a:pt x="170" y="5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2733" y="2402"/>
              <a:ext cx="110" cy="103"/>
            </a:xfrm>
            <a:custGeom>
              <a:avLst/>
              <a:gdLst>
                <a:gd name="T0" fmla="*/ 45 w 221"/>
                <a:gd name="T1" fmla="*/ 154 h 206"/>
                <a:gd name="T2" fmla="*/ 0 w 221"/>
                <a:gd name="T3" fmla="*/ 129 h 206"/>
                <a:gd name="T4" fmla="*/ 16 w 221"/>
                <a:gd name="T5" fmla="*/ 115 h 206"/>
                <a:gd name="T6" fmla="*/ 11 w 221"/>
                <a:gd name="T7" fmla="*/ 29 h 206"/>
                <a:gd name="T8" fmla="*/ 60 w 221"/>
                <a:gd name="T9" fmla="*/ 63 h 206"/>
                <a:gd name="T10" fmla="*/ 82 w 221"/>
                <a:gd name="T11" fmla="*/ 0 h 206"/>
                <a:gd name="T12" fmla="*/ 122 w 221"/>
                <a:gd name="T13" fmla="*/ 29 h 206"/>
                <a:gd name="T14" fmla="*/ 177 w 221"/>
                <a:gd name="T15" fmla="*/ 9 h 206"/>
                <a:gd name="T16" fmla="*/ 171 w 221"/>
                <a:gd name="T17" fmla="*/ 55 h 206"/>
                <a:gd name="T18" fmla="*/ 219 w 221"/>
                <a:gd name="T19" fmla="*/ 79 h 206"/>
                <a:gd name="T20" fmla="*/ 168 w 221"/>
                <a:gd name="T21" fmla="*/ 109 h 206"/>
                <a:gd name="T22" fmla="*/ 221 w 221"/>
                <a:gd name="T23" fmla="*/ 154 h 206"/>
                <a:gd name="T24" fmla="*/ 122 w 221"/>
                <a:gd name="T25" fmla="*/ 176 h 206"/>
                <a:gd name="T26" fmla="*/ 116 w 221"/>
                <a:gd name="T27" fmla="*/ 200 h 206"/>
                <a:gd name="T28" fmla="*/ 60 w 221"/>
                <a:gd name="T29" fmla="*/ 162 h 206"/>
                <a:gd name="T30" fmla="*/ 26 w 221"/>
                <a:gd name="T31" fmla="*/ 206 h 206"/>
                <a:gd name="T32" fmla="*/ 7 w 221"/>
                <a:gd name="T33" fmla="*/ 179 h 206"/>
                <a:gd name="T34" fmla="*/ 45 w 221"/>
                <a:gd name="T35" fmla="*/ 154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1" h="206">
                  <a:moveTo>
                    <a:pt x="45" y="154"/>
                  </a:moveTo>
                  <a:lnTo>
                    <a:pt x="0" y="129"/>
                  </a:lnTo>
                  <a:lnTo>
                    <a:pt x="16" y="115"/>
                  </a:lnTo>
                  <a:lnTo>
                    <a:pt x="11" y="29"/>
                  </a:lnTo>
                  <a:lnTo>
                    <a:pt x="60" y="63"/>
                  </a:lnTo>
                  <a:lnTo>
                    <a:pt x="82" y="0"/>
                  </a:lnTo>
                  <a:lnTo>
                    <a:pt x="122" y="29"/>
                  </a:lnTo>
                  <a:lnTo>
                    <a:pt x="177" y="9"/>
                  </a:lnTo>
                  <a:lnTo>
                    <a:pt x="171" y="55"/>
                  </a:lnTo>
                  <a:lnTo>
                    <a:pt x="219" y="79"/>
                  </a:lnTo>
                  <a:lnTo>
                    <a:pt x="168" y="109"/>
                  </a:lnTo>
                  <a:lnTo>
                    <a:pt x="221" y="154"/>
                  </a:lnTo>
                  <a:lnTo>
                    <a:pt x="122" y="176"/>
                  </a:lnTo>
                  <a:lnTo>
                    <a:pt x="116" y="200"/>
                  </a:lnTo>
                  <a:lnTo>
                    <a:pt x="60" y="162"/>
                  </a:lnTo>
                  <a:lnTo>
                    <a:pt x="26" y="206"/>
                  </a:lnTo>
                  <a:lnTo>
                    <a:pt x="7" y="179"/>
                  </a:lnTo>
                  <a:lnTo>
                    <a:pt x="45" y="15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2776" y="2459"/>
              <a:ext cx="73" cy="45"/>
            </a:xfrm>
            <a:custGeom>
              <a:avLst/>
              <a:gdLst>
                <a:gd name="T0" fmla="*/ 146 w 146"/>
                <a:gd name="T1" fmla="*/ 33 h 89"/>
                <a:gd name="T2" fmla="*/ 146 w 146"/>
                <a:gd name="T3" fmla="*/ 29 h 89"/>
                <a:gd name="T4" fmla="*/ 145 w 146"/>
                <a:gd name="T5" fmla="*/ 21 h 89"/>
                <a:gd name="T6" fmla="*/ 141 w 146"/>
                <a:gd name="T7" fmla="*/ 16 h 89"/>
                <a:gd name="T8" fmla="*/ 133 w 146"/>
                <a:gd name="T9" fmla="*/ 16 h 89"/>
                <a:gd name="T10" fmla="*/ 123 w 146"/>
                <a:gd name="T11" fmla="*/ 19 h 89"/>
                <a:gd name="T12" fmla="*/ 116 w 146"/>
                <a:gd name="T13" fmla="*/ 19 h 89"/>
                <a:gd name="T14" fmla="*/ 112 w 146"/>
                <a:gd name="T15" fmla="*/ 16 h 89"/>
                <a:gd name="T16" fmla="*/ 108 w 146"/>
                <a:gd name="T17" fmla="*/ 9 h 89"/>
                <a:gd name="T18" fmla="*/ 104 w 146"/>
                <a:gd name="T19" fmla="*/ 2 h 89"/>
                <a:gd name="T20" fmla="*/ 95 w 146"/>
                <a:gd name="T21" fmla="*/ 0 h 89"/>
                <a:gd name="T22" fmla="*/ 87 w 146"/>
                <a:gd name="T23" fmla="*/ 5 h 89"/>
                <a:gd name="T24" fmla="*/ 83 w 146"/>
                <a:gd name="T25" fmla="*/ 18 h 89"/>
                <a:gd name="T26" fmla="*/ 80 w 146"/>
                <a:gd name="T27" fmla="*/ 26 h 89"/>
                <a:gd name="T28" fmla="*/ 73 w 146"/>
                <a:gd name="T29" fmla="*/ 29 h 89"/>
                <a:gd name="T30" fmla="*/ 65 w 146"/>
                <a:gd name="T31" fmla="*/ 26 h 89"/>
                <a:gd name="T32" fmla="*/ 58 w 146"/>
                <a:gd name="T33" fmla="*/ 18 h 89"/>
                <a:gd name="T34" fmla="*/ 50 w 146"/>
                <a:gd name="T35" fmla="*/ 11 h 89"/>
                <a:gd name="T36" fmla="*/ 39 w 146"/>
                <a:gd name="T37" fmla="*/ 13 h 89"/>
                <a:gd name="T38" fmla="*/ 30 w 146"/>
                <a:gd name="T39" fmla="*/ 21 h 89"/>
                <a:gd name="T40" fmla="*/ 26 w 146"/>
                <a:gd name="T41" fmla="*/ 34 h 89"/>
                <a:gd name="T42" fmla="*/ 24 w 146"/>
                <a:gd name="T43" fmla="*/ 47 h 89"/>
                <a:gd name="T44" fmla="*/ 21 w 146"/>
                <a:gd name="T45" fmla="*/ 57 h 89"/>
                <a:gd name="T46" fmla="*/ 14 w 146"/>
                <a:gd name="T47" fmla="*/ 62 h 89"/>
                <a:gd name="T48" fmla="*/ 4 w 146"/>
                <a:gd name="T49" fmla="*/ 58 h 89"/>
                <a:gd name="T50" fmla="*/ 0 w 146"/>
                <a:gd name="T51" fmla="*/ 65 h 89"/>
                <a:gd name="T52" fmla="*/ 4 w 146"/>
                <a:gd name="T53" fmla="*/ 66 h 89"/>
                <a:gd name="T54" fmla="*/ 11 w 146"/>
                <a:gd name="T55" fmla="*/ 67 h 89"/>
                <a:gd name="T56" fmla="*/ 19 w 146"/>
                <a:gd name="T57" fmla="*/ 67 h 89"/>
                <a:gd name="T58" fmla="*/ 26 w 146"/>
                <a:gd name="T59" fmla="*/ 62 h 89"/>
                <a:gd name="T60" fmla="*/ 27 w 146"/>
                <a:gd name="T61" fmla="*/ 65 h 89"/>
                <a:gd name="T62" fmla="*/ 29 w 146"/>
                <a:gd name="T63" fmla="*/ 74 h 89"/>
                <a:gd name="T64" fmla="*/ 35 w 146"/>
                <a:gd name="T65" fmla="*/ 84 h 89"/>
                <a:gd name="T66" fmla="*/ 45 w 146"/>
                <a:gd name="T67" fmla="*/ 89 h 89"/>
                <a:gd name="T68" fmla="*/ 54 w 146"/>
                <a:gd name="T69" fmla="*/ 87 h 89"/>
                <a:gd name="T70" fmla="*/ 59 w 146"/>
                <a:gd name="T71" fmla="*/ 80 h 89"/>
                <a:gd name="T72" fmla="*/ 61 w 146"/>
                <a:gd name="T73" fmla="*/ 73 h 89"/>
                <a:gd name="T74" fmla="*/ 65 w 146"/>
                <a:gd name="T75" fmla="*/ 69 h 89"/>
                <a:gd name="T76" fmla="*/ 70 w 146"/>
                <a:gd name="T77" fmla="*/ 67 h 89"/>
                <a:gd name="T78" fmla="*/ 76 w 146"/>
                <a:gd name="T79" fmla="*/ 69 h 89"/>
                <a:gd name="T80" fmla="*/ 82 w 146"/>
                <a:gd name="T81" fmla="*/ 71 h 89"/>
                <a:gd name="T82" fmla="*/ 87 w 146"/>
                <a:gd name="T83" fmla="*/ 76 h 89"/>
                <a:gd name="T84" fmla="*/ 92 w 146"/>
                <a:gd name="T85" fmla="*/ 79 h 89"/>
                <a:gd name="T86" fmla="*/ 103 w 146"/>
                <a:gd name="T87" fmla="*/ 79 h 89"/>
                <a:gd name="T88" fmla="*/ 111 w 146"/>
                <a:gd name="T89" fmla="*/ 74 h 89"/>
                <a:gd name="T90" fmla="*/ 114 w 146"/>
                <a:gd name="T91" fmla="*/ 65 h 89"/>
                <a:gd name="T92" fmla="*/ 115 w 146"/>
                <a:gd name="T93" fmla="*/ 56 h 89"/>
                <a:gd name="T94" fmla="*/ 119 w 146"/>
                <a:gd name="T95" fmla="*/ 53 h 89"/>
                <a:gd name="T96" fmla="*/ 123 w 146"/>
                <a:gd name="T97" fmla="*/ 51 h 89"/>
                <a:gd name="T98" fmla="*/ 128 w 146"/>
                <a:gd name="T99" fmla="*/ 51 h 89"/>
                <a:gd name="T100" fmla="*/ 134 w 146"/>
                <a:gd name="T101" fmla="*/ 51 h 89"/>
                <a:gd name="T102" fmla="*/ 140 w 146"/>
                <a:gd name="T103" fmla="*/ 49 h 89"/>
                <a:gd name="T104" fmla="*/ 144 w 146"/>
                <a:gd name="T105" fmla="*/ 43 h 89"/>
                <a:gd name="T106" fmla="*/ 146 w 146"/>
                <a:gd name="T107" fmla="*/ 3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46" h="89">
                  <a:moveTo>
                    <a:pt x="146" y="33"/>
                  </a:moveTo>
                  <a:lnTo>
                    <a:pt x="146" y="29"/>
                  </a:lnTo>
                  <a:lnTo>
                    <a:pt x="145" y="21"/>
                  </a:lnTo>
                  <a:lnTo>
                    <a:pt x="141" y="16"/>
                  </a:lnTo>
                  <a:lnTo>
                    <a:pt x="133" y="16"/>
                  </a:lnTo>
                  <a:lnTo>
                    <a:pt x="123" y="19"/>
                  </a:lnTo>
                  <a:lnTo>
                    <a:pt x="116" y="19"/>
                  </a:lnTo>
                  <a:lnTo>
                    <a:pt x="112" y="16"/>
                  </a:lnTo>
                  <a:lnTo>
                    <a:pt x="108" y="9"/>
                  </a:lnTo>
                  <a:lnTo>
                    <a:pt x="104" y="2"/>
                  </a:lnTo>
                  <a:lnTo>
                    <a:pt x="95" y="0"/>
                  </a:lnTo>
                  <a:lnTo>
                    <a:pt x="87" y="5"/>
                  </a:lnTo>
                  <a:lnTo>
                    <a:pt x="83" y="18"/>
                  </a:lnTo>
                  <a:lnTo>
                    <a:pt x="80" y="26"/>
                  </a:lnTo>
                  <a:lnTo>
                    <a:pt x="73" y="29"/>
                  </a:lnTo>
                  <a:lnTo>
                    <a:pt x="65" y="26"/>
                  </a:lnTo>
                  <a:lnTo>
                    <a:pt x="58" y="18"/>
                  </a:lnTo>
                  <a:lnTo>
                    <a:pt x="50" y="11"/>
                  </a:lnTo>
                  <a:lnTo>
                    <a:pt x="39" y="13"/>
                  </a:lnTo>
                  <a:lnTo>
                    <a:pt x="30" y="21"/>
                  </a:lnTo>
                  <a:lnTo>
                    <a:pt x="26" y="34"/>
                  </a:lnTo>
                  <a:lnTo>
                    <a:pt x="24" y="47"/>
                  </a:lnTo>
                  <a:lnTo>
                    <a:pt x="21" y="57"/>
                  </a:lnTo>
                  <a:lnTo>
                    <a:pt x="14" y="62"/>
                  </a:lnTo>
                  <a:lnTo>
                    <a:pt x="4" y="58"/>
                  </a:lnTo>
                  <a:lnTo>
                    <a:pt x="0" y="65"/>
                  </a:lnTo>
                  <a:lnTo>
                    <a:pt x="4" y="66"/>
                  </a:lnTo>
                  <a:lnTo>
                    <a:pt x="11" y="67"/>
                  </a:lnTo>
                  <a:lnTo>
                    <a:pt x="19" y="67"/>
                  </a:lnTo>
                  <a:lnTo>
                    <a:pt x="26" y="62"/>
                  </a:lnTo>
                  <a:lnTo>
                    <a:pt x="27" y="65"/>
                  </a:lnTo>
                  <a:lnTo>
                    <a:pt x="29" y="74"/>
                  </a:lnTo>
                  <a:lnTo>
                    <a:pt x="35" y="84"/>
                  </a:lnTo>
                  <a:lnTo>
                    <a:pt x="45" y="89"/>
                  </a:lnTo>
                  <a:lnTo>
                    <a:pt x="54" y="87"/>
                  </a:lnTo>
                  <a:lnTo>
                    <a:pt x="59" y="80"/>
                  </a:lnTo>
                  <a:lnTo>
                    <a:pt x="61" y="73"/>
                  </a:lnTo>
                  <a:lnTo>
                    <a:pt x="65" y="69"/>
                  </a:lnTo>
                  <a:lnTo>
                    <a:pt x="70" y="67"/>
                  </a:lnTo>
                  <a:lnTo>
                    <a:pt x="76" y="69"/>
                  </a:lnTo>
                  <a:lnTo>
                    <a:pt x="82" y="71"/>
                  </a:lnTo>
                  <a:lnTo>
                    <a:pt x="87" y="76"/>
                  </a:lnTo>
                  <a:lnTo>
                    <a:pt x="92" y="79"/>
                  </a:lnTo>
                  <a:lnTo>
                    <a:pt x="103" y="79"/>
                  </a:lnTo>
                  <a:lnTo>
                    <a:pt x="111" y="74"/>
                  </a:lnTo>
                  <a:lnTo>
                    <a:pt x="114" y="65"/>
                  </a:lnTo>
                  <a:lnTo>
                    <a:pt x="115" y="56"/>
                  </a:lnTo>
                  <a:lnTo>
                    <a:pt x="119" y="53"/>
                  </a:lnTo>
                  <a:lnTo>
                    <a:pt x="123" y="51"/>
                  </a:lnTo>
                  <a:lnTo>
                    <a:pt x="128" y="51"/>
                  </a:lnTo>
                  <a:lnTo>
                    <a:pt x="134" y="51"/>
                  </a:lnTo>
                  <a:lnTo>
                    <a:pt x="140" y="49"/>
                  </a:lnTo>
                  <a:lnTo>
                    <a:pt x="144" y="43"/>
                  </a:lnTo>
                  <a:lnTo>
                    <a:pt x="146" y="33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2343" y="2442"/>
              <a:ext cx="105" cy="64"/>
            </a:xfrm>
            <a:custGeom>
              <a:avLst/>
              <a:gdLst>
                <a:gd name="T0" fmla="*/ 211 w 211"/>
                <a:gd name="T1" fmla="*/ 42 h 128"/>
                <a:gd name="T2" fmla="*/ 203 w 211"/>
                <a:gd name="T3" fmla="*/ 22 h 128"/>
                <a:gd name="T4" fmla="*/ 185 w 211"/>
                <a:gd name="T5" fmla="*/ 27 h 128"/>
                <a:gd name="T6" fmla="*/ 173 w 211"/>
                <a:gd name="T7" fmla="*/ 29 h 128"/>
                <a:gd name="T8" fmla="*/ 164 w 211"/>
                <a:gd name="T9" fmla="*/ 27 h 128"/>
                <a:gd name="T10" fmla="*/ 158 w 211"/>
                <a:gd name="T11" fmla="*/ 19 h 128"/>
                <a:gd name="T12" fmla="*/ 153 w 211"/>
                <a:gd name="T13" fmla="*/ 7 h 128"/>
                <a:gd name="T14" fmla="*/ 143 w 211"/>
                <a:gd name="T15" fmla="*/ 1 h 128"/>
                <a:gd name="T16" fmla="*/ 130 w 211"/>
                <a:gd name="T17" fmla="*/ 2 h 128"/>
                <a:gd name="T18" fmla="*/ 121 w 211"/>
                <a:gd name="T19" fmla="*/ 15 h 128"/>
                <a:gd name="T20" fmla="*/ 118 w 211"/>
                <a:gd name="T21" fmla="*/ 34 h 128"/>
                <a:gd name="T22" fmla="*/ 110 w 211"/>
                <a:gd name="T23" fmla="*/ 42 h 128"/>
                <a:gd name="T24" fmla="*/ 99 w 211"/>
                <a:gd name="T25" fmla="*/ 42 h 128"/>
                <a:gd name="T26" fmla="*/ 89 w 211"/>
                <a:gd name="T27" fmla="*/ 34 h 128"/>
                <a:gd name="T28" fmla="*/ 79 w 211"/>
                <a:gd name="T29" fmla="*/ 20 h 128"/>
                <a:gd name="T30" fmla="*/ 64 w 211"/>
                <a:gd name="T31" fmla="*/ 16 h 128"/>
                <a:gd name="T32" fmla="*/ 49 w 211"/>
                <a:gd name="T33" fmla="*/ 24 h 128"/>
                <a:gd name="T34" fmla="*/ 38 w 211"/>
                <a:gd name="T35" fmla="*/ 39 h 128"/>
                <a:gd name="T36" fmla="*/ 36 w 211"/>
                <a:gd name="T37" fmla="*/ 68 h 128"/>
                <a:gd name="T38" fmla="*/ 22 w 211"/>
                <a:gd name="T39" fmla="*/ 90 h 128"/>
                <a:gd name="T40" fmla="*/ 0 w 211"/>
                <a:gd name="T41" fmla="*/ 93 h 128"/>
                <a:gd name="T42" fmla="*/ 5 w 211"/>
                <a:gd name="T43" fmla="*/ 95 h 128"/>
                <a:gd name="T44" fmla="*/ 15 w 211"/>
                <a:gd name="T45" fmla="*/ 98 h 128"/>
                <a:gd name="T46" fmla="*/ 27 w 211"/>
                <a:gd name="T47" fmla="*/ 97 h 128"/>
                <a:gd name="T48" fmla="*/ 36 w 211"/>
                <a:gd name="T49" fmla="*/ 90 h 128"/>
                <a:gd name="T50" fmla="*/ 42 w 211"/>
                <a:gd name="T51" fmla="*/ 108 h 128"/>
                <a:gd name="T52" fmla="*/ 65 w 211"/>
                <a:gd name="T53" fmla="*/ 128 h 128"/>
                <a:gd name="T54" fmla="*/ 86 w 211"/>
                <a:gd name="T55" fmla="*/ 115 h 128"/>
                <a:gd name="T56" fmla="*/ 94 w 211"/>
                <a:gd name="T57" fmla="*/ 99 h 128"/>
                <a:gd name="T58" fmla="*/ 110 w 211"/>
                <a:gd name="T59" fmla="*/ 99 h 128"/>
                <a:gd name="T60" fmla="*/ 125 w 211"/>
                <a:gd name="T61" fmla="*/ 108 h 128"/>
                <a:gd name="T62" fmla="*/ 134 w 211"/>
                <a:gd name="T63" fmla="*/ 113 h 128"/>
                <a:gd name="T64" fmla="*/ 148 w 211"/>
                <a:gd name="T65" fmla="*/ 113 h 128"/>
                <a:gd name="T66" fmla="*/ 159 w 211"/>
                <a:gd name="T67" fmla="*/ 106 h 128"/>
                <a:gd name="T68" fmla="*/ 164 w 211"/>
                <a:gd name="T69" fmla="*/ 93 h 128"/>
                <a:gd name="T70" fmla="*/ 171 w 211"/>
                <a:gd name="T71" fmla="*/ 75 h 128"/>
                <a:gd name="T72" fmla="*/ 185 w 211"/>
                <a:gd name="T73" fmla="*/ 74 h 128"/>
                <a:gd name="T74" fmla="*/ 202 w 211"/>
                <a:gd name="T75" fmla="*/ 70 h 128"/>
                <a:gd name="T76" fmla="*/ 211 w 211"/>
                <a:gd name="T77" fmla="*/ 4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11" h="128">
                  <a:moveTo>
                    <a:pt x="211" y="47"/>
                  </a:moveTo>
                  <a:lnTo>
                    <a:pt x="211" y="42"/>
                  </a:lnTo>
                  <a:lnTo>
                    <a:pt x="209" y="31"/>
                  </a:lnTo>
                  <a:lnTo>
                    <a:pt x="203" y="22"/>
                  </a:lnTo>
                  <a:lnTo>
                    <a:pt x="191" y="23"/>
                  </a:lnTo>
                  <a:lnTo>
                    <a:pt x="185" y="27"/>
                  </a:lnTo>
                  <a:lnTo>
                    <a:pt x="179" y="28"/>
                  </a:lnTo>
                  <a:lnTo>
                    <a:pt x="173" y="29"/>
                  </a:lnTo>
                  <a:lnTo>
                    <a:pt x="168" y="28"/>
                  </a:lnTo>
                  <a:lnTo>
                    <a:pt x="164" y="27"/>
                  </a:lnTo>
                  <a:lnTo>
                    <a:pt x="160" y="23"/>
                  </a:lnTo>
                  <a:lnTo>
                    <a:pt x="158" y="19"/>
                  </a:lnTo>
                  <a:lnTo>
                    <a:pt x="156" y="13"/>
                  </a:lnTo>
                  <a:lnTo>
                    <a:pt x="153" y="7"/>
                  </a:lnTo>
                  <a:lnTo>
                    <a:pt x="149" y="2"/>
                  </a:lnTo>
                  <a:lnTo>
                    <a:pt x="143" y="1"/>
                  </a:lnTo>
                  <a:lnTo>
                    <a:pt x="136" y="0"/>
                  </a:lnTo>
                  <a:lnTo>
                    <a:pt x="130" y="2"/>
                  </a:lnTo>
                  <a:lnTo>
                    <a:pt x="125" y="7"/>
                  </a:lnTo>
                  <a:lnTo>
                    <a:pt x="121" y="15"/>
                  </a:lnTo>
                  <a:lnTo>
                    <a:pt x="119" y="26"/>
                  </a:lnTo>
                  <a:lnTo>
                    <a:pt x="118" y="34"/>
                  </a:lnTo>
                  <a:lnTo>
                    <a:pt x="114" y="38"/>
                  </a:lnTo>
                  <a:lnTo>
                    <a:pt x="110" y="42"/>
                  </a:lnTo>
                  <a:lnTo>
                    <a:pt x="105" y="43"/>
                  </a:lnTo>
                  <a:lnTo>
                    <a:pt x="99" y="42"/>
                  </a:lnTo>
                  <a:lnTo>
                    <a:pt x="94" y="39"/>
                  </a:lnTo>
                  <a:lnTo>
                    <a:pt x="89" y="34"/>
                  </a:lnTo>
                  <a:lnTo>
                    <a:pt x="84" y="27"/>
                  </a:lnTo>
                  <a:lnTo>
                    <a:pt x="79" y="20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56" y="19"/>
                  </a:lnTo>
                  <a:lnTo>
                    <a:pt x="49" y="24"/>
                  </a:lnTo>
                  <a:lnTo>
                    <a:pt x="43" y="31"/>
                  </a:lnTo>
                  <a:lnTo>
                    <a:pt x="38" y="39"/>
                  </a:lnTo>
                  <a:lnTo>
                    <a:pt x="37" y="49"/>
                  </a:lnTo>
                  <a:lnTo>
                    <a:pt x="36" y="68"/>
                  </a:lnTo>
                  <a:lnTo>
                    <a:pt x="31" y="83"/>
                  </a:lnTo>
                  <a:lnTo>
                    <a:pt x="22" y="90"/>
                  </a:lnTo>
                  <a:lnTo>
                    <a:pt x="6" y="84"/>
                  </a:lnTo>
                  <a:lnTo>
                    <a:pt x="0" y="93"/>
                  </a:lnTo>
                  <a:lnTo>
                    <a:pt x="1" y="93"/>
                  </a:lnTo>
                  <a:lnTo>
                    <a:pt x="5" y="95"/>
                  </a:lnTo>
                  <a:lnTo>
                    <a:pt x="10" y="97"/>
                  </a:lnTo>
                  <a:lnTo>
                    <a:pt x="15" y="98"/>
                  </a:lnTo>
                  <a:lnTo>
                    <a:pt x="21" y="98"/>
                  </a:lnTo>
                  <a:lnTo>
                    <a:pt x="27" y="97"/>
                  </a:lnTo>
                  <a:lnTo>
                    <a:pt x="31" y="95"/>
                  </a:lnTo>
                  <a:lnTo>
                    <a:pt x="36" y="90"/>
                  </a:lnTo>
                  <a:lnTo>
                    <a:pt x="37" y="96"/>
                  </a:lnTo>
                  <a:lnTo>
                    <a:pt x="42" y="108"/>
                  </a:lnTo>
                  <a:lnTo>
                    <a:pt x="50" y="121"/>
                  </a:lnTo>
                  <a:lnTo>
                    <a:pt x="65" y="128"/>
                  </a:lnTo>
                  <a:lnTo>
                    <a:pt x="79" y="125"/>
                  </a:lnTo>
                  <a:lnTo>
                    <a:pt x="86" y="115"/>
                  </a:lnTo>
                  <a:lnTo>
                    <a:pt x="89" y="105"/>
                  </a:lnTo>
                  <a:lnTo>
                    <a:pt x="94" y="99"/>
                  </a:lnTo>
                  <a:lnTo>
                    <a:pt x="102" y="98"/>
                  </a:lnTo>
                  <a:lnTo>
                    <a:pt x="110" y="99"/>
                  </a:lnTo>
                  <a:lnTo>
                    <a:pt x="118" y="103"/>
                  </a:lnTo>
                  <a:lnTo>
                    <a:pt x="125" y="108"/>
                  </a:lnTo>
                  <a:lnTo>
                    <a:pt x="128" y="112"/>
                  </a:lnTo>
                  <a:lnTo>
                    <a:pt x="134" y="113"/>
                  </a:lnTo>
                  <a:lnTo>
                    <a:pt x="141" y="114"/>
                  </a:lnTo>
                  <a:lnTo>
                    <a:pt x="148" y="113"/>
                  </a:lnTo>
                  <a:lnTo>
                    <a:pt x="153" y="111"/>
                  </a:lnTo>
                  <a:lnTo>
                    <a:pt x="159" y="106"/>
                  </a:lnTo>
                  <a:lnTo>
                    <a:pt x="163" y="100"/>
                  </a:lnTo>
                  <a:lnTo>
                    <a:pt x="164" y="93"/>
                  </a:lnTo>
                  <a:lnTo>
                    <a:pt x="166" y="82"/>
                  </a:lnTo>
                  <a:lnTo>
                    <a:pt x="171" y="75"/>
                  </a:lnTo>
                  <a:lnTo>
                    <a:pt x="178" y="74"/>
                  </a:lnTo>
                  <a:lnTo>
                    <a:pt x="185" y="74"/>
                  </a:lnTo>
                  <a:lnTo>
                    <a:pt x="193" y="73"/>
                  </a:lnTo>
                  <a:lnTo>
                    <a:pt x="202" y="70"/>
                  </a:lnTo>
                  <a:lnTo>
                    <a:pt x="208" y="62"/>
                  </a:lnTo>
                  <a:lnTo>
                    <a:pt x="211" y="47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2538" y="2382"/>
              <a:ext cx="64" cy="106"/>
            </a:xfrm>
            <a:custGeom>
              <a:avLst/>
              <a:gdLst>
                <a:gd name="T0" fmla="*/ 45 w 126"/>
                <a:gd name="T1" fmla="*/ 0 h 211"/>
                <a:gd name="T2" fmla="*/ 35 w 126"/>
                <a:gd name="T3" fmla="*/ 2 h 211"/>
                <a:gd name="T4" fmla="*/ 25 w 126"/>
                <a:gd name="T5" fmla="*/ 5 h 211"/>
                <a:gd name="T6" fmla="*/ 19 w 126"/>
                <a:gd name="T7" fmla="*/ 13 h 211"/>
                <a:gd name="T8" fmla="*/ 27 w 126"/>
                <a:gd name="T9" fmla="*/ 34 h 211"/>
                <a:gd name="T10" fmla="*/ 22 w 126"/>
                <a:gd name="T11" fmla="*/ 52 h 211"/>
                <a:gd name="T12" fmla="*/ 2 w 126"/>
                <a:gd name="T13" fmla="*/ 63 h 211"/>
                <a:gd name="T14" fmla="*/ 7 w 126"/>
                <a:gd name="T15" fmla="*/ 87 h 211"/>
                <a:gd name="T16" fmla="*/ 38 w 126"/>
                <a:gd name="T17" fmla="*/ 97 h 211"/>
                <a:gd name="T18" fmla="*/ 38 w 126"/>
                <a:gd name="T19" fmla="*/ 118 h 211"/>
                <a:gd name="T20" fmla="*/ 19 w 126"/>
                <a:gd name="T21" fmla="*/ 133 h 211"/>
                <a:gd name="T22" fmla="*/ 16 w 126"/>
                <a:gd name="T23" fmla="*/ 148 h 211"/>
                <a:gd name="T24" fmla="*/ 23 w 126"/>
                <a:gd name="T25" fmla="*/ 163 h 211"/>
                <a:gd name="T26" fmla="*/ 39 w 126"/>
                <a:gd name="T27" fmla="*/ 173 h 211"/>
                <a:gd name="T28" fmla="*/ 57 w 126"/>
                <a:gd name="T29" fmla="*/ 174 h 211"/>
                <a:gd name="T30" fmla="*/ 75 w 126"/>
                <a:gd name="T31" fmla="*/ 178 h 211"/>
                <a:gd name="T32" fmla="*/ 87 w 126"/>
                <a:gd name="T33" fmla="*/ 185 h 211"/>
                <a:gd name="T34" fmla="*/ 88 w 126"/>
                <a:gd name="T35" fmla="*/ 197 h 211"/>
                <a:gd name="T36" fmla="*/ 93 w 126"/>
                <a:gd name="T37" fmla="*/ 211 h 211"/>
                <a:gd name="T38" fmla="*/ 96 w 126"/>
                <a:gd name="T39" fmla="*/ 196 h 211"/>
                <a:gd name="T40" fmla="*/ 88 w 126"/>
                <a:gd name="T41" fmla="*/ 175 h 211"/>
                <a:gd name="T42" fmla="*/ 94 w 126"/>
                <a:gd name="T43" fmla="*/ 174 h 211"/>
                <a:gd name="T44" fmla="*/ 107 w 126"/>
                <a:gd name="T45" fmla="*/ 170 h 211"/>
                <a:gd name="T46" fmla="*/ 119 w 126"/>
                <a:gd name="T47" fmla="*/ 162 h 211"/>
                <a:gd name="T48" fmla="*/ 126 w 126"/>
                <a:gd name="T49" fmla="*/ 147 h 211"/>
                <a:gd name="T50" fmla="*/ 114 w 126"/>
                <a:gd name="T51" fmla="*/ 126 h 211"/>
                <a:gd name="T52" fmla="*/ 98 w 126"/>
                <a:gd name="T53" fmla="*/ 118 h 211"/>
                <a:gd name="T54" fmla="*/ 98 w 126"/>
                <a:gd name="T55" fmla="*/ 102 h 211"/>
                <a:gd name="T56" fmla="*/ 108 w 126"/>
                <a:gd name="T57" fmla="*/ 87 h 211"/>
                <a:gd name="T58" fmla="*/ 111 w 126"/>
                <a:gd name="T59" fmla="*/ 65 h 211"/>
                <a:gd name="T60" fmla="*/ 93 w 126"/>
                <a:gd name="T61" fmla="*/ 48 h 211"/>
                <a:gd name="T62" fmla="*/ 75 w 126"/>
                <a:gd name="T63" fmla="*/ 41 h 211"/>
                <a:gd name="T64" fmla="*/ 72 w 126"/>
                <a:gd name="T65" fmla="*/ 27 h 211"/>
                <a:gd name="T66" fmla="*/ 69 w 126"/>
                <a:gd name="T67" fmla="*/ 10 h 211"/>
                <a:gd name="T68" fmla="*/ 46 w 126"/>
                <a:gd name="T6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6" h="211">
                  <a:moveTo>
                    <a:pt x="46" y="0"/>
                  </a:moveTo>
                  <a:lnTo>
                    <a:pt x="45" y="0"/>
                  </a:lnTo>
                  <a:lnTo>
                    <a:pt x="40" y="0"/>
                  </a:lnTo>
                  <a:lnTo>
                    <a:pt x="35" y="2"/>
                  </a:lnTo>
                  <a:lnTo>
                    <a:pt x="30" y="3"/>
                  </a:lnTo>
                  <a:lnTo>
                    <a:pt x="25" y="5"/>
                  </a:lnTo>
                  <a:lnTo>
                    <a:pt x="20" y="8"/>
                  </a:lnTo>
                  <a:lnTo>
                    <a:pt x="19" y="13"/>
                  </a:lnTo>
                  <a:lnTo>
                    <a:pt x="22" y="20"/>
                  </a:lnTo>
                  <a:lnTo>
                    <a:pt x="27" y="34"/>
                  </a:lnTo>
                  <a:lnTo>
                    <a:pt x="27" y="44"/>
                  </a:lnTo>
                  <a:lnTo>
                    <a:pt x="22" y="52"/>
                  </a:lnTo>
                  <a:lnTo>
                    <a:pt x="11" y="56"/>
                  </a:lnTo>
                  <a:lnTo>
                    <a:pt x="2" y="63"/>
                  </a:lnTo>
                  <a:lnTo>
                    <a:pt x="0" y="75"/>
                  </a:lnTo>
                  <a:lnTo>
                    <a:pt x="7" y="87"/>
                  </a:lnTo>
                  <a:lnTo>
                    <a:pt x="25" y="93"/>
                  </a:lnTo>
                  <a:lnTo>
                    <a:pt x="38" y="97"/>
                  </a:lnTo>
                  <a:lnTo>
                    <a:pt x="41" y="106"/>
                  </a:lnTo>
                  <a:lnTo>
                    <a:pt x="38" y="118"/>
                  </a:lnTo>
                  <a:lnTo>
                    <a:pt x="26" y="128"/>
                  </a:lnTo>
                  <a:lnTo>
                    <a:pt x="19" y="133"/>
                  </a:lnTo>
                  <a:lnTo>
                    <a:pt x="16" y="140"/>
                  </a:lnTo>
                  <a:lnTo>
                    <a:pt x="16" y="148"/>
                  </a:lnTo>
                  <a:lnTo>
                    <a:pt x="18" y="156"/>
                  </a:lnTo>
                  <a:lnTo>
                    <a:pt x="23" y="163"/>
                  </a:lnTo>
                  <a:lnTo>
                    <a:pt x="30" y="169"/>
                  </a:lnTo>
                  <a:lnTo>
                    <a:pt x="39" y="173"/>
                  </a:lnTo>
                  <a:lnTo>
                    <a:pt x="48" y="174"/>
                  </a:lnTo>
                  <a:lnTo>
                    <a:pt x="57" y="174"/>
                  </a:lnTo>
                  <a:lnTo>
                    <a:pt x="67" y="175"/>
                  </a:lnTo>
                  <a:lnTo>
                    <a:pt x="75" y="178"/>
                  </a:lnTo>
                  <a:lnTo>
                    <a:pt x="81" y="180"/>
                  </a:lnTo>
                  <a:lnTo>
                    <a:pt x="87" y="185"/>
                  </a:lnTo>
                  <a:lnTo>
                    <a:pt x="90" y="189"/>
                  </a:lnTo>
                  <a:lnTo>
                    <a:pt x="88" y="197"/>
                  </a:lnTo>
                  <a:lnTo>
                    <a:pt x="84" y="205"/>
                  </a:lnTo>
                  <a:lnTo>
                    <a:pt x="93" y="211"/>
                  </a:lnTo>
                  <a:lnTo>
                    <a:pt x="94" y="207"/>
                  </a:lnTo>
                  <a:lnTo>
                    <a:pt x="96" y="196"/>
                  </a:lnTo>
                  <a:lnTo>
                    <a:pt x="96" y="185"/>
                  </a:lnTo>
                  <a:lnTo>
                    <a:pt x="88" y="175"/>
                  </a:lnTo>
                  <a:lnTo>
                    <a:pt x="90" y="175"/>
                  </a:lnTo>
                  <a:lnTo>
                    <a:pt x="94" y="174"/>
                  </a:lnTo>
                  <a:lnTo>
                    <a:pt x="100" y="173"/>
                  </a:lnTo>
                  <a:lnTo>
                    <a:pt x="107" y="170"/>
                  </a:lnTo>
                  <a:lnTo>
                    <a:pt x="114" y="166"/>
                  </a:lnTo>
                  <a:lnTo>
                    <a:pt x="119" y="162"/>
                  </a:lnTo>
                  <a:lnTo>
                    <a:pt x="124" y="155"/>
                  </a:lnTo>
                  <a:lnTo>
                    <a:pt x="126" y="147"/>
                  </a:lnTo>
                  <a:lnTo>
                    <a:pt x="123" y="133"/>
                  </a:lnTo>
                  <a:lnTo>
                    <a:pt x="114" y="126"/>
                  </a:lnTo>
                  <a:lnTo>
                    <a:pt x="103" y="122"/>
                  </a:lnTo>
                  <a:lnTo>
                    <a:pt x="98" y="118"/>
                  </a:lnTo>
                  <a:lnTo>
                    <a:pt x="96" y="110"/>
                  </a:lnTo>
                  <a:lnTo>
                    <a:pt x="98" y="102"/>
                  </a:lnTo>
                  <a:lnTo>
                    <a:pt x="102" y="94"/>
                  </a:lnTo>
                  <a:lnTo>
                    <a:pt x="108" y="87"/>
                  </a:lnTo>
                  <a:lnTo>
                    <a:pt x="113" y="78"/>
                  </a:lnTo>
                  <a:lnTo>
                    <a:pt x="111" y="65"/>
                  </a:lnTo>
                  <a:lnTo>
                    <a:pt x="106" y="52"/>
                  </a:lnTo>
                  <a:lnTo>
                    <a:pt x="93" y="48"/>
                  </a:lnTo>
                  <a:lnTo>
                    <a:pt x="80" y="45"/>
                  </a:lnTo>
                  <a:lnTo>
                    <a:pt x="75" y="41"/>
                  </a:lnTo>
                  <a:lnTo>
                    <a:pt x="72" y="34"/>
                  </a:lnTo>
                  <a:lnTo>
                    <a:pt x="72" y="27"/>
                  </a:lnTo>
                  <a:lnTo>
                    <a:pt x="72" y="19"/>
                  </a:lnTo>
                  <a:lnTo>
                    <a:pt x="69" y="10"/>
                  </a:lnTo>
                  <a:lnTo>
                    <a:pt x="61" y="4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2602" y="2455"/>
              <a:ext cx="66" cy="65"/>
            </a:xfrm>
            <a:custGeom>
              <a:avLst/>
              <a:gdLst>
                <a:gd name="T0" fmla="*/ 67 w 132"/>
                <a:gd name="T1" fmla="*/ 103 h 130"/>
                <a:gd name="T2" fmla="*/ 40 w 132"/>
                <a:gd name="T3" fmla="*/ 114 h 130"/>
                <a:gd name="T4" fmla="*/ 40 w 132"/>
                <a:gd name="T5" fmla="*/ 102 h 130"/>
                <a:gd name="T6" fmla="*/ 0 w 132"/>
                <a:gd name="T7" fmla="*/ 74 h 130"/>
                <a:gd name="T8" fmla="*/ 33 w 132"/>
                <a:gd name="T9" fmla="*/ 66 h 130"/>
                <a:gd name="T10" fmla="*/ 12 w 132"/>
                <a:gd name="T11" fmla="*/ 35 h 130"/>
                <a:gd name="T12" fmla="*/ 40 w 132"/>
                <a:gd name="T13" fmla="*/ 28 h 130"/>
                <a:gd name="T14" fmla="*/ 51 w 132"/>
                <a:gd name="T15" fmla="*/ 0 h 130"/>
                <a:gd name="T16" fmla="*/ 70 w 132"/>
                <a:gd name="T17" fmla="*/ 18 h 130"/>
                <a:gd name="T18" fmla="*/ 97 w 132"/>
                <a:gd name="T19" fmla="*/ 8 h 130"/>
                <a:gd name="T20" fmla="*/ 93 w 132"/>
                <a:gd name="T21" fmla="*/ 39 h 130"/>
                <a:gd name="T22" fmla="*/ 132 w 132"/>
                <a:gd name="T23" fmla="*/ 33 h 130"/>
                <a:gd name="T24" fmla="*/ 105 w 132"/>
                <a:gd name="T25" fmla="*/ 80 h 130"/>
                <a:gd name="T26" fmla="*/ 115 w 132"/>
                <a:gd name="T27" fmla="*/ 91 h 130"/>
                <a:gd name="T28" fmla="*/ 77 w 132"/>
                <a:gd name="T29" fmla="*/ 101 h 130"/>
                <a:gd name="T30" fmla="*/ 84 w 132"/>
                <a:gd name="T31" fmla="*/ 130 h 130"/>
                <a:gd name="T32" fmla="*/ 65 w 132"/>
                <a:gd name="T33" fmla="*/ 129 h 130"/>
                <a:gd name="T34" fmla="*/ 67 w 132"/>
                <a:gd name="T35" fmla="*/ 10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2" h="130">
                  <a:moveTo>
                    <a:pt x="67" y="103"/>
                  </a:moveTo>
                  <a:lnTo>
                    <a:pt x="40" y="114"/>
                  </a:lnTo>
                  <a:lnTo>
                    <a:pt x="40" y="102"/>
                  </a:lnTo>
                  <a:lnTo>
                    <a:pt x="0" y="74"/>
                  </a:lnTo>
                  <a:lnTo>
                    <a:pt x="33" y="66"/>
                  </a:lnTo>
                  <a:lnTo>
                    <a:pt x="12" y="35"/>
                  </a:lnTo>
                  <a:lnTo>
                    <a:pt x="40" y="28"/>
                  </a:lnTo>
                  <a:lnTo>
                    <a:pt x="51" y="0"/>
                  </a:lnTo>
                  <a:lnTo>
                    <a:pt x="70" y="18"/>
                  </a:lnTo>
                  <a:lnTo>
                    <a:pt x="97" y="8"/>
                  </a:lnTo>
                  <a:lnTo>
                    <a:pt x="93" y="39"/>
                  </a:lnTo>
                  <a:lnTo>
                    <a:pt x="132" y="33"/>
                  </a:lnTo>
                  <a:lnTo>
                    <a:pt x="105" y="80"/>
                  </a:lnTo>
                  <a:lnTo>
                    <a:pt x="115" y="91"/>
                  </a:lnTo>
                  <a:lnTo>
                    <a:pt x="77" y="101"/>
                  </a:lnTo>
                  <a:lnTo>
                    <a:pt x="84" y="130"/>
                  </a:lnTo>
                  <a:lnTo>
                    <a:pt x="65" y="129"/>
                  </a:lnTo>
                  <a:lnTo>
                    <a:pt x="67" y="103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3254" y="2273"/>
              <a:ext cx="67" cy="65"/>
            </a:xfrm>
            <a:custGeom>
              <a:avLst/>
              <a:gdLst>
                <a:gd name="T0" fmla="*/ 68 w 132"/>
                <a:gd name="T1" fmla="*/ 103 h 130"/>
                <a:gd name="T2" fmla="*/ 40 w 132"/>
                <a:gd name="T3" fmla="*/ 114 h 130"/>
                <a:gd name="T4" fmla="*/ 40 w 132"/>
                <a:gd name="T5" fmla="*/ 102 h 130"/>
                <a:gd name="T6" fmla="*/ 0 w 132"/>
                <a:gd name="T7" fmla="*/ 75 h 130"/>
                <a:gd name="T8" fmla="*/ 33 w 132"/>
                <a:gd name="T9" fmla="*/ 67 h 130"/>
                <a:gd name="T10" fmla="*/ 13 w 132"/>
                <a:gd name="T11" fmla="*/ 36 h 130"/>
                <a:gd name="T12" fmla="*/ 40 w 132"/>
                <a:gd name="T13" fmla="*/ 29 h 130"/>
                <a:gd name="T14" fmla="*/ 52 w 132"/>
                <a:gd name="T15" fmla="*/ 0 h 130"/>
                <a:gd name="T16" fmla="*/ 70 w 132"/>
                <a:gd name="T17" fmla="*/ 18 h 130"/>
                <a:gd name="T18" fmla="*/ 98 w 132"/>
                <a:gd name="T19" fmla="*/ 8 h 130"/>
                <a:gd name="T20" fmla="*/ 93 w 132"/>
                <a:gd name="T21" fmla="*/ 39 h 130"/>
                <a:gd name="T22" fmla="*/ 132 w 132"/>
                <a:gd name="T23" fmla="*/ 33 h 130"/>
                <a:gd name="T24" fmla="*/ 106 w 132"/>
                <a:gd name="T25" fmla="*/ 80 h 130"/>
                <a:gd name="T26" fmla="*/ 115 w 132"/>
                <a:gd name="T27" fmla="*/ 91 h 130"/>
                <a:gd name="T28" fmla="*/ 77 w 132"/>
                <a:gd name="T29" fmla="*/ 101 h 130"/>
                <a:gd name="T30" fmla="*/ 84 w 132"/>
                <a:gd name="T31" fmla="*/ 130 h 130"/>
                <a:gd name="T32" fmla="*/ 66 w 132"/>
                <a:gd name="T33" fmla="*/ 129 h 130"/>
                <a:gd name="T34" fmla="*/ 68 w 132"/>
                <a:gd name="T35" fmla="*/ 103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2" h="130">
                  <a:moveTo>
                    <a:pt x="68" y="103"/>
                  </a:moveTo>
                  <a:lnTo>
                    <a:pt x="40" y="114"/>
                  </a:lnTo>
                  <a:lnTo>
                    <a:pt x="40" y="102"/>
                  </a:lnTo>
                  <a:lnTo>
                    <a:pt x="0" y="75"/>
                  </a:lnTo>
                  <a:lnTo>
                    <a:pt x="33" y="67"/>
                  </a:lnTo>
                  <a:lnTo>
                    <a:pt x="13" y="36"/>
                  </a:lnTo>
                  <a:lnTo>
                    <a:pt x="40" y="29"/>
                  </a:lnTo>
                  <a:lnTo>
                    <a:pt x="52" y="0"/>
                  </a:lnTo>
                  <a:lnTo>
                    <a:pt x="70" y="18"/>
                  </a:lnTo>
                  <a:lnTo>
                    <a:pt x="98" y="8"/>
                  </a:lnTo>
                  <a:lnTo>
                    <a:pt x="93" y="39"/>
                  </a:lnTo>
                  <a:lnTo>
                    <a:pt x="132" y="33"/>
                  </a:lnTo>
                  <a:lnTo>
                    <a:pt x="106" y="80"/>
                  </a:lnTo>
                  <a:lnTo>
                    <a:pt x="115" y="91"/>
                  </a:lnTo>
                  <a:lnTo>
                    <a:pt x="77" y="101"/>
                  </a:lnTo>
                  <a:lnTo>
                    <a:pt x="84" y="130"/>
                  </a:lnTo>
                  <a:lnTo>
                    <a:pt x="66" y="129"/>
                  </a:lnTo>
                  <a:lnTo>
                    <a:pt x="68" y="103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2320" y="2340"/>
              <a:ext cx="46" cy="46"/>
            </a:xfrm>
            <a:custGeom>
              <a:avLst/>
              <a:gdLst>
                <a:gd name="T0" fmla="*/ 48 w 91"/>
                <a:gd name="T1" fmla="*/ 73 h 91"/>
                <a:gd name="T2" fmla="*/ 28 w 91"/>
                <a:gd name="T3" fmla="*/ 80 h 91"/>
                <a:gd name="T4" fmla="*/ 28 w 91"/>
                <a:gd name="T5" fmla="*/ 72 h 91"/>
                <a:gd name="T6" fmla="*/ 0 w 91"/>
                <a:gd name="T7" fmla="*/ 52 h 91"/>
                <a:gd name="T8" fmla="*/ 23 w 91"/>
                <a:gd name="T9" fmla="*/ 46 h 91"/>
                <a:gd name="T10" fmla="*/ 10 w 91"/>
                <a:gd name="T11" fmla="*/ 26 h 91"/>
                <a:gd name="T12" fmla="*/ 28 w 91"/>
                <a:gd name="T13" fmla="*/ 21 h 91"/>
                <a:gd name="T14" fmla="*/ 36 w 91"/>
                <a:gd name="T15" fmla="*/ 0 h 91"/>
                <a:gd name="T16" fmla="*/ 49 w 91"/>
                <a:gd name="T17" fmla="*/ 13 h 91"/>
                <a:gd name="T18" fmla="*/ 68 w 91"/>
                <a:gd name="T19" fmla="*/ 6 h 91"/>
                <a:gd name="T20" fmla="*/ 65 w 91"/>
                <a:gd name="T21" fmla="*/ 28 h 91"/>
                <a:gd name="T22" fmla="*/ 91 w 91"/>
                <a:gd name="T23" fmla="*/ 23 h 91"/>
                <a:gd name="T24" fmla="*/ 73 w 91"/>
                <a:gd name="T25" fmla="*/ 57 h 91"/>
                <a:gd name="T26" fmla="*/ 79 w 91"/>
                <a:gd name="T27" fmla="*/ 64 h 91"/>
                <a:gd name="T28" fmla="*/ 53 w 91"/>
                <a:gd name="T29" fmla="*/ 71 h 91"/>
                <a:gd name="T30" fmla="*/ 58 w 91"/>
                <a:gd name="T31" fmla="*/ 91 h 91"/>
                <a:gd name="T32" fmla="*/ 45 w 91"/>
                <a:gd name="T33" fmla="*/ 90 h 91"/>
                <a:gd name="T34" fmla="*/ 48 w 91"/>
                <a:gd name="T35" fmla="*/ 73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1" h="91">
                  <a:moveTo>
                    <a:pt x="48" y="73"/>
                  </a:moveTo>
                  <a:lnTo>
                    <a:pt x="28" y="80"/>
                  </a:lnTo>
                  <a:lnTo>
                    <a:pt x="28" y="72"/>
                  </a:lnTo>
                  <a:lnTo>
                    <a:pt x="0" y="52"/>
                  </a:lnTo>
                  <a:lnTo>
                    <a:pt x="23" y="46"/>
                  </a:lnTo>
                  <a:lnTo>
                    <a:pt x="10" y="26"/>
                  </a:lnTo>
                  <a:lnTo>
                    <a:pt x="28" y="21"/>
                  </a:lnTo>
                  <a:lnTo>
                    <a:pt x="36" y="0"/>
                  </a:lnTo>
                  <a:lnTo>
                    <a:pt x="49" y="13"/>
                  </a:lnTo>
                  <a:lnTo>
                    <a:pt x="68" y="6"/>
                  </a:lnTo>
                  <a:lnTo>
                    <a:pt x="65" y="28"/>
                  </a:lnTo>
                  <a:lnTo>
                    <a:pt x="91" y="23"/>
                  </a:lnTo>
                  <a:lnTo>
                    <a:pt x="73" y="57"/>
                  </a:lnTo>
                  <a:lnTo>
                    <a:pt x="79" y="64"/>
                  </a:lnTo>
                  <a:lnTo>
                    <a:pt x="53" y="71"/>
                  </a:lnTo>
                  <a:lnTo>
                    <a:pt x="58" y="91"/>
                  </a:lnTo>
                  <a:lnTo>
                    <a:pt x="45" y="90"/>
                  </a:lnTo>
                  <a:lnTo>
                    <a:pt x="48" y="73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2690" y="2319"/>
              <a:ext cx="88" cy="49"/>
            </a:xfrm>
            <a:custGeom>
              <a:avLst/>
              <a:gdLst>
                <a:gd name="T0" fmla="*/ 2 w 176"/>
                <a:gd name="T1" fmla="*/ 26 h 98"/>
                <a:gd name="T2" fmla="*/ 1 w 176"/>
                <a:gd name="T3" fmla="*/ 42 h 98"/>
                <a:gd name="T4" fmla="*/ 20 w 176"/>
                <a:gd name="T5" fmla="*/ 47 h 98"/>
                <a:gd name="T6" fmla="*/ 32 w 176"/>
                <a:gd name="T7" fmla="*/ 57 h 98"/>
                <a:gd name="T8" fmla="*/ 32 w 176"/>
                <a:gd name="T9" fmla="*/ 70 h 98"/>
                <a:gd name="T10" fmla="*/ 36 w 176"/>
                <a:gd name="T11" fmla="*/ 78 h 98"/>
                <a:gd name="T12" fmla="*/ 47 w 176"/>
                <a:gd name="T13" fmla="*/ 82 h 98"/>
                <a:gd name="T14" fmla="*/ 58 w 176"/>
                <a:gd name="T15" fmla="*/ 76 h 98"/>
                <a:gd name="T16" fmla="*/ 71 w 176"/>
                <a:gd name="T17" fmla="*/ 63 h 98"/>
                <a:gd name="T18" fmla="*/ 87 w 176"/>
                <a:gd name="T19" fmla="*/ 70 h 98"/>
                <a:gd name="T20" fmla="*/ 90 w 176"/>
                <a:gd name="T21" fmla="*/ 88 h 98"/>
                <a:gd name="T22" fmla="*/ 100 w 176"/>
                <a:gd name="T23" fmla="*/ 96 h 98"/>
                <a:gd name="T24" fmla="*/ 115 w 176"/>
                <a:gd name="T25" fmla="*/ 96 h 98"/>
                <a:gd name="T26" fmla="*/ 127 w 176"/>
                <a:gd name="T27" fmla="*/ 90 h 98"/>
                <a:gd name="T28" fmla="*/ 135 w 176"/>
                <a:gd name="T29" fmla="*/ 77 h 98"/>
                <a:gd name="T30" fmla="*/ 145 w 176"/>
                <a:gd name="T31" fmla="*/ 67 h 98"/>
                <a:gd name="T32" fmla="*/ 154 w 176"/>
                <a:gd name="T33" fmla="*/ 62 h 98"/>
                <a:gd name="T34" fmla="*/ 163 w 176"/>
                <a:gd name="T35" fmla="*/ 65 h 98"/>
                <a:gd name="T36" fmla="*/ 176 w 176"/>
                <a:gd name="T37" fmla="*/ 67 h 98"/>
                <a:gd name="T38" fmla="*/ 166 w 176"/>
                <a:gd name="T39" fmla="*/ 58 h 98"/>
                <a:gd name="T40" fmla="*/ 148 w 176"/>
                <a:gd name="T41" fmla="*/ 56 h 98"/>
                <a:gd name="T42" fmla="*/ 151 w 176"/>
                <a:gd name="T43" fmla="*/ 42 h 98"/>
                <a:gd name="T44" fmla="*/ 141 w 176"/>
                <a:gd name="T45" fmla="*/ 21 h 98"/>
                <a:gd name="T46" fmla="*/ 122 w 176"/>
                <a:gd name="T47" fmla="*/ 22 h 98"/>
                <a:gd name="T48" fmla="*/ 109 w 176"/>
                <a:gd name="T49" fmla="*/ 30 h 98"/>
                <a:gd name="T50" fmla="*/ 97 w 176"/>
                <a:gd name="T51" fmla="*/ 24 h 98"/>
                <a:gd name="T52" fmla="*/ 90 w 176"/>
                <a:gd name="T53" fmla="*/ 12 h 98"/>
                <a:gd name="T54" fmla="*/ 85 w 176"/>
                <a:gd name="T55" fmla="*/ 6 h 98"/>
                <a:gd name="T56" fmla="*/ 75 w 176"/>
                <a:gd name="T57" fmla="*/ 1 h 98"/>
                <a:gd name="T58" fmla="*/ 64 w 176"/>
                <a:gd name="T59" fmla="*/ 1 h 98"/>
                <a:gd name="T60" fmla="*/ 56 w 176"/>
                <a:gd name="T61" fmla="*/ 8 h 98"/>
                <a:gd name="T62" fmla="*/ 44 w 176"/>
                <a:gd name="T63" fmla="*/ 17 h 98"/>
                <a:gd name="T64" fmla="*/ 33 w 176"/>
                <a:gd name="T65" fmla="*/ 14 h 98"/>
                <a:gd name="T66" fmla="*/ 20 w 176"/>
                <a:gd name="T67" fmla="*/ 10 h 98"/>
                <a:gd name="T68" fmla="*/ 4 w 176"/>
                <a:gd name="T69" fmla="*/ 23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6" h="98">
                  <a:moveTo>
                    <a:pt x="4" y="23"/>
                  </a:moveTo>
                  <a:lnTo>
                    <a:pt x="2" y="26"/>
                  </a:lnTo>
                  <a:lnTo>
                    <a:pt x="0" y="34"/>
                  </a:lnTo>
                  <a:lnTo>
                    <a:pt x="1" y="42"/>
                  </a:lnTo>
                  <a:lnTo>
                    <a:pt x="9" y="46"/>
                  </a:lnTo>
                  <a:lnTo>
                    <a:pt x="20" y="47"/>
                  </a:lnTo>
                  <a:lnTo>
                    <a:pt x="28" y="50"/>
                  </a:lnTo>
                  <a:lnTo>
                    <a:pt x="32" y="57"/>
                  </a:lnTo>
                  <a:lnTo>
                    <a:pt x="32" y="65"/>
                  </a:lnTo>
                  <a:lnTo>
                    <a:pt x="32" y="70"/>
                  </a:lnTo>
                  <a:lnTo>
                    <a:pt x="33" y="75"/>
                  </a:lnTo>
                  <a:lnTo>
                    <a:pt x="36" y="78"/>
                  </a:lnTo>
                  <a:lnTo>
                    <a:pt x="41" y="80"/>
                  </a:lnTo>
                  <a:lnTo>
                    <a:pt x="47" y="82"/>
                  </a:lnTo>
                  <a:lnTo>
                    <a:pt x="52" y="80"/>
                  </a:lnTo>
                  <a:lnTo>
                    <a:pt x="58" y="76"/>
                  </a:lnTo>
                  <a:lnTo>
                    <a:pt x="63" y="70"/>
                  </a:lnTo>
                  <a:lnTo>
                    <a:pt x="71" y="63"/>
                  </a:lnTo>
                  <a:lnTo>
                    <a:pt x="80" y="63"/>
                  </a:lnTo>
                  <a:lnTo>
                    <a:pt x="87" y="70"/>
                  </a:lnTo>
                  <a:lnTo>
                    <a:pt x="89" y="82"/>
                  </a:lnTo>
                  <a:lnTo>
                    <a:pt x="90" y="88"/>
                  </a:lnTo>
                  <a:lnTo>
                    <a:pt x="94" y="93"/>
                  </a:lnTo>
                  <a:lnTo>
                    <a:pt x="100" y="96"/>
                  </a:lnTo>
                  <a:lnTo>
                    <a:pt x="107" y="98"/>
                  </a:lnTo>
                  <a:lnTo>
                    <a:pt x="115" y="96"/>
                  </a:lnTo>
                  <a:lnTo>
                    <a:pt x="122" y="94"/>
                  </a:lnTo>
                  <a:lnTo>
                    <a:pt x="127" y="90"/>
                  </a:lnTo>
                  <a:lnTo>
                    <a:pt x="132" y="84"/>
                  </a:lnTo>
                  <a:lnTo>
                    <a:pt x="135" y="77"/>
                  </a:lnTo>
                  <a:lnTo>
                    <a:pt x="140" y="71"/>
                  </a:lnTo>
                  <a:lnTo>
                    <a:pt x="145" y="67"/>
                  </a:lnTo>
                  <a:lnTo>
                    <a:pt x="149" y="63"/>
                  </a:lnTo>
                  <a:lnTo>
                    <a:pt x="154" y="62"/>
                  </a:lnTo>
                  <a:lnTo>
                    <a:pt x="158" y="62"/>
                  </a:lnTo>
                  <a:lnTo>
                    <a:pt x="163" y="65"/>
                  </a:lnTo>
                  <a:lnTo>
                    <a:pt x="168" y="71"/>
                  </a:lnTo>
                  <a:lnTo>
                    <a:pt x="176" y="67"/>
                  </a:lnTo>
                  <a:lnTo>
                    <a:pt x="173" y="64"/>
                  </a:lnTo>
                  <a:lnTo>
                    <a:pt x="166" y="58"/>
                  </a:lnTo>
                  <a:lnTo>
                    <a:pt x="157" y="55"/>
                  </a:lnTo>
                  <a:lnTo>
                    <a:pt x="148" y="56"/>
                  </a:lnTo>
                  <a:lnTo>
                    <a:pt x="149" y="52"/>
                  </a:lnTo>
                  <a:lnTo>
                    <a:pt x="151" y="42"/>
                  </a:lnTo>
                  <a:lnTo>
                    <a:pt x="149" y="31"/>
                  </a:lnTo>
                  <a:lnTo>
                    <a:pt x="141" y="21"/>
                  </a:lnTo>
                  <a:lnTo>
                    <a:pt x="130" y="18"/>
                  </a:lnTo>
                  <a:lnTo>
                    <a:pt x="122" y="22"/>
                  </a:lnTo>
                  <a:lnTo>
                    <a:pt x="115" y="27"/>
                  </a:lnTo>
                  <a:lnTo>
                    <a:pt x="109" y="30"/>
                  </a:lnTo>
                  <a:lnTo>
                    <a:pt x="103" y="27"/>
                  </a:lnTo>
                  <a:lnTo>
                    <a:pt x="97" y="24"/>
                  </a:lnTo>
                  <a:lnTo>
                    <a:pt x="93" y="19"/>
                  </a:lnTo>
                  <a:lnTo>
                    <a:pt x="90" y="12"/>
                  </a:lnTo>
                  <a:lnTo>
                    <a:pt x="88" y="9"/>
                  </a:lnTo>
                  <a:lnTo>
                    <a:pt x="85" y="6"/>
                  </a:lnTo>
                  <a:lnTo>
                    <a:pt x="80" y="2"/>
                  </a:lnTo>
                  <a:lnTo>
                    <a:pt x="75" y="1"/>
                  </a:lnTo>
                  <a:lnTo>
                    <a:pt x="70" y="0"/>
                  </a:lnTo>
                  <a:lnTo>
                    <a:pt x="64" y="1"/>
                  </a:lnTo>
                  <a:lnTo>
                    <a:pt x="59" y="3"/>
                  </a:lnTo>
                  <a:lnTo>
                    <a:pt x="56" y="8"/>
                  </a:lnTo>
                  <a:lnTo>
                    <a:pt x="50" y="15"/>
                  </a:lnTo>
                  <a:lnTo>
                    <a:pt x="44" y="17"/>
                  </a:lnTo>
                  <a:lnTo>
                    <a:pt x="39" y="17"/>
                  </a:lnTo>
                  <a:lnTo>
                    <a:pt x="33" y="14"/>
                  </a:lnTo>
                  <a:lnTo>
                    <a:pt x="27" y="11"/>
                  </a:lnTo>
                  <a:lnTo>
                    <a:pt x="20" y="10"/>
                  </a:lnTo>
                  <a:lnTo>
                    <a:pt x="12" y="14"/>
                  </a:lnTo>
                  <a:lnTo>
                    <a:pt x="4" y="2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668" y="2380"/>
              <a:ext cx="95" cy="98"/>
            </a:xfrm>
            <a:custGeom>
              <a:avLst/>
              <a:gdLst>
                <a:gd name="T0" fmla="*/ 40 w 190"/>
                <a:gd name="T1" fmla="*/ 88 h 197"/>
                <a:gd name="T2" fmla="*/ 33 w 190"/>
                <a:gd name="T3" fmla="*/ 46 h 197"/>
                <a:gd name="T4" fmla="*/ 49 w 190"/>
                <a:gd name="T5" fmla="*/ 49 h 197"/>
                <a:gd name="T6" fmla="*/ 99 w 190"/>
                <a:gd name="T7" fmla="*/ 0 h 197"/>
                <a:gd name="T8" fmla="*/ 102 w 190"/>
                <a:gd name="T9" fmla="*/ 48 h 197"/>
                <a:gd name="T10" fmla="*/ 151 w 190"/>
                <a:gd name="T11" fmla="*/ 29 h 197"/>
                <a:gd name="T12" fmla="*/ 153 w 190"/>
                <a:gd name="T13" fmla="*/ 69 h 197"/>
                <a:gd name="T14" fmla="*/ 190 w 190"/>
                <a:gd name="T15" fmla="*/ 92 h 197"/>
                <a:gd name="T16" fmla="*/ 160 w 190"/>
                <a:gd name="T17" fmla="*/ 113 h 197"/>
                <a:gd name="T18" fmla="*/ 168 w 190"/>
                <a:gd name="T19" fmla="*/ 155 h 197"/>
                <a:gd name="T20" fmla="*/ 125 w 190"/>
                <a:gd name="T21" fmla="*/ 140 h 197"/>
                <a:gd name="T22" fmla="*/ 123 w 190"/>
                <a:gd name="T23" fmla="*/ 197 h 197"/>
                <a:gd name="T24" fmla="*/ 63 w 190"/>
                <a:gd name="T25" fmla="*/ 147 h 197"/>
                <a:gd name="T26" fmla="*/ 46 w 190"/>
                <a:gd name="T27" fmla="*/ 156 h 197"/>
                <a:gd name="T28" fmla="*/ 43 w 190"/>
                <a:gd name="T29" fmla="*/ 101 h 197"/>
                <a:gd name="T30" fmla="*/ 0 w 190"/>
                <a:gd name="T31" fmla="*/ 103 h 197"/>
                <a:gd name="T32" fmla="*/ 6 w 190"/>
                <a:gd name="T33" fmla="*/ 78 h 197"/>
                <a:gd name="T34" fmla="*/ 40 w 190"/>
                <a:gd name="T35" fmla="*/ 88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0" h="197">
                  <a:moveTo>
                    <a:pt x="40" y="88"/>
                  </a:moveTo>
                  <a:lnTo>
                    <a:pt x="33" y="46"/>
                  </a:lnTo>
                  <a:lnTo>
                    <a:pt x="49" y="49"/>
                  </a:lnTo>
                  <a:lnTo>
                    <a:pt x="99" y="0"/>
                  </a:lnTo>
                  <a:lnTo>
                    <a:pt x="102" y="48"/>
                  </a:lnTo>
                  <a:lnTo>
                    <a:pt x="151" y="29"/>
                  </a:lnTo>
                  <a:lnTo>
                    <a:pt x="153" y="69"/>
                  </a:lnTo>
                  <a:lnTo>
                    <a:pt x="190" y="92"/>
                  </a:lnTo>
                  <a:lnTo>
                    <a:pt x="160" y="113"/>
                  </a:lnTo>
                  <a:lnTo>
                    <a:pt x="168" y="155"/>
                  </a:lnTo>
                  <a:lnTo>
                    <a:pt x="125" y="140"/>
                  </a:lnTo>
                  <a:lnTo>
                    <a:pt x="123" y="197"/>
                  </a:lnTo>
                  <a:lnTo>
                    <a:pt x="63" y="147"/>
                  </a:lnTo>
                  <a:lnTo>
                    <a:pt x="46" y="156"/>
                  </a:lnTo>
                  <a:lnTo>
                    <a:pt x="43" y="101"/>
                  </a:lnTo>
                  <a:lnTo>
                    <a:pt x="0" y="103"/>
                  </a:lnTo>
                  <a:lnTo>
                    <a:pt x="6" y="78"/>
                  </a:lnTo>
                  <a:lnTo>
                    <a:pt x="40" y="8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3170" y="2394"/>
              <a:ext cx="96" cy="99"/>
            </a:xfrm>
            <a:custGeom>
              <a:avLst/>
              <a:gdLst>
                <a:gd name="T0" fmla="*/ 40 w 191"/>
                <a:gd name="T1" fmla="*/ 89 h 198"/>
                <a:gd name="T2" fmla="*/ 34 w 191"/>
                <a:gd name="T3" fmla="*/ 48 h 198"/>
                <a:gd name="T4" fmla="*/ 50 w 191"/>
                <a:gd name="T5" fmla="*/ 51 h 198"/>
                <a:gd name="T6" fmla="*/ 100 w 191"/>
                <a:gd name="T7" fmla="*/ 0 h 198"/>
                <a:gd name="T8" fmla="*/ 102 w 191"/>
                <a:gd name="T9" fmla="*/ 50 h 198"/>
                <a:gd name="T10" fmla="*/ 152 w 191"/>
                <a:gd name="T11" fmla="*/ 29 h 198"/>
                <a:gd name="T12" fmla="*/ 153 w 191"/>
                <a:gd name="T13" fmla="*/ 71 h 198"/>
                <a:gd name="T14" fmla="*/ 191 w 191"/>
                <a:gd name="T15" fmla="*/ 94 h 198"/>
                <a:gd name="T16" fmla="*/ 161 w 191"/>
                <a:gd name="T17" fmla="*/ 114 h 198"/>
                <a:gd name="T18" fmla="*/ 168 w 191"/>
                <a:gd name="T19" fmla="*/ 156 h 198"/>
                <a:gd name="T20" fmla="*/ 126 w 191"/>
                <a:gd name="T21" fmla="*/ 141 h 198"/>
                <a:gd name="T22" fmla="*/ 124 w 191"/>
                <a:gd name="T23" fmla="*/ 198 h 198"/>
                <a:gd name="T24" fmla="*/ 64 w 191"/>
                <a:gd name="T25" fmla="*/ 148 h 198"/>
                <a:gd name="T26" fmla="*/ 47 w 191"/>
                <a:gd name="T27" fmla="*/ 158 h 198"/>
                <a:gd name="T28" fmla="*/ 42 w 191"/>
                <a:gd name="T29" fmla="*/ 103 h 198"/>
                <a:gd name="T30" fmla="*/ 0 w 191"/>
                <a:gd name="T31" fmla="*/ 105 h 198"/>
                <a:gd name="T32" fmla="*/ 7 w 191"/>
                <a:gd name="T33" fmla="*/ 79 h 198"/>
                <a:gd name="T34" fmla="*/ 40 w 191"/>
                <a:gd name="T35" fmla="*/ 89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8">
                  <a:moveTo>
                    <a:pt x="40" y="89"/>
                  </a:moveTo>
                  <a:lnTo>
                    <a:pt x="34" y="48"/>
                  </a:lnTo>
                  <a:lnTo>
                    <a:pt x="50" y="51"/>
                  </a:lnTo>
                  <a:lnTo>
                    <a:pt x="100" y="0"/>
                  </a:lnTo>
                  <a:lnTo>
                    <a:pt x="102" y="50"/>
                  </a:lnTo>
                  <a:lnTo>
                    <a:pt x="152" y="29"/>
                  </a:lnTo>
                  <a:lnTo>
                    <a:pt x="153" y="71"/>
                  </a:lnTo>
                  <a:lnTo>
                    <a:pt x="191" y="94"/>
                  </a:lnTo>
                  <a:lnTo>
                    <a:pt x="161" y="114"/>
                  </a:lnTo>
                  <a:lnTo>
                    <a:pt x="168" y="156"/>
                  </a:lnTo>
                  <a:lnTo>
                    <a:pt x="126" y="141"/>
                  </a:lnTo>
                  <a:lnTo>
                    <a:pt x="124" y="198"/>
                  </a:lnTo>
                  <a:lnTo>
                    <a:pt x="64" y="148"/>
                  </a:lnTo>
                  <a:lnTo>
                    <a:pt x="47" y="158"/>
                  </a:lnTo>
                  <a:lnTo>
                    <a:pt x="42" y="103"/>
                  </a:lnTo>
                  <a:lnTo>
                    <a:pt x="0" y="105"/>
                  </a:lnTo>
                  <a:lnTo>
                    <a:pt x="7" y="79"/>
                  </a:lnTo>
                  <a:lnTo>
                    <a:pt x="40" y="89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3"/>
            <p:cNvSpPr>
              <a:spLocks/>
            </p:cNvSpPr>
            <p:nvPr/>
          </p:nvSpPr>
          <p:spPr bwMode="auto">
            <a:xfrm>
              <a:off x="3194" y="1877"/>
              <a:ext cx="64" cy="60"/>
            </a:xfrm>
            <a:custGeom>
              <a:avLst/>
              <a:gdLst>
                <a:gd name="T0" fmla="*/ 35 w 129"/>
                <a:gd name="T1" fmla="*/ 90 h 120"/>
                <a:gd name="T2" fmla="*/ 7 w 129"/>
                <a:gd name="T3" fmla="*/ 80 h 120"/>
                <a:gd name="T4" fmla="*/ 14 w 129"/>
                <a:gd name="T5" fmla="*/ 71 h 120"/>
                <a:gd name="T6" fmla="*/ 0 w 129"/>
                <a:gd name="T7" fmla="*/ 24 h 120"/>
                <a:gd name="T8" fmla="*/ 31 w 129"/>
                <a:gd name="T9" fmla="*/ 39 h 120"/>
                <a:gd name="T10" fmla="*/ 36 w 129"/>
                <a:gd name="T11" fmla="*/ 2 h 120"/>
                <a:gd name="T12" fmla="*/ 61 w 129"/>
                <a:gd name="T13" fmla="*/ 14 h 120"/>
                <a:gd name="T14" fmla="*/ 87 w 129"/>
                <a:gd name="T15" fmla="*/ 0 h 120"/>
                <a:gd name="T16" fmla="*/ 90 w 129"/>
                <a:gd name="T17" fmla="*/ 25 h 120"/>
                <a:gd name="T18" fmla="*/ 119 w 129"/>
                <a:gd name="T19" fmla="*/ 34 h 120"/>
                <a:gd name="T20" fmla="*/ 96 w 129"/>
                <a:gd name="T21" fmla="*/ 55 h 120"/>
                <a:gd name="T22" fmla="*/ 129 w 129"/>
                <a:gd name="T23" fmla="*/ 76 h 120"/>
                <a:gd name="T24" fmla="*/ 78 w 129"/>
                <a:gd name="T25" fmla="*/ 96 h 120"/>
                <a:gd name="T26" fmla="*/ 78 w 129"/>
                <a:gd name="T27" fmla="*/ 110 h 120"/>
                <a:gd name="T28" fmla="*/ 44 w 129"/>
                <a:gd name="T29" fmla="*/ 94 h 120"/>
                <a:gd name="T30" fmla="*/ 30 w 129"/>
                <a:gd name="T31" fmla="*/ 120 h 120"/>
                <a:gd name="T32" fmla="*/ 17 w 129"/>
                <a:gd name="T33" fmla="*/ 108 h 120"/>
                <a:gd name="T34" fmla="*/ 35 w 129"/>
                <a:gd name="T35" fmla="*/ 9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9" h="120">
                  <a:moveTo>
                    <a:pt x="35" y="90"/>
                  </a:moveTo>
                  <a:lnTo>
                    <a:pt x="7" y="80"/>
                  </a:lnTo>
                  <a:lnTo>
                    <a:pt x="14" y="71"/>
                  </a:lnTo>
                  <a:lnTo>
                    <a:pt x="0" y="24"/>
                  </a:lnTo>
                  <a:lnTo>
                    <a:pt x="31" y="39"/>
                  </a:lnTo>
                  <a:lnTo>
                    <a:pt x="36" y="2"/>
                  </a:lnTo>
                  <a:lnTo>
                    <a:pt x="61" y="14"/>
                  </a:lnTo>
                  <a:lnTo>
                    <a:pt x="87" y="0"/>
                  </a:lnTo>
                  <a:lnTo>
                    <a:pt x="90" y="25"/>
                  </a:lnTo>
                  <a:lnTo>
                    <a:pt x="119" y="34"/>
                  </a:lnTo>
                  <a:lnTo>
                    <a:pt x="96" y="55"/>
                  </a:lnTo>
                  <a:lnTo>
                    <a:pt x="129" y="76"/>
                  </a:lnTo>
                  <a:lnTo>
                    <a:pt x="78" y="96"/>
                  </a:lnTo>
                  <a:lnTo>
                    <a:pt x="78" y="110"/>
                  </a:lnTo>
                  <a:lnTo>
                    <a:pt x="44" y="94"/>
                  </a:lnTo>
                  <a:lnTo>
                    <a:pt x="30" y="120"/>
                  </a:lnTo>
                  <a:lnTo>
                    <a:pt x="17" y="108"/>
                  </a:lnTo>
                  <a:lnTo>
                    <a:pt x="35" y="90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4"/>
            <p:cNvSpPr>
              <a:spLocks/>
            </p:cNvSpPr>
            <p:nvPr/>
          </p:nvSpPr>
          <p:spPr bwMode="auto">
            <a:xfrm>
              <a:off x="2378" y="2218"/>
              <a:ext cx="69" cy="66"/>
            </a:xfrm>
            <a:custGeom>
              <a:avLst/>
              <a:gdLst>
                <a:gd name="T0" fmla="*/ 63 w 137"/>
                <a:gd name="T1" fmla="*/ 105 h 133"/>
                <a:gd name="T2" fmla="*/ 34 w 137"/>
                <a:gd name="T3" fmla="*/ 111 h 133"/>
                <a:gd name="T4" fmla="*/ 37 w 137"/>
                <a:gd name="T5" fmla="*/ 99 h 133"/>
                <a:gd name="T6" fmla="*/ 0 w 137"/>
                <a:gd name="T7" fmla="*/ 67 h 133"/>
                <a:gd name="T8" fmla="*/ 33 w 137"/>
                <a:gd name="T9" fmla="*/ 62 h 133"/>
                <a:gd name="T10" fmla="*/ 18 w 137"/>
                <a:gd name="T11" fmla="*/ 30 h 133"/>
                <a:gd name="T12" fmla="*/ 46 w 137"/>
                <a:gd name="T13" fmla="*/ 28 h 133"/>
                <a:gd name="T14" fmla="*/ 61 w 137"/>
                <a:gd name="T15" fmla="*/ 0 h 133"/>
                <a:gd name="T16" fmla="*/ 77 w 137"/>
                <a:gd name="T17" fmla="*/ 21 h 133"/>
                <a:gd name="T18" fmla="*/ 106 w 137"/>
                <a:gd name="T19" fmla="*/ 14 h 133"/>
                <a:gd name="T20" fmla="*/ 96 w 137"/>
                <a:gd name="T21" fmla="*/ 44 h 133"/>
                <a:gd name="T22" fmla="*/ 137 w 137"/>
                <a:gd name="T23" fmla="*/ 44 h 133"/>
                <a:gd name="T24" fmla="*/ 104 w 137"/>
                <a:gd name="T25" fmla="*/ 86 h 133"/>
                <a:gd name="T26" fmla="*/ 111 w 137"/>
                <a:gd name="T27" fmla="*/ 98 h 133"/>
                <a:gd name="T28" fmla="*/ 72 w 137"/>
                <a:gd name="T29" fmla="*/ 103 h 133"/>
                <a:gd name="T30" fmla="*/ 76 w 137"/>
                <a:gd name="T31" fmla="*/ 133 h 133"/>
                <a:gd name="T32" fmla="*/ 57 w 137"/>
                <a:gd name="T33" fmla="*/ 129 h 133"/>
                <a:gd name="T34" fmla="*/ 63 w 137"/>
                <a:gd name="T35" fmla="*/ 105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7" h="133">
                  <a:moveTo>
                    <a:pt x="63" y="105"/>
                  </a:moveTo>
                  <a:lnTo>
                    <a:pt x="34" y="111"/>
                  </a:lnTo>
                  <a:lnTo>
                    <a:pt x="37" y="99"/>
                  </a:lnTo>
                  <a:lnTo>
                    <a:pt x="0" y="67"/>
                  </a:lnTo>
                  <a:lnTo>
                    <a:pt x="33" y="62"/>
                  </a:lnTo>
                  <a:lnTo>
                    <a:pt x="18" y="30"/>
                  </a:lnTo>
                  <a:lnTo>
                    <a:pt x="46" y="28"/>
                  </a:lnTo>
                  <a:lnTo>
                    <a:pt x="61" y="0"/>
                  </a:lnTo>
                  <a:lnTo>
                    <a:pt x="77" y="21"/>
                  </a:lnTo>
                  <a:lnTo>
                    <a:pt x="106" y="14"/>
                  </a:lnTo>
                  <a:lnTo>
                    <a:pt x="96" y="44"/>
                  </a:lnTo>
                  <a:lnTo>
                    <a:pt x="137" y="44"/>
                  </a:lnTo>
                  <a:lnTo>
                    <a:pt x="104" y="86"/>
                  </a:lnTo>
                  <a:lnTo>
                    <a:pt x="111" y="98"/>
                  </a:lnTo>
                  <a:lnTo>
                    <a:pt x="72" y="103"/>
                  </a:lnTo>
                  <a:lnTo>
                    <a:pt x="76" y="133"/>
                  </a:lnTo>
                  <a:lnTo>
                    <a:pt x="57" y="129"/>
                  </a:lnTo>
                  <a:lnTo>
                    <a:pt x="63" y="105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5"/>
            <p:cNvSpPr>
              <a:spLocks/>
            </p:cNvSpPr>
            <p:nvPr/>
          </p:nvSpPr>
          <p:spPr bwMode="auto">
            <a:xfrm>
              <a:off x="2454" y="2425"/>
              <a:ext cx="88" cy="48"/>
            </a:xfrm>
            <a:custGeom>
              <a:avLst/>
              <a:gdLst>
                <a:gd name="T0" fmla="*/ 2 w 176"/>
                <a:gd name="T1" fmla="*/ 25 h 96"/>
                <a:gd name="T2" fmla="*/ 1 w 176"/>
                <a:gd name="T3" fmla="*/ 41 h 96"/>
                <a:gd name="T4" fmla="*/ 20 w 176"/>
                <a:gd name="T5" fmla="*/ 46 h 96"/>
                <a:gd name="T6" fmla="*/ 32 w 176"/>
                <a:gd name="T7" fmla="*/ 56 h 96"/>
                <a:gd name="T8" fmla="*/ 32 w 176"/>
                <a:gd name="T9" fmla="*/ 70 h 96"/>
                <a:gd name="T10" fmla="*/ 36 w 176"/>
                <a:gd name="T11" fmla="*/ 78 h 96"/>
                <a:gd name="T12" fmla="*/ 47 w 176"/>
                <a:gd name="T13" fmla="*/ 80 h 96"/>
                <a:gd name="T14" fmla="*/ 58 w 176"/>
                <a:gd name="T15" fmla="*/ 76 h 96"/>
                <a:gd name="T16" fmla="*/ 71 w 176"/>
                <a:gd name="T17" fmla="*/ 62 h 96"/>
                <a:gd name="T18" fmla="*/ 87 w 176"/>
                <a:gd name="T19" fmla="*/ 70 h 96"/>
                <a:gd name="T20" fmla="*/ 90 w 176"/>
                <a:gd name="T21" fmla="*/ 88 h 96"/>
                <a:gd name="T22" fmla="*/ 100 w 176"/>
                <a:gd name="T23" fmla="*/ 95 h 96"/>
                <a:gd name="T24" fmla="*/ 115 w 176"/>
                <a:gd name="T25" fmla="*/ 95 h 96"/>
                <a:gd name="T26" fmla="*/ 127 w 176"/>
                <a:gd name="T27" fmla="*/ 89 h 96"/>
                <a:gd name="T28" fmla="*/ 135 w 176"/>
                <a:gd name="T29" fmla="*/ 77 h 96"/>
                <a:gd name="T30" fmla="*/ 145 w 176"/>
                <a:gd name="T31" fmla="*/ 66 h 96"/>
                <a:gd name="T32" fmla="*/ 154 w 176"/>
                <a:gd name="T33" fmla="*/ 61 h 96"/>
                <a:gd name="T34" fmla="*/ 163 w 176"/>
                <a:gd name="T35" fmla="*/ 64 h 96"/>
                <a:gd name="T36" fmla="*/ 176 w 176"/>
                <a:gd name="T37" fmla="*/ 66 h 96"/>
                <a:gd name="T38" fmla="*/ 166 w 176"/>
                <a:gd name="T39" fmla="*/ 58 h 96"/>
                <a:gd name="T40" fmla="*/ 148 w 176"/>
                <a:gd name="T41" fmla="*/ 56 h 96"/>
                <a:gd name="T42" fmla="*/ 151 w 176"/>
                <a:gd name="T43" fmla="*/ 42 h 96"/>
                <a:gd name="T44" fmla="*/ 141 w 176"/>
                <a:gd name="T45" fmla="*/ 20 h 96"/>
                <a:gd name="T46" fmla="*/ 122 w 176"/>
                <a:gd name="T47" fmla="*/ 20 h 96"/>
                <a:gd name="T48" fmla="*/ 109 w 176"/>
                <a:gd name="T49" fmla="*/ 28 h 96"/>
                <a:gd name="T50" fmla="*/ 97 w 176"/>
                <a:gd name="T51" fmla="*/ 23 h 96"/>
                <a:gd name="T52" fmla="*/ 90 w 176"/>
                <a:gd name="T53" fmla="*/ 11 h 96"/>
                <a:gd name="T54" fmla="*/ 85 w 176"/>
                <a:gd name="T55" fmla="*/ 4 h 96"/>
                <a:gd name="T56" fmla="*/ 74 w 176"/>
                <a:gd name="T57" fmla="*/ 0 h 96"/>
                <a:gd name="T58" fmla="*/ 64 w 176"/>
                <a:gd name="T59" fmla="*/ 0 h 96"/>
                <a:gd name="T60" fmla="*/ 55 w 176"/>
                <a:gd name="T61" fmla="*/ 7 h 96"/>
                <a:gd name="T62" fmla="*/ 44 w 176"/>
                <a:gd name="T63" fmla="*/ 17 h 96"/>
                <a:gd name="T64" fmla="*/ 33 w 176"/>
                <a:gd name="T65" fmla="*/ 13 h 96"/>
                <a:gd name="T66" fmla="*/ 20 w 176"/>
                <a:gd name="T67" fmla="*/ 10 h 96"/>
                <a:gd name="T68" fmla="*/ 4 w 176"/>
                <a:gd name="T69" fmla="*/ 2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6" h="96">
                  <a:moveTo>
                    <a:pt x="4" y="22"/>
                  </a:moveTo>
                  <a:lnTo>
                    <a:pt x="2" y="25"/>
                  </a:lnTo>
                  <a:lnTo>
                    <a:pt x="0" y="33"/>
                  </a:lnTo>
                  <a:lnTo>
                    <a:pt x="1" y="41"/>
                  </a:lnTo>
                  <a:lnTo>
                    <a:pt x="9" y="45"/>
                  </a:lnTo>
                  <a:lnTo>
                    <a:pt x="20" y="46"/>
                  </a:lnTo>
                  <a:lnTo>
                    <a:pt x="28" y="49"/>
                  </a:lnTo>
                  <a:lnTo>
                    <a:pt x="32" y="56"/>
                  </a:lnTo>
                  <a:lnTo>
                    <a:pt x="32" y="65"/>
                  </a:lnTo>
                  <a:lnTo>
                    <a:pt x="32" y="70"/>
                  </a:lnTo>
                  <a:lnTo>
                    <a:pt x="33" y="74"/>
                  </a:lnTo>
                  <a:lnTo>
                    <a:pt x="36" y="78"/>
                  </a:lnTo>
                  <a:lnTo>
                    <a:pt x="41" y="80"/>
                  </a:lnTo>
                  <a:lnTo>
                    <a:pt x="47" y="80"/>
                  </a:lnTo>
                  <a:lnTo>
                    <a:pt x="52" y="79"/>
                  </a:lnTo>
                  <a:lnTo>
                    <a:pt x="58" y="76"/>
                  </a:lnTo>
                  <a:lnTo>
                    <a:pt x="63" y="69"/>
                  </a:lnTo>
                  <a:lnTo>
                    <a:pt x="71" y="62"/>
                  </a:lnTo>
                  <a:lnTo>
                    <a:pt x="80" y="63"/>
                  </a:lnTo>
                  <a:lnTo>
                    <a:pt x="87" y="70"/>
                  </a:lnTo>
                  <a:lnTo>
                    <a:pt x="89" y="81"/>
                  </a:lnTo>
                  <a:lnTo>
                    <a:pt x="90" y="88"/>
                  </a:lnTo>
                  <a:lnTo>
                    <a:pt x="94" y="93"/>
                  </a:lnTo>
                  <a:lnTo>
                    <a:pt x="100" y="95"/>
                  </a:lnTo>
                  <a:lnTo>
                    <a:pt x="107" y="96"/>
                  </a:lnTo>
                  <a:lnTo>
                    <a:pt x="115" y="95"/>
                  </a:lnTo>
                  <a:lnTo>
                    <a:pt x="122" y="93"/>
                  </a:lnTo>
                  <a:lnTo>
                    <a:pt x="127" y="89"/>
                  </a:lnTo>
                  <a:lnTo>
                    <a:pt x="132" y="84"/>
                  </a:lnTo>
                  <a:lnTo>
                    <a:pt x="135" y="77"/>
                  </a:lnTo>
                  <a:lnTo>
                    <a:pt x="140" y="71"/>
                  </a:lnTo>
                  <a:lnTo>
                    <a:pt x="145" y="66"/>
                  </a:lnTo>
                  <a:lnTo>
                    <a:pt x="149" y="63"/>
                  </a:lnTo>
                  <a:lnTo>
                    <a:pt x="154" y="61"/>
                  </a:lnTo>
                  <a:lnTo>
                    <a:pt x="158" y="62"/>
                  </a:lnTo>
                  <a:lnTo>
                    <a:pt x="163" y="64"/>
                  </a:lnTo>
                  <a:lnTo>
                    <a:pt x="168" y="71"/>
                  </a:lnTo>
                  <a:lnTo>
                    <a:pt x="176" y="66"/>
                  </a:lnTo>
                  <a:lnTo>
                    <a:pt x="173" y="64"/>
                  </a:lnTo>
                  <a:lnTo>
                    <a:pt x="166" y="58"/>
                  </a:lnTo>
                  <a:lnTo>
                    <a:pt x="157" y="55"/>
                  </a:lnTo>
                  <a:lnTo>
                    <a:pt x="148" y="56"/>
                  </a:lnTo>
                  <a:lnTo>
                    <a:pt x="149" y="51"/>
                  </a:lnTo>
                  <a:lnTo>
                    <a:pt x="151" y="42"/>
                  </a:lnTo>
                  <a:lnTo>
                    <a:pt x="149" y="31"/>
                  </a:lnTo>
                  <a:lnTo>
                    <a:pt x="141" y="20"/>
                  </a:lnTo>
                  <a:lnTo>
                    <a:pt x="130" y="17"/>
                  </a:lnTo>
                  <a:lnTo>
                    <a:pt x="122" y="20"/>
                  </a:lnTo>
                  <a:lnTo>
                    <a:pt x="115" y="26"/>
                  </a:lnTo>
                  <a:lnTo>
                    <a:pt x="109" y="28"/>
                  </a:lnTo>
                  <a:lnTo>
                    <a:pt x="103" y="26"/>
                  </a:lnTo>
                  <a:lnTo>
                    <a:pt x="97" y="23"/>
                  </a:lnTo>
                  <a:lnTo>
                    <a:pt x="93" y="18"/>
                  </a:lnTo>
                  <a:lnTo>
                    <a:pt x="90" y="11"/>
                  </a:lnTo>
                  <a:lnTo>
                    <a:pt x="88" y="8"/>
                  </a:lnTo>
                  <a:lnTo>
                    <a:pt x="85" y="4"/>
                  </a:lnTo>
                  <a:lnTo>
                    <a:pt x="80" y="2"/>
                  </a:lnTo>
                  <a:lnTo>
                    <a:pt x="74" y="0"/>
                  </a:lnTo>
                  <a:lnTo>
                    <a:pt x="69" y="0"/>
                  </a:lnTo>
                  <a:lnTo>
                    <a:pt x="64" y="0"/>
                  </a:lnTo>
                  <a:lnTo>
                    <a:pt x="58" y="2"/>
                  </a:lnTo>
                  <a:lnTo>
                    <a:pt x="55" y="7"/>
                  </a:lnTo>
                  <a:lnTo>
                    <a:pt x="49" y="15"/>
                  </a:lnTo>
                  <a:lnTo>
                    <a:pt x="44" y="17"/>
                  </a:lnTo>
                  <a:lnTo>
                    <a:pt x="39" y="16"/>
                  </a:lnTo>
                  <a:lnTo>
                    <a:pt x="33" y="13"/>
                  </a:lnTo>
                  <a:lnTo>
                    <a:pt x="27" y="10"/>
                  </a:lnTo>
                  <a:lnTo>
                    <a:pt x="20" y="10"/>
                  </a:lnTo>
                  <a:lnTo>
                    <a:pt x="12" y="1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6"/>
            <p:cNvSpPr>
              <a:spLocks/>
            </p:cNvSpPr>
            <p:nvPr/>
          </p:nvSpPr>
          <p:spPr bwMode="auto">
            <a:xfrm>
              <a:off x="2721" y="1708"/>
              <a:ext cx="441" cy="589"/>
            </a:xfrm>
            <a:custGeom>
              <a:avLst/>
              <a:gdLst>
                <a:gd name="T0" fmla="*/ 777 w 882"/>
                <a:gd name="T1" fmla="*/ 29 h 1179"/>
                <a:gd name="T2" fmla="*/ 814 w 882"/>
                <a:gd name="T3" fmla="*/ 0 h 1179"/>
                <a:gd name="T4" fmla="*/ 863 w 882"/>
                <a:gd name="T5" fmla="*/ 9 h 1179"/>
                <a:gd name="T6" fmla="*/ 882 w 882"/>
                <a:gd name="T7" fmla="*/ 41 h 1179"/>
                <a:gd name="T8" fmla="*/ 858 w 882"/>
                <a:gd name="T9" fmla="*/ 104 h 1179"/>
                <a:gd name="T10" fmla="*/ 129 w 882"/>
                <a:gd name="T11" fmla="*/ 1116 h 1179"/>
                <a:gd name="T12" fmla="*/ 45 w 882"/>
                <a:gd name="T13" fmla="*/ 1179 h 1179"/>
                <a:gd name="T14" fmla="*/ 8 w 882"/>
                <a:gd name="T15" fmla="*/ 1177 h 1179"/>
                <a:gd name="T16" fmla="*/ 0 w 882"/>
                <a:gd name="T17" fmla="*/ 1142 h 1179"/>
                <a:gd name="T18" fmla="*/ 47 w 882"/>
                <a:gd name="T19" fmla="*/ 1055 h 1179"/>
                <a:gd name="T20" fmla="*/ 777 w 882"/>
                <a:gd name="T21" fmla="*/ 29 h 1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82" h="1179">
                  <a:moveTo>
                    <a:pt x="777" y="29"/>
                  </a:moveTo>
                  <a:lnTo>
                    <a:pt x="814" y="0"/>
                  </a:lnTo>
                  <a:lnTo>
                    <a:pt x="863" y="9"/>
                  </a:lnTo>
                  <a:lnTo>
                    <a:pt x="882" y="41"/>
                  </a:lnTo>
                  <a:lnTo>
                    <a:pt x="858" y="104"/>
                  </a:lnTo>
                  <a:lnTo>
                    <a:pt x="129" y="1116"/>
                  </a:lnTo>
                  <a:lnTo>
                    <a:pt x="45" y="1179"/>
                  </a:lnTo>
                  <a:lnTo>
                    <a:pt x="8" y="1177"/>
                  </a:lnTo>
                  <a:lnTo>
                    <a:pt x="0" y="1142"/>
                  </a:lnTo>
                  <a:lnTo>
                    <a:pt x="47" y="1055"/>
                  </a:lnTo>
                  <a:lnTo>
                    <a:pt x="777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7"/>
            <p:cNvSpPr>
              <a:spLocks/>
            </p:cNvSpPr>
            <p:nvPr/>
          </p:nvSpPr>
          <p:spPr bwMode="auto">
            <a:xfrm>
              <a:off x="2417" y="2233"/>
              <a:ext cx="383" cy="356"/>
            </a:xfrm>
            <a:custGeom>
              <a:avLst/>
              <a:gdLst>
                <a:gd name="T0" fmla="*/ 746 w 766"/>
                <a:gd name="T1" fmla="*/ 25 h 713"/>
                <a:gd name="T2" fmla="*/ 731 w 766"/>
                <a:gd name="T3" fmla="*/ 549 h 713"/>
                <a:gd name="T4" fmla="*/ 766 w 766"/>
                <a:gd name="T5" fmla="*/ 588 h 713"/>
                <a:gd name="T6" fmla="*/ 726 w 766"/>
                <a:gd name="T7" fmla="*/ 618 h 713"/>
                <a:gd name="T8" fmla="*/ 675 w 766"/>
                <a:gd name="T9" fmla="*/ 564 h 713"/>
                <a:gd name="T10" fmla="*/ 695 w 766"/>
                <a:gd name="T11" fmla="*/ 123 h 713"/>
                <a:gd name="T12" fmla="*/ 676 w 766"/>
                <a:gd name="T13" fmla="*/ 136 h 713"/>
                <a:gd name="T14" fmla="*/ 576 w 766"/>
                <a:gd name="T15" fmla="*/ 608 h 713"/>
                <a:gd name="T16" fmla="*/ 612 w 766"/>
                <a:gd name="T17" fmla="*/ 672 h 713"/>
                <a:gd name="T18" fmla="*/ 565 w 766"/>
                <a:gd name="T19" fmla="*/ 684 h 713"/>
                <a:gd name="T20" fmla="*/ 521 w 766"/>
                <a:gd name="T21" fmla="*/ 618 h 713"/>
                <a:gd name="T22" fmla="*/ 626 w 766"/>
                <a:gd name="T23" fmla="*/ 158 h 713"/>
                <a:gd name="T24" fmla="*/ 607 w 766"/>
                <a:gd name="T25" fmla="*/ 169 h 713"/>
                <a:gd name="T26" fmla="*/ 437 w 766"/>
                <a:gd name="T27" fmla="*/ 647 h 713"/>
                <a:gd name="T28" fmla="*/ 471 w 766"/>
                <a:gd name="T29" fmla="*/ 707 h 713"/>
                <a:gd name="T30" fmla="*/ 408 w 766"/>
                <a:gd name="T31" fmla="*/ 713 h 713"/>
                <a:gd name="T32" fmla="*/ 382 w 766"/>
                <a:gd name="T33" fmla="*/ 656 h 713"/>
                <a:gd name="T34" fmla="*/ 570 w 766"/>
                <a:gd name="T35" fmla="*/ 182 h 713"/>
                <a:gd name="T36" fmla="*/ 549 w 766"/>
                <a:gd name="T37" fmla="*/ 184 h 713"/>
                <a:gd name="T38" fmla="*/ 297 w 766"/>
                <a:gd name="T39" fmla="*/ 646 h 713"/>
                <a:gd name="T40" fmla="*/ 309 w 766"/>
                <a:gd name="T41" fmla="*/ 710 h 713"/>
                <a:gd name="T42" fmla="*/ 254 w 766"/>
                <a:gd name="T43" fmla="*/ 692 h 713"/>
                <a:gd name="T44" fmla="*/ 242 w 766"/>
                <a:gd name="T45" fmla="*/ 616 h 713"/>
                <a:gd name="T46" fmla="*/ 527 w 766"/>
                <a:gd name="T47" fmla="*/ 168 h 713"/>
                <a:gd name="T48" fmla="*/ 158 w 766"/>
                <a:gd name="T49" fmla="*/ 573 h 713"/>
                <a:gd name="T50" fmla="*/ 174 w 766"/>
                <a:gd name="T51" fmla="*/ 644 h 713"/>
                <a:gd name="T52" fmla="*/ 124 w 766"/>
                <a:gd name="T53" fmla="*/ 607 h 713"/>
                <a:gd name="T54" fmla="*/ 108 w 766"/>
                <a:gd name="T55" fmla="*/ 542 h 713"/>
                <a:gd name="T56" fmla="*/ 508 w 766"/>
                <a:gd name="T57" fmla="*/ 144 h 713"/>
                <a:gd name="T58" fmla="*/ 69 w 766"/>
                <a:gd name="T59" fmla="*/ 464 h 713"/>
                <a:gd name="T60" fmla="*/ 82 w 766"/>
                <a:gd name="T61" fmla="*/ 540 h 713"/>
                <a:gd name="T62" fmla="*/ 47 w 766"/>
                <a:gd name="T63" fmla="*/ 486 h 713"/>
                <a:gd name="T64" fmla="*/ 32 w 766"/>
                <a:gd name="T65" fmla="*/ 418 h 713"/>
                <a:gd name="T66" fmla="*/ 504 w 766"/>
                <a:gd name="T67" fmla="*/ 105 h 713"/>
                <a:gd name="T68" fmla="*/ 23 w 766"/>
                <a:gd name="T69" fmla="*/ 349 h 713"/>
                <a:gd name="T70" fmla="*/ 22 w 766"/>
                <a:gd name="T71" fmla="*/ 412 h 713"/>
                <a:gd name="T72" fmla="*/ 1 w 766"/>
                <a:gd name="T73" fmla="*/ 354 h 713"/>
                <a:gd name="T74" fmla="*/ 0 w 766"/>
                <a:gd name="T75" fmla="*/ 298 h 713"/>
                <a:gd name="T76" fmla="*/ 661 w 766"/>
                <a:gd name="T77" fmla="*/ 0 h 713"/>
                <a:gd name="T78" fmla="*/ 746 w 766"/>
                <a:gd name="T79" fmla="*/ 25 h 7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66" h="713">
                  <a:moveTo>
                    <a:pt x="746" y="25"/>
                  </a:moveTo>
                  <a:lnTo>
                    <a:pt x="731" y="549"/>
                  </a:lnTo>
                  <a:lnTo>
                    <a:pt x="766" y="588"/>
                  </a:lnTo>
                  <a:lnTo>
                    <a:pt x="726" y="618"/>
                  </a:lnTo>
                  <a:lnTo>
                    <a:pt x="675" y="564"/>
                  </a:lnTo>
                  <a:lnTo>
                    <a:pt x="695" y="123"/>
                  </a:lnTo>
                  <a:lnTo>
                    <a:pt x="676" y="136"/>
                  </a:lnTo>
                  <a:lnTo>
                    <a:pt x="576" y="608"/>
                  </a:lnTo>
                  <a:lnTo>
                    <a:pt x="612" y="672"/>
                  </a:lnTo>
                  <a:lnTo>
                    <a:pt x="565" y="684"/>
                  </a:lnTo>
                  <a:lnTo>
                    <a:pt x="521" y="618"/>
                  </a:lnTo>
                  <a:lnTo>
                    <a:pt x="626" y="158"/>
                  </a:lnTo>
                  <a:lnTo>
                    <a:pt x="607" y="169"/>
                  </a:lnTo>
                  <a:lnTo>
                    <a:pt x="437" y="647"/>
                  </a:lnTo>
                  <a:lnTo>
                    <a:pt x="471" y="707"/>
                  </a:lnTo>
                  <a:lnTo>
                    <a:pt x="408" y="713"/>
                  </a:lnTo>
                  <a:lnTo>
                    <a:pt x="382" y="656"/>
                  </a:lnTo>
                  <a:lnTo>
                    <a:pt x="570" y="182"/>
                  </a:lnTo>
                  <a:lnTo>
                    <a:pt x="549" y="184"/>
                  </a:lnTo>
                  <a:lnTo>
                    <a:pt x="297" y="646"/>
                  </a:lnTo>
                  <a:lnTo>
                    <a:pt x="309" y="710"/>
                  </a:lnTo>
                  <a:lnTo>
                    <a:pt x="254" y="692"/>
                  </a:lnTo>
                  <a:lnTo>
                    <a:pt x="242" y="616"/>
                  </a:lnTo>
                  <a:lnTo>
                    <a:pt x="527" y="168"/>
                  </a:lnTo>
                  <a:lnTo>
                    <a:pt x="158" y="573"/>
                  </a:lnTo>
                  <a:lnTo>
                    <a:pt x="174" y="644"/>
                  </a:lnTo>
                  <a:lnTo>
                    <a:pt x="124" y="607"/>
                  </a:lnTo>
                  <a:lnTo>
                    <a:pt x="108" y="542"/>
                  </a:lnTo>
                  <a:lnTo>
                    <a:pt x="508" y="144"/>
                  </a:lnTo>
                  <a:lnTo>
                    <a:pt x="69" y="464"/>
                  </a:lnTo>
                  <a:lnTo>
                    <a:pt x="82" y="540"/>
                  </a:lnTo>
                  <a:lnTo>
                    <a:pt x="47" y="486"/>
                  </a:lnTo>
                  <a:lnTo>
                    <a:pt x="32" y="418"/>
                  </a:lnTo>
                  <a:lnTo>
                    <a:pt x="504" y="105"/>
                  </a:lnTo>
                  <a:lnTo>
                    <a:pt x="23" y="349"/>
                  </a:lnTo>
                  <a:lnTo>
                    <a:pt x="22" y="412"/>
                  </a:lnTo>
                  <a:lnTo>
                    <a:pt x="1" y="354"/>
                  </a:lnTo>
                  <a:lnTo>
                    <a:pt x="0" y="298"/>
                  </a:lnTo>
                  <a:lnTo>
                    <a:pt x="661" y="0"/>
                  </a:lnTo>
                  <a:lnTo>
                    <a:pt x="746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8"/>
            <p:cNvSpPr>
              <a:spLocks/>
            </p:cNvSpPr>
            <p:nvPr/>
          </p:nvSpPr>
          <p:spPr bwMode="auto">
            <a:xfrm>
              <a:off x="2744" y="1727"/>
              <a:ext cx="398" cy="543"/>
            </a:xfrm>
            <a:custGeom>
              <a:avLst/>
              <a:gdLst>
                <a:gd name="T0" fmla="*/ 794 w 796"/>
                <a:gd name="T1" fmla="*/ 24 h 1087"/>
                <a:gd name="T2" fmla="*/ 796 w 796"/>
                <a:gd name="T3" fmla="*/ 7 h 1087"/>
                <a:gd name="T4" fmla="*/ 771 w 796"/>
                <a:gd name="T5" fmla="*/ 0 h 1087"/>
                <a:gd name="T6" fmla="*/ 0 w 796"/>
                <a:gd name="T7" fmla="*/ 1071 h 1087"/>
                <a:gd name="T8" fmla="*/ 16 w 796"/>
                <a:gd name="T9" fmla="*/ 1087 h 1087"/>
                <a:gd name="T10" fmla="*/ 794 w 796"/>
                <a:gd name="T11" fmla="*/ 24 h 10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96" h="1087">
                  <a:moveTo>
                    <a:pt x="794" y="24"/>
                  </a:moveTo>
                  <a:lnTo>
                    <a:pt x="796" y="7"/>
                  </a:lnTo>
                  <a:lnTo>
                    <a:pt x="771" y="0"/>
                  </a:lnTo>
                  <a:lnTo>
                    <a:pt x="0" y="1071"/>
                  </a:lnTo>
                  <a:lnTo>
                    <a:pt x="16" y="1087"/>
                  </a:lnTo>
                  <a:lnTo>
                    <a:pt x="794" y="2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9"/>
            <p:cNvSpPr>
              <a:spLocks/>
            </p:cNvSpPr>
            <p:nvPr/>
          </p:nvSpPr>
          <p:spPr bwMode="auto">
            <a:xfrm>
              <a:off x="3153" y="2341"/>
              <a:ext cx="89" cy="80"/>
            </a:xfrm>
            <a:custGeom>
              <a:avLst/>
              <a:gdLst>
                <a:gd name="T0" fmla="*/ 35 w 179"/>
                <a:gd name="T1" fmla="*/ 112 h 160"/>
                <a:gd name="T2" fmla="*/ 4 w 179"/>
                <a:gd name="T3" fmla="*/ 85 h 160"/>
                <a:gd name="T4" fmla="*/ 19 w 179"/>
                <a:gd name="T5" fmla="*/ 78 h 160"/>
                <a:gd name="T6" fmla="*/ 29 w 179"/>
                <a:gd name="T7" fmla="*/ 10 h 160"/>
                <a:gd name="T8" fmla="*/ 61 w 179"/>
                <a:gd name="T9" fmla="*/ 44 h 160"/>
                <a:gd name="T10" fmla="*/ 88 w 179"/>
                <a:gd name="T11" fmla="*/ 0 h 160"/>
                <a:gd name="T12" fmla="*/ 114 w 179"/>
                <a:gd name="T13" fmla="*/ 29 h 160"/>
                <a:gd name="T14" fmla="*/ 159 w 179"/>
                <a:gd name="T15" fmla="*/ 24 h 160"/>
                <a:gd name="T16" fmla="*/ 146 w 179"/>
                <a:gd name="T17" fmla="*/ 57 h 160"/>
                <a:gd name="T18" fmla="*/ 179 w 179"/>
                <a:gd name="T19" fmla="*/ 84 h 160"/>
                <a:gd name="T20" fmla="*/ 135 w 179"/>
                <a:gd name="T21" fmla="*/ 99 h 160"/>
                <a:gd name="T22" fmla="*/ 167 w 179"/>
                <a:gd name="T23" fmla="*/ 142 h 160"/>
                <a:gd name="T24" fmla="*/ 89 w 179"/>
                <a:gd name="T25" fmla="*/ 142 h 160"/>
                <a:gd name="T26" fmla="*/ 81 w 179"/>
                <a:gd name="T27" fmla="*/ 160 h 160"/>
                <a:gd name="T28" fmla="*/ 44 w 179"/>
                <a:gd name="T29" fmla="*/ 122 h 160"/>
                <a:gd name="T30" fmla="*/ 10 w 179"/>
                <a:gd name="T31" fmla="*/ 149 h 160"/>
                <a:gd name="T32" fmla="*/ 0 w 179"/>
                <a:gd name="T33" fmla="*/ 125 h 160"/>
                <a:gd name="T34" fmla="*/ 35 w 179"/>
                <a:gd name="T35" fmla="*/ 11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9" h="160">
                  <a:moveTo>
                    <a:pt x="35" y="112"/>
                  </a:moveTo>
                  <a:lnTo>
                    <a:pt x="4" y="85"/>
                  </a:lnTo>
                  <a:lnTo>
                    <a:pt x="19" y="78"/>
                  </a:lnTo>
                  <a:lnTo>
                    <a:pt x="29" y="10"/>
                  </a:lnTo>
                  <a:lnTo>
                    <a:pt x="61" y="44"/>
                  </a:lnTo>
                  <a:lnTo>
                    <a:pt x="88" y="0"/>
                  </a:lnTo>
                  <a:lnTo>
                    <a:pt x="114" y="29"/>
                  </a:lnTo>
                  <a:lnTo>
                    <a:pt x="159" y="24"/>
                  </a:lnTo>
                  <a:lnTo>
                    <a:pt x="146" y="57"/>
                  </a:lnTo>
                  <a:lnTo>
                    <a:pt x="179" y="84"/>
                  </a:lnTo>
                  <a:lnTo>
                    <a:pt x="135" y="99"/>
                  </a:lnTo>
                  <a:lnTo>
                    <a:pt x="167" y="142"/>
                  </a:lnTo>
                  <a:lnTo>
                    <a:pt x="89" y="142"/>
                  </a:lnTo>
                  <a:lnTo>
                    <a:pt x="81" y="160"/>
                  </a:lnTo>
                  <a:lnTo>
                    <a:pt x="44" y="122"/>
                  </a:lnTo>
                  <a:lnTo>
                    <a:pt x="10" y="149"/>
                  </a:lnTo>
                  <a:lnTo>
                    <a:pt x="0" y="125"/>
                  </a:lnTo>
                  <a:lnTo>
                    <a:pt x="35" y="112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0"/>
            <p:cNvSpPr>
              <a:spLocks/>
            </p:cNvSpPr>
            <p:nvPr/>
          </p:nvSpPr>
          <p:spPr bwMode="auto">
            <a:xfrm>
              <a:off x="2937" y="2351"/>
              <a:ext cx="64" cy="104"/>
            </a:xfrm>
            <a:custGeom>
              <a:avLst/>
              <a:gdLst>
                <a:gd name="T0" fmla="*/ 44 w 126"/>
                <a:gd name="T1" fmla="*/ 0 h 210"/>
                <a:gd name="T2" fmla="*/ 35 w 126"/>
                <a:gd name="T3" fmla="*/ 1 h 210"/>
                <a:gd name="T4" fmla="*/ 25 w 126"/>
                <a:gd name="T5" fmla="*/ 4 h 210"/>
                <a:gd name="T6" fmla="*/ 19 w 126"/>
                <a:gd name="T7" fmla="*/ 12 h 210"/>
                <a:gd name="T8" fmla="*/ 27 w 126"/>
                <a:gd name="T9" fmla="*/ 32 h 210"/>
                <a:gd name="T10" fmla="*/ 21 w 126"/>
                <a:gd name="T11" fmla="*/ 51 h 210"/>
                <a:gd name="T12" fmla="*/ 2 w 126"/>
                <a:gd name="T13" fmla="*/ 62 h 210"/>
                <a:gd name="T14" fmla="*/ 6 w 126"/>
                <a:gd name="T15" fmla="*/ 85 h 210"/>
                <a:gd name="T16" fmla="*/ 38 w 126"/>
                <a:gd name="T17" fmla="*/ 96 h 210"/>
                <a:gd name="T18" fmla="*/ 38 w 126"/>
                <a:gd name="T19" fmla="*/ 118 h 210"/>
                <a:gd name="T20" fmla="*/ 19 w 126"/>
                <a:gd name="T21" fmla="*/ 131 h 210"/>
                <a:gd name="T22" fmla="*/ 16 w 126"/>
                <a:gd name="T23" fmla="*/ 146 h 210"/>
                <a:gd name="T24" fmla="*/ 23 w 126"/>
                <a:gd name="T25" fmla="*/ 161 h 210"/>
                <a:gd name="T26" fmla="*/ 39 w 126"/>
                <a:gd name="T27" fmla="*/ 173 h 210"/>
                <a:gd name="T28" fmla="*/ 57 w 126"/>
                <a:gd name="T29" fmla="*/ 174 h 210"/>
                <a:gd name="T30" fmla="*/ 74 w 126"/>
                <a:gd name="T31" fmla="*/ 176 h 210"/>
                <a:gd name="T32" fmla="*/ 87 w 126"/>
                <a:gd name="T33" fmla="*/ 183 h 210"/>
                <a:gd name="T34" fmla="*/ 88 w 126"/>
                <a:gd name="T35" fmla="*/ 196 h 210"/>
                <a:gd name="T36" fmla="*/ 93 w 126"/>
                <a:gd name="T37" fmla="*/ 210 h 210"/>
                <a:gd name="T38" fmla="*/ 96 w 126"/>
                <a:gd name="T39" fmla="*/ 196 h 210"/>
                <a:gd name="T40" fmla="*/ 88 w 126"/>
                <a:gd name="T41" fmla="*/ 174 h 210"/>
                <a:gd name="T42" fmla="*/ 94 w 126"/>
                <a:gd name="T43" fmla="*/ 173 h 210"/>
                <a:gd name="T44" fmla="*/ 107 w 126"/>
                <a:gd name="T45" fmla="*/ 169 h 210"/>
                <a:gd name="T46" fmla="*/ 119 w 126"/>
                <a:gd name="T47" fmla="*/ 160 h 210"/>
                <a:gd name="T48" fmla="*/ 126 w 126"/>
                <a:gd name="T49" fmla="*/ 145 h 210"/>
                <a:gd name="T50" fmla="*/ 114 w 126"/>
                <a:gd name="T51" fmla="*/ 126 h 210"/>
                <a:gd name="T52" fmla="*/ 97 w 126"/>
                <a:gd name="T53" fmla="*/ 116 h 210"/>
                <a:gd name="T54" fmla="*/ 97 w 126"/>
                <a:gd name="T55" fmla="*/ 100 h 210"/>
                <a:gd name="T56" fmla="*/ 108 w 126"/>
                <a:gd name="T57" fmla="*/ 86 h 210"/>
                <a:gd name="T58" fmla="*/ 111 w 126"/>
                <a:gd name="T59" fmla="*/ 63 h 210"/>
                <a:gd name="T60" fmla="*/ 93 w 126"/>
                <a:gd name="T61" fmla="*/ 46 h 210"/>
                <a:gd name="T62" fmla="*/ 74 w 126"/>
                <a:gd name="T63" fmla="*/ 39 h 210"/>
                <a:gd name="T64" fmla="*/ 72 w 126"/>
                <a:gd name="T65" fmla="*/ 25 h 210"/>
                <a:gd name="T66" fmla="*/ 69 w 126"/>
                <a:gd name="T67" fmla="*/ 9 h 210"/>
                <a:gd name="T68" fmla="*/ 46 w 126"/>
                <a:gd name="T6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6" h="210">
                  <a:moveTo>
                    <a:pt x="46" y="0"/>
                  </a:moveTo>
                  <a:lnTo>
                    <a:pt x="44" y="0"/>
                  </a:lnTo>
                  <a:lnTo>
                    <a:pt x="40" y="0"/>
                  </a:lnTo>
                  <a:lnTo>
                    <a:pt x="35" y="1"/>
                  </a:lnTo>
                  <a:lnTo>
                    <a:pt x="29" y="2"/>
                  </a:lnTo>
                  <a:lnTo>
                    <a:pt x="25" y="4"/>
                  </a:lnTo>
                  <a:lnTo>
                    <a:pt x="20" y="7"/>
                  </a:lnTo>
                  <a:lnTo>
                    <a:pt x="19" y="12"/>
                  </a:lnTo>
                  <a:lnTo>
                    <a:pt x="21" y="19"/>
                  </a:lnTo>
                  <a:lnTo>
                    <a:pt x="27" y="32"/>
                  </a:lnTo>
                  <a:lnTo>
                    <a:pt x="27" y="43"/>
                  </a:lnTo>
                  <a:lnTo>
                    <a:pt x="21" y="51"/>
                  </a:lnTo>
                  <a:lnTo>
                    <a:pt x="11" y="55"/>
                  </a:lnTo>
                  <a:lnTo>
                    <a:pt x="2" y="62"/>
                  </a:lnTo>
                  <a:lnTo>
                    <a:pt x="0" y="74"/>
                  </a:lnTo>
                  <a:lnTo>
                    <a:pt x="6" y="85"/>
                  </a:lnTo>
                  <a:lnTo>
                    <a:pt x="25" y="91"/>
                  </a:lnTo>
                  <a:lnTo>
                    <a:pt x="38" y="96"/>
                  </a:lnTo>
                  <a:lnTo>
                    <a:pt x="41" y="106"/>
                  </a:lnTo>
                  <a:lnTo>
                    <a:pt x="38" y="118"/>
                  </a:lnTo>
                  <a:lnTo>
                    <a:pt x="26" y="127"/>
                  </a:lnTo>
                  <a:lnTo>
                    <a:pt x="19" y="131"/>
                  </a:lnTo>
                  <a:lnTo>
                    <a:pt x="16" y="138"/>
                  </a:lnTo>
                  <a:lnTo>
                    <a:pt x="16" y="146"/>
                  </a:lnTo>
                  <a:lnTo>
                    <a:pt x="18" y="154"/>
                  </a:lnTo>
                  <a:lnTo>
                    <a:pt x="23" y="161"/>
                  </a:lnTo>
                  <a:lnTo>
                    <a:pt x="29" y="168"/>
                  </a:lnTo>
                  <a:lnTo>
                    <a:pt x="39" y="173"/>
                  </a:lnTo>
                  <a:lnTo>
                    <a:pt x="48" y="174"/>
                  </a:lnTo>
                  <a:lnTo>
                    <a:pt x="57" y="174"/>
                  </a:lnTo>
                  <a:lnTo>
                    <a:pt x="66" y="175"/>
                  </a:lnTo>
                  <a:lnTo>
                    <a:pt x="74" y="176"/>
                  </a:lnTo>
                  <a:lnTo>
                    <a:pt x="81" y="179"/>
                  </a:lnTo>
                  <a:lnTo>
                    <a:pt x="87" y="183"/>
                  </a:lnTo>
                  <a:lnTo>
                    <a:pt x="89" y="189"/>
                  </a:lnTo>
                  <a:lnTo>
                    <a:pt x="88" y="196"/>
                  </a:lnTo>
                  <a:lnTo>
                    <a:pt x="84" y="204"/>
                  </a:lnTo>
                  <a:lnTo>
                    <a:pt x="93" y="210"/>
                  </a:lnTo>
                  <a:lnTo>
                    <a:pt x="94" y="205"/>
                  </a:lnTo>
                  <a:lnTo>
                    <a:pt x="96" y="196"/>
                  </a:lnTo>
                  <a:lnTo>
                    <a:pt x="96" y="184"/>
                  </a:lnTo>
                  <a:lnTo>
                    <a:pt x="88" y="174"/>
                  </a:lnTo>
                  <a:lnTo>
                    <a:pt x="89" y="174"/>
                  </a:lnTo>
                  <a:lnTo>
                    <a:pt x="94" y="173"/>
                  </a:lnTo>
                  <a:lnTo>
                    <a:pt x="100" y="172"/>
                  </a:lnTo>
                  <a:lnTo>
                    <a:pt x="107" y="169"/>
                  </a:lnTo>
                  <a:lnTo>
                    <a:pt x="114" y="166"/>
                  </a:lnTo>
                  <a:lnTo>
                    <a:pt x="119" y="160"/>
                  </a:lnTo>
                  <a:lnTo>
                    <a:pt x="124" y="153"/>
                  </a:lnTo>
                  <a:lnTo>
                    <a:pt x="126" y="145"/>
                  </a:lnTo>
                  <a:lnTo>
                    <a:pt x="123" y="131"/>
                  </a:lnTo>
                  <a:lnTo>
                    <a:pt x="114" y="126"/>
                  </a:lnTo>
                  <a:lnTo>
                    <a:pt x="103" y="122"/>
                  </a:lnTo>
                  <a:lnTo>
                    <a:pt x="97" y="116"/>
                  </a:lnTo>
                  <a:lnTo>
                    <a:pt x="96" y="108"/>
                  </a:lnTo>
                  <a:lnTo>
                    <a:pt x="97" y="100"/>
                  </a:lnTo>
                  <a:lnTo>
                    <a:pt x="101" y="92"/>
                  </a:lnTo>
                  <a:lnTo>
                    <a:pt x="108" y="86"/>
                  </a:lnTo>
                  <a:lnTo>
                    <a:pt x="112" y="77"/>
                  </a:lnTo>
                  <a:lnTo>
                    <a:pt x="111" y="63"/>
                  </a:lnTo>
                  <a:lnTo>
                    <a:pt x="105" y="51"/>
                  </a:lnTo>
                  <a:lnTo>
                    <a:pt x="93" y="46"/>
                  </a:lnTo>
                  <a:lnTo>
                    <a:pt x="80" y="44"/>
                  </a:lnTo>
                  <a:lnTo>
                    <a:pt x="74" y="39"/>
                  </a:lnTo>
                  <a:lnTo>
                    <a:pt x="72" y="33"/>
                  </a:lnTo>
                  <a:lnTo>
                    <a:pt x="72" y="25"/>
                  </a:lnTo>
                  <a:lnTo>
                    <a:pt x="72" y="17"/>
                  </a:lnTo>
                  <a:lnTo>
                    <a:pt x="69" y="9"/>
                  </a:lnTo>
                  <a:lnTo>
                    <a:pt x="61" y="4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1"/>
            <p:cNvSpPr>
              <a:spLocks/>
            </p:cNvSpPr>
            <p:nvPr/>
          </p:nvSpPr>
          <p:spPr bwMode="auto">
            <a:xfrm>
              <a:off x="3104" y="2192"/>
              <a:ext cx="73" cy="45"/>
            </a:xfrm>
            <a:custGeom>
              <a:avLst/>
              <a:gdLst>
                <a:gd name="T0" fmla="*/ 146 w 146"/>
                <a:gd name="T1" fmla="*/ 33 h 89"/>
                <a:gd name="T2" fmla="*/ 146 w 146"/>
                <a:gd name="T3" fmla="*/ 29 h 89"/>
                <a:gd name="T4" fmla="*/ 145 w 146"/>
                <a:gd name="T5" fmla="*/ 21 h 89"/>
                <a:gd name="T6" fmla="*/ 141 w 146"/>
                <a:gd name="T7" fmla="*/ 15 h 89"/>
                <a:gd name="T8" fmla="*/ 134 w 146"/>
                <a:gd name="T9" fmla="*/ 17 h 89"/>
                <a:gd name="T10" fmla="*/ 125 w 146"/>
                <a:gd name="T11" fmla="*/ 20 h 89"/>
                <a:gd name="T12" fmla="*/ 117 w 146"/>
                <a:gd name="T13" fmla="*/ 20 h 89"/>
                <a:gd name="T14" fmla="*/ 112 w 146"/>
                <a:gd name="T15" fmla="*/ 17 h 89"/>
                <a:gd name="T16" fmla="*/ 108 w 146"/>
                <a:gd name="T17" fmla="*/ 9 h 89"/>
                <a:gd name="T18" fmla="*/ 104 w 146"/>
                <a:gd name="T19" fmla="*/ 2 h 89"/>
                <a:gd name="T20" fmla="*/ 95 w 146"/>
                <a:gd name="T21" fmla="*/ 0 h 89"/>
                <a:gd name="T22" fmla="*/ 87 w 146"/>
                <a:gd name="T23" fmla="*/ 5 h 89"/>
                <a:gd name="T24" fmla="*/ 83 w 146"/>
                <a:gd name="T25" fmla="*/ 18 h 89"/>
                <a:gd name="T26" fmla="*/ 80 w 146"/>
                <a:gd name="T27" fmla="*/ 27 h 89"/>
                <a:gd name="T28" fmla="*/ 73 w 146"/>
                <a:gd name="T29" fmla="*/ 30 h 89"/>
                <a:gd name="T30" fmla="*/ 65 w 146"/>
                <a:gd name="T31" fmla="*/ 27 h 89"/>
                <a:gd name="T32" fmla="*/ 58 w 146"/>
                <a:gd name="T33" fmla="*/ 19 h 89"/>
                <a:gd name="T34" fmla="*/ 50 w 146"/>
                <a:gd name="T35" fmla="*/ 11 h 89"/>
                <a:gd name="T36" fmla="*/ 39 w 146"/>
                <a:gd name="T37" fmla="*/ 13 h 89"/>
                <a:gd name="T38" fmla="*/ 30 w 146"/>
                <a:gd name="T39" fmla="*/ 21 h 89"/>
                <a:gd name="T40" fmla="*/ 26 w 146"/>
                <a:gd name="T41" fmla="*/ 34 h 89"/>
                <a:gd name="T42" fmla="*/ 24 w 146"/>
                <a:gd name="T43" fmla="*/ 48 h 89"/>
                <a:gd name="T44" fmla="*/ 21 w 146"/>
                <a:gd name="T45" fmla="*/ 58 h 89"/>
                <a:gd name="T46" fmla="*/ 14 w 146"/>
                <a:gd name="T47" fmla="*/ 63 h 89"/>
                <a:gd name="T48" fmla="*/ 4 w 146"/>
                <a:gd name="T49" fmla="*/ 59 h 89"/>
                <a:gd name="T50" fmla="*/ 0 w 146"/>
                <a:gd name="T51" fmla="*/ 65 h 89"/>
                <a:gd name="T52" fmla="*/ 4 w 146"/>
                <a:gd name="T53" fmla="*/ 66 h 89"/>
                <a:gd name="T54" fmla="*/ 11 w 146"/>
                <a:gd name="T55" fmla="*/ 68 h 89"/>
                <a:gd name="T56" fmla="*/ 19 w 146"/>
                <a:gd name="T57" fmla="*/ 68 h 89"/>
                <a:gd name="T58" fmla="*/ 26 w 146"/>
                <a:gd name="T59" fmla="*/ 63 h 89"/>
                <a:gd name="T60" fmla="*/ 27 w 146"/>
                <a:gd name="T61" fmla="*/ 66 h 89"/>
                <a:gd name="T62" fmla="*/ 29 w 146"/>
                <a:gd name="T63" fmla="*/ 75 h 89"/>
                <a:gd name="T64" fmla="*/ 35 w 146"/>
                <a:gd name="T65" fmla="*/ 85 h 89"/>
                <a:gd name="T66" fmla="*/ 45 w 146"/>
                <a:gd name="T67" fmla="*/ 89 h 89"/>
                <a:gd name="T68" fmla="*/ 54 w 146"/>
                <a:gd name="T69" fmla="*/ 87 h 89"/>
                <a:gd name="T70" fmla="*/ 59 w 146"/>
                <a:gd name="T71" fmla="*/ 81 h 89"/>
                <a:gd name="T72" fmla="*/ 61 w 146"/>
                <a:gd name="T73" fmla="*/ 74 h 89"/>
                <a:gd name="T74" fmla="*/ 65 w 146"/>
                <a:gd name="T75" fmla="*/ 70 h 89"/>
                <a:gd name="T76" fmla="*/ 70 w 146"/>
                <a:gd name="T77" fmla="*/ 68 h 89"/>
                <a:gd name="T78" fmla="*/ 76 w 146"/>
                <a:gd name="T79" fmla="*/ 68 h 89"/>
                <a:gd name="T80" fmla="*/ 82 w 146"/>
                <a:gd name="T81" fmla="*/ 71 h 89"/>
                <a:gd name="T82" fmla="*/ 87 w 146"/>
                <a:gd name="T83" fmla="*/ 75 h 89"/>
                <a:gd name="T84" fmla="*/ 92 w 146"/>
                <a:gd name="T85" fmla="*/ 79 h 89"/>
                <a:gd name="T86" fmla="*/ 103 w 146"/>
                <a:gd name="T87" fmla="*/ 79 h 89"/>
                <a:gd name="T88" fmla="*/ 111 w 146"/>
                <a:gd name="T89" fmla="*/ 74 h 89"/>
                <a:gd name="T90" fmla="*/ 114 w 146"/>
                <a:gd name="T91" fmla="*/ 65 h 89"/>
                <a:gd name="T92" fmla="*/ 115 w 146"/>
                <a:gd name="T93" fmla="*/ 57 h 89"/>
                <a:gd name="T94" fmla="*/ 119 w 146"/>
                <a:gd name="T95" fmla="*/ 52 h 89"/>
                <a:gd name="T96" fmla="*/ 123 w 146"/>
                <a:gd name="T97" fmla="*/ 51 h 89"/>
                <a:gd name="T98" fmla="*/ 128 w 146"/>
                <a:gd name="T99" fmla="*/ 51 h 89"/>
                <a:gd name="T100" fmla="*/ 134 w 146"/>
                <a:gd name="T101" fmla="*/ 51 h 89"/>
                <a:gd name="T102" fmla="*/ 140 w 146"/>
                <a:gd name="T103" fmla="*/ 49 h 89"/>
                <a:gd name="T104" fmla="*/ 144 w 146"/>
                <a:gd name="T105" fmla="*/ 43 h 89"/>
                <a:gd name="T106" fmla="*/ 146 w 146"/>
                <a:gd name="T107" fmla="*/ 3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46" h="89">
                  <a:moveTo>
                    <a:pt x="146" y="33"/>
                  </a:moveTo>
                  <a:lnTo>
                    <a:pt x="146" y="29"/>
                  </a:lnTo>
                  <a:lnTo>
                    <a:pt x="145" y="21"/>
                  </a:lnTo>
                  <a:lnTo>
                    <a:pt x="141" y="15"/>
                  </a:lnTo>
                  <a:lnTo>
                    <a:pt x="134" y="17"/>
                  </a:lnTo>
                  <a:lnTo>
                    <a:pt x="125" y="20"/>
                  </a:lnTo>
                  <a:lnTo>
                    <a:pt x="117" y="20"/>
                  </a:lnTo>
                  <a:lnTo>
                    <a:pt x="112" y="17"/>
                  </a:lnTo>
                  <a:lnTo>
                    <a:pt x="108" y="9"/>
                  </a:lnTo>
                  <a:lnTo>
                    <a:pt x="104" y="2"/>
                  </a:lnTo>
                  <a:lnTo>
                    <a:pt x="95" y="0"/>
                  </a:lnTo>
                  <a:lnTo>
                    <a:pt x="87" y="5"/>
                  </a:lnTo>
                  <a:lnTo>
                    <a:pt x="83" y="18"/>
                  </a:lnTo>
                  <a:lnTo>
                    <a:pt x="80" y="27"/>
                  </a:lnTo>
                  <a:lnTo>
                    <a:pt x="73" y="30"/>
                  </a:lnTo>
                  <a:lnTo>
                    <a:pt x="65" y="27"/>
                  </a:lnTo>
                  <a:lnTo>
                    <a:pt x="58" y="19"/>
                  </a:lnTo>
                  <a:lnTo>
                    <a:pt x="50" y="11"/>
                  </a:lnTo>
                  <a:lnTo>
                    <a:pt x="39" y="13"/>
                  </a:lnTo>
                  <a:lnTo>
                    <a:pt x="30" y="21"/>
                  </a:lnTo>
                  <a:lnTo>
                    <a:pt x="26" y="34"/>
                  </a:lnTo>
                  <a:lnTo>
                    <a:pt x="24" y="48"/>
                  </a:lnTo>
                  <a:lnTo>
                    <a:pt x="21" y="58"/>
                  </a:lnTo>
                  <a:lnTo>
                    <a:pt x="14" y="63"/>
                  </a:lnTo>
                  <a:lnTo>
                    <a:pt x="4" y="59"/>
                  </a:lnTo>
                  <a:lnTo>
                    <a:pt x="0" y="65"/>
                  </a:lnTo>
                  <a:lnTo>
                    <a:pt x="4" y="66"/>
                  </a:lnTo>
                  <a:lnTo>
                    <a:pt x="11" y="68"/>
                  </a:lnTo>
                  <a:lnTo>
                    <a:pt x="19" y="68"/>
                  </a:lnTo>
                  <a:lnTo>
                    <a:pt x="26" y="63"/>
                  </a:lnTo>
                  <a:lnTo>
                    <a:pt x="27" y="66"/>
                  </a:lnTo>
                  <a:lnTo>
                    <a:pt x="29" y="75"/>
                  </a:lnTo>
                  <a:lnTo>
                    <a:pt x="35" y="85"/>
                  </a:lnTo>
                  <a:lnTo>
                    <a:pt x="45" y="89"/>
                  </a:lnTo>
                  <a:lnTo>
                    <a:pt x="54" y="87"/>
                  </a:lnTo>
                  <a:lnTo>
                    <a:pt x="59" y="81"/>
                  </a:lnTo>
                  <a:lnTo>
                    <a:pt x="61" y="74"/>
                  </a:lnTo>
                  <a:lnTo>
                    <a:pt x="65" y="70"/>
                  </a:lnTo>
                  <a:lnTo>
                    <a:pt x="70" y="68"/>
                  </a:lnTo>
                  <a:lnTo>
                    <a:pt x="76" y="68"/>
                  </a:lnTo>
                  <a:lnTo>
                    <a:pt x="82" y="71"/>
                  </a:lnTo>
                  <a:lnTo>
                    <a:pt x="87" y="75"/>
                  </a:lnTo>
                  <a:lnTo>
                    <a:pt x="92" y="79"/>
                  </a:lnTo>
                  <a:lnTo>
                    <a:pt x="103" y="79"/>
                  </a:lnTo>
                  <a:lnTo>
                    <a:pt x="111" y="74"/>
                  </a:lnTo>
                  <a:lnTo>
                    <a:pt x="114" y="65"/>
                  </a:lnTo>
                  <a:lnTo>
                    <a:pt x="115" y="57"/>
                  </a:lnTo>
                  <a:lnTo>
                    <a:pt x="119" y="52"/>
                  </a:lnTo>
                  <a:lnTo>
                    <a:pt x="123" y="51"/>
                  </a:lnTo>
                  <a:lnTo>
                    <a:pt x="128" y="51"/>
                  </a:lnTo>
                  <a:lnTo>
                    <a:pt x="134" y="51"/>
                  </a:lnTo>
                  <a:lnTo>
                    <a:pt x="140" y="49"/>
                  </a:lnTo>
                  <a:lnTo>
                    <a:pt x="144" y="43"/>
                  </a:lnTo>
                  <a:lnTo>
                    <a:pt x="146" y="33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2877" y="2256"/>
              <a:ext cx="94" cy="93"/>
            </a:xfrm>
            <a:custGeom>
              <a:avLst/>
              <a:gdLst>
                <a:gd name="T0" fmla="*/ 96 w 188"/>
                <a:gd name="T1" fmla="*/ 149 h 186"/>
                <a:gd name="T2" fmla="*/ 57 w 188"/>
                <a:gd name="T3" fmla="*/ 163 h 186"/>
                <a:gd name="T4" fmla="*/ 58 w 188"/>
                <a:gd name="T5" fmla="*/ 147 h 186"/>
                <a:gd name="T6" fmla="*/ 0 w 188"/>
                <a:gd name="T7" fmla="*/ 106 h 186"/>
                <a:gd name="T8" fmla="*/ 47 w 188"/>
                <a:gd name="T9" fmla="*/ 95 h 186"/>
                <a:gd name="T10" fmla="*/ 19 w 188"/>
                <a:gd name="T11" fmla="*/ 50 h 186"/>
                <a:gd name="T12" fmla="*/ 58 w 188"/>
                <a:gd name="T13" fmla="*/ 42 h 186"/>
                <a:gd name="T14" fmla="*/ 74 w 188"/>
                <a:gd name="T15" fmla="*/ 0 h 186"/>
                <a:gd name="T16" fmla="*/ 99 w 188"/>
                <a:gd name="T17" fmla="*/ 26 h 186"/>
                <a:gd name="T18" fmla="*/ 139 w 188"/>
                <a:gd name="T19" fmla="*/ 11 h 186"/>
                <a:gd name="T20" fmla="*/ 132 w 188"/>
                <a:gd name="T21" fmla="*/ 56 h 186"/>
                <a:gd name="T22" fmla="*/ 188 w 188"/>
                <a:gd name="T23" fmla="*/ 46 h 186"/>
                <a:gd name="T24" fmla="*/ 150 w 188"/>
                <a:gd name="T25" fmla="*/ 115 h 186"/>
                <a:gd name="T26" fmla="*/ 163 w 188"/>
                <a:gd name="T27" fmla="*/ 130 h 186"/>
                <a:gd name="T28" fmla="*/ 109 w 188"/>
                <a:gd name="T29" fmla="*/ 144 h 186"/>
                <a:gd name="T30" fmla="*/ 119 w 188"/>
                <a:gd name="T31" fmla="*/ 186 h 186"/>
                <a:gd name="T32" fmla="*/ 93 w 188"/>
                <a:gd name="T33" fmla="*/ 183 h 186"/>
                <a:gd name="T34" fmla="*/ 96 w 188"/>
                <a:gd name="T35" fmla="*/ 149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8" h="186">
                  <a:moveTo>
                    <a:pt x="96" y="149"/>
                  </a:moveTo>
                  <a:lnTo>
                    <a:pt x="57" y="163"/>
                  </a:lnTo>
                  <a:lnTo>
                    <a:pt x="58" y="147"/>
                  </a:lnTo>
                  <a:lnTo>
                    <a:pt x="0" y="106"/>
                  </a:lnTo>
                  <a:lnTo>
                    <a:pt x="47" y="95"/>
                  </a:lnTo>
                  <a:lnTo>
                    <a:pt x="19" y="50"/>
                  </a:lnTo>
                  <a:lnTo>
                    <a:pt x="58" y="42"/>
                  </a:lnTo>
                  <a:lnTo>
                    <a:pt x="74" y="0"/>
                  </a:lnTo>
                  <a:lnTo>
                    <a:pt x="99" y="26"/>
                  </a:lnTo>
                  <a:lnTo>
                    <a:pt x="139" y="11"/>
                  </a:lnTo>
                  <a:lnTo>
                    <a:pt x="132" y="56"/>
                  </a:lnTo>
                  <a:lnTo>
                    <a:pt x="188" y="46"/>
                  </a:lnTo>
                  <a:lnTo>
                    <a:pt x="150" y="115"/>
                  </a:lnTo>
                  <a:lnTo>
                    <a:pt x="163" y="130"/>
                  </a:lnTo>
                  <a:lnTo>
                    <a:pt x="109" y="144"/>
                  </a:lnTo>
                  <a:lnTo>
                    <a:pt x="119" y="186"/>
                  </a:lnTo>
                  <a:lnTo>
                    <a:pt x="93" y="183"/>
                  </a:lnTo>
                  <a:lnTo>
                    <a:pt x="96" y="149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2914" y="2202"/>
              <a:ext cx="88" cy="48"/>
            </a:xfrm>
            <a:custGeom>
              <a:avLst/>
              <a:gdLst>
                <a:gd name="T0" fmla="*/ 4 w 175"/>
                <a:gd name="T1" fmla="*/ 25 h 96"/>
                <a:gd name="T2" fmla="*/ 2 w 175"/>
                <a:gd name="T3" fmla="*/ 41 h 96"/>
                <a:gd name="T4" fmla="*/ 21 w 175"/>
                <a:gd name="T5" fmla="*/ 46 h 96"/>
                <a:gd name="T6" fmla="*/ 33 w 175"/>
                <a:gd name="T7" fmla="*/ 56 h 96"/>
                <a:gd name="T8" fmla="*/ 32 w 175"/>
                <a:gd name="T9" fmla="*/ 70 h 96"/>
                <a:gd name="T10" fmla="*/ 36 w 175"/>
                <a:gd name="T11" fmla="*/ 77 h 96"/>
                <a:gd name="T12" fmla="*/ 47 w 175"/>
                <a:gd name="T13" fmla="*/ 81 h 96"/>
                <a:gd name="T14" fmla="*/ 58 w 175"/>
                <a:gd name="T15" fmla="*/ 75 h 96"/>
                <a:gd name="T16" fmla="*/ 72 w 175"/>
                <a:gd name="T17" fmla="*/ 62 h 96"/>
                <a:gd name="T18" fmla="*/ 87 w 175"/>
                <a:gd name="T19" fmla="*/ 69 h 96"/>
                <a:gd name="T20" fmla="*/ 90 w 175"/>
                <a:gd name="T21" fmla="*/ 88 h 96"/>
                <a:gd name="T22" fmla="*/ 100 w 175"/>
                <a:gd name="T23" fmla="*/ 94 h 96"/>
                <a:gd name="T24" fmla="*/ 114 w 175"/>
                <a:gd name="T25" fmla="*/ 94 h 96"/>
                <a:gd name="T26" fmla="*/ 127 w 175"/>
                <a:gd name="T27" fmla="*/ 89 h 96"/>
                <a:gd name="T28" fmla="*/ 136 w 175"/>
                <a:gd name="T29" fmla="*/ 77 h 96"/>
                <a:gd name="T30" fmla="*/ 144 w 175"/>
                <a:gd name="T31" fmla="*/ 67 h 96"/>
                <a:gd name="T32" fmla="*/ 154 w 175"/>
                <a:gd name="T33" fmla="*/ 61 h 96"/>
                <a:gd name="T34" fmla="*/ 163 w 175"/>
                <a:gd name="T35" fmla="*/ 65 h 96"/>
                <a:gd name="T36" fmla="*/ 175 w 175"/>
                <a:gd name="T37" fmla="*/ 67 h 96"/>
                <a:gd name="T38" fmla="*/ 167 w 175"/>
                <a:gd name="T39" fmla="*/ 59 h 96"/>
                <a:gd name="T40" fmla="*/ 148 w 175"/>
                <a:gd name="T41" fmla="*/ 56 h 96"/>
                <a:gd name="T42" fmla="*/ 151 w 175"/>
                <a:gd name="T43" fmla="*/ 43 h 96"/>
                <a:gd name="T44" fmla="*/ 141 w 175"/>
                <a:gd name="T45" fmla="*/ 21 h 96"/>
                <a:gd name="T46" fmla="*/ 123 w 175"/>
                <a:gd name="T47" fmla="*/ 21 h 96"/>
                <a:gd name="T48" fmla="*/ 110 w 175"/>
                <a:gd name="T49" fmla="*/ 29 h 96"/>
                <a:gd name="T50" fmla="*/ 97 w 175"/>
                <a:gd name="T51" fmla="*/ 23 h 96"/>
                <a:gd name="T52" fmla="*/ 90 w 175"/>
                <a:gd name="T53" fmla="*/ 12 h 96"/>
                <a:gd name="T54" fmla="*/ 86 w 175"/>
                <a:gd name="T55" fmla="*/ 5 h 96"/>
                <a:gd name="T56" fmla="*/ 75 w 175"/>
                <a:gd name="T57" fmla="*/ 0 h 96"/>
                <a:gd name="T58" fmla="*/ 65 w 175"/>
                <a:gd name="T59" fmla="*/ 0 h 96"/>
                <a:gd name="T60" fmla="*/ 56 w 175"/>
                <a:gd name="T61" fmla="*/ 7 h 96"/>
                <a:gd name="T62" fmla="*/ 44 w 175"/>
                <a:gd name="T63" fmla="*/ 17 h 96"/>
                <a:gd name="T64" fmla="*/ 33 w 175"/>
                <a:gd name="T65" fmla="*/ 14 h 96"/>
                <a:gd name="T66" fmla="*/ 20 w 175"/>
                <a:gd name="T67" fmla="*/ 10 h 96"/>
                <a:gd name="T68" fmla="*/ 5 w 175"/>
                <a:gd name="T69" fmla="*/ 2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5" h="96">
                  <a:moveTo>
                    <a:pt x="5" y="22"/>
                  </a:moveTo>
                  <a:lnTo>
                    <a:pt x="4" y="25"/>
                  </a:lnTo>
                  <a:lnTo>
                    <a:pt x="0" y="33"/>
                  </a:lnTo>
                  <a:lnTo>
                    <a:pt x="2" y="41"/>
                  </a:lnTo>
                  <a:lnTo>
                    <a:pt x="10" y="45"/>
                  </a:lnTo>
                  <a:lnTo>
                    <a:pt x="21" y="46"/>
                  </a:lnTo>
                  <a:lnTo>
                    <a:pt x="29" y="50"/>
                  </a:lnTo>
                  <a:lnTo>
                    <a:pt x="33" y="56"/>
                  </a:lnTo>
                  <a:lnTo>
                    <a:pt x="32" y="66"/>
                  </a:lnTo>
                  <a:lnTo>
                    <a:pt x="32" y="70"/>
                  </a:lnTo>
                  <a:lnTo>
                    <a:pt x="33" y="74"/>
                  </a:lnTo>
                  <a:lnTo>
                    <a:pt x="36" y="77"/>
                  </a:lnTo>
                  <a:lnTo>
                    <a:pt x="41" y="79"/>
                  </a:lnTo>
                  <a:lnTo>
                    <a:pt x="47" y="81"/>
                  </a:lnTo>
                  <a:lnTo>
                    <a:pt x="52" y="79"/>
                  </a:lnTo>
                  <a:lnTo>
                    <a:pt x="58" y="75"/>
                  </a:lnTo>
                  <a:lnTo>
                    <a:pt x="64" y="69"/>
                  </a:lnTo>
                  <a:lnTo>
                    <a:pt x="72" y="62"/>
                  </a:lnTo>
                  <a:lnTo>
                    <a:pt x="80" y="62"/>
                  </a:lnTo>
                  <a:lnTo>
                    <a:pt x="87" y="69"/>
                  </a:lnTo>
                  <a:lnTo>
                    <a:pt x="89" y="81"/>
                  </a:lnTo>
                  <a:lnTo>
                    <a:pt x="90" y="88"/>
                  </a:lnTo>
                  <a:lnTo>
                    <a:pt x="94" y="92"/>
                  </a:lnTo>
                  <a:lnTo>
                    <a:pt x="100" y="94"/>
                  </a:lnTo>
                  <a:lnTo>
                    <a:pt x="106" y="96"/>
                  </a:lnTo>
                  <a:lnTo>
                    <a:pt x="114" y="94"/>
                  </a:lnTo>
                  <a:lnTo>
                    <a:pt x="121" y="92"/>
                  </a:lnTo>
                  <a:lnTo>
                    <a:pt x="127" y="89"/>
                  </a:lnTo>
                  <a:lnTo>
                    <a:pt x="132" y="83"/>
                  </a:lnTo>
                  <a:lnTo>
                    <a:pt x="136" y="77"/>
                  </a:lnTo>
                  <a:lnTo>
                    <a:pt x="140" y="71"/>
                  </a:lnTo>
                  <a:lnTo>
                    <a:pt x="144" y="67"/>
                  </a:lnTo>
                  <a:lnTo>
                    <a:pt x="149" y="63"/>
                  </a:lnTo>
                  <a:lnTo>
                    <a:pt x="154" y="61"/>
                  </a:lnTo>
                  <a:lnTo>
                    <a:pt x="158" y="62"/>
                  </a:lnTo>
                  <a:lnTo>
                    <a:pt x="163" y="65"/>
                  </a:lnTo>
                  <a:lnTo>
                    <a:pt x="167" y="71"/>
                  </a:lnTo>
                  <a:lnTo>
                    <a:pt x="175" y="67"/>
                  </a:lnTo>
                  <a:lnTo>
                    <a:pt x="173" y="65"/>
                  </a:lnTo>
                  <a:lnTo>
                    <a:pt x="167" y="59"/>
                  </a:lnTo>
                  <a:lnTo>
                    <a:pt x="158" y="55"/>
                  </a:lnTo>
                  <a:lnTo>
                    <a:pt x="148" y="56"/>
                  </a:lnTo>
                  <a:lnTo>
                    <a:pt x="149" y="52"/>
                  </a:lnTo>
                  <a:lnTo>
                    <a:pt x="151" y="43"/>
                  </a:lnTo>
                  <a:lnTo>
                    <a:pt x="149" y="31"/>
                  </a:lnTo>
                  <a:lnTo>
                    <a:pt x="141" y="21"/>
                  </a:lnTo>
                  <a:lnTo>
                    <a:pt x="129" y="17"/>
                  </a:lnTo>
                  <a:lnTo>
                    <a:pt x="123" y="21"/>
                  </a:lnTo>
                  <a:lnTo>
                    <a:pt x="116" y="27"/>
                  </a:lnTo>
                  <a:lnTo>
                    <a:pt x="110" y="29"/>
                  </a:lnTo>
                  <a:lnTo>
                    <a:pt x="103" y="27"/>
                  </a:lnTo>
                  <a:lnTo>
                    <a:pt x="97" y="23"/>
                  </a:lnTo>
                  <a:lnTo>
                    <a:pt x="93" y="18"/>
                  </a:lnTo>
                  <a:lnTo>
                    <a:pt x="90" y="12"/>
                  </a:lnTo>
                  <a:lnTo>
                    <a:pt x="89" y="8"/>
                  </a:lnTo>
                  <a:lnTo>
                    <a:pt x="86" y="5"/>
                  </a:lnTo>
                  <a:lnTo>
                    <a:pt x="81" y="2"/>
                  </a:lnTo>
                  <a:lnTo>
                    <a:pt x="75" y="0"/>
                  </a:lnTo>
                  <a:lnTo>
                    <a:pt x="70" y="0"/>
                  </a:lnTo>
                  <a:lnTo>
                    <a:pt x="65" y="0"/>
                  </a:lnTo>
                  <a:lnTo>
                    <a:pt x="59" y="2"/>
                  </a:lnTo>
                  <a:lnTo>
                    <a:pt x="56" y="7"/>
                  </a:lnTo>
                  <a:lnTo>
                    <a:pt x="50" y="15"/>
                  </a:lnTo>
                  <a:lnTo>
                    <a:pt x="44" y="17"/>
                  </a:lnTo>
                  <a:lnTo>
                    <a:pt x="38" y="16"/>
                  </a:lnTo>
                  <a:lnTo>
                    <a:pt x="33" y="14"/>
                  </a:lnTo>
                  <a:lnTo>
                    <a:pt x="27" y="10"/>
                  </a:lnTo>
                  <a:lnTo>
                    <a:pt x="20" y="10"/>
                  </a:lnTo>
                  <a:lnTo>
                    <a:pt x="12" y="13"/>
                  </a:lnTo>
                  <a:lnTo>
                    <a:pt x="5" y="22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3059" y="2413"/>
              <a:ext cx="88" cy="48"/>
            </a:xfrm>
            <a:custGeom>
              <a:avLst/>
              <a:gdLst>
                <a:gd name="T0" fmla="*/ 3 w 177"/>
                <a:gd name="T1" fmla="*/ 27 h 97"/>
                <a:gd name="T2" fmla="*/ 2 w 177"/>
                <a:gd name="T3" fmla="*/ 42 h 97"/>
                <a:gd name="T4" fmla="*/ 21 w 177"/>
                <a:gd name="T5" fmla="*/ 47 h 97"/>
                <a:gd name="T6" fmla="*/ 34 w 177"/>
                <a:gd name="T7" fmla="*/ 58 h 97"/>
                <a:gd name="T8" fmla="*/ 33 w 177"/>
                <a:gd name="T9" fmla="*/ 71 h 97"/>
                <a:gd name="T10" fmla="*/ 37 w 177"/>
                <a:gd name="T11" fmla="*/ 79 h 97"/>
                <a:gd name="T12" fmla="*/ 48 w 177"/>
                <a:gd name="T13" fmla="*/ 82 h 97"/>
                <a:gd name="T14" fmla="*/ 59 w 177"/>
                <a:gd name="T15" fmla="*/ 76 h 97"/>
                <a:gd name="T16" fmla="*/ 72 w 177"/>
                <a:gd name="T17" fmla="*/ 64 h 97"/>
                <a:gd name="T18" fmla="*/ 88 w 177"/>
                <a:gd name="T19" fmla="*/ 71 h 97"/>
                <a:gd name="T20" fmla="*/ 91 w 177"/>
                <a:gd name="T21" fmla="*/ 89 h 97"/>
                <a:gd name="T22" fmla="*/ 101 w 177"/>
                <a:gd name="T23" fmla="*/ 96 h 97"/>
                <a:gd name="T24" fmla="*/ 116 w 177"/>
                <a:gd name="T25" fmla="*/ 97 h 97"/>
                <a:gd name="T26" fmla="*/ 128 w 177"/>
                <a:gd name="T27" fmla="*/ 90 h 97"/>
                <a:gd name="T28" fmla="*/ 136 w 177"/>
                <a:gd name="T29" fmla="*/ 78 h 97"/>
                <a:gd name="T30" fmla="*/ 146 w 177"/>
                <a:gd name="T31" fmla="*/ 67 h 97"/>
                <a:gd name="T32" fmla="*/ 155 w 177"/>
                <a:gd name="T33" fmla="*/ 63 h 97"/>
                <a:gd name="T34" fmla="*/ 164 w 177"/>
                <a:gd name="T35" fmla="*/ 66 h 97"/>
                <a:gd name="T36" fmla="*/ 177 w 177"/>
                <a:gd name="T37" fmla="*/ 67 h 97"/>
                <a:gd name="T38" fmla="*/ 167 w 177"/>
                <a:gd name="T39" fmla="*/ 59 h 97"/>
                <a:gd name="T40" fmla="*/ 149 w 177"/>
                <a:gd name="T41" fmla="*/ 57 h 97"/>
                <a:gd name="T42" fmla="*/ 152 w 177"/>
                <a:gd name="T43" fmla="*/ 43 h 97"/>
                <a:gd name="T44" fmla="*/ 142 w 177"/>
                <a:gd name="T45" fmla="*/ 21 h 97"/>
                <a:gd name="T46" fmla="*/ 122 w 177"/>
                <a:gd name="T47" fmla="*/ 22 h 97"/>
                <a:gd name="T48" fmla="*/ 110 w 177"/>
                <a:gd name="T49" fmla="*/ 30 h 97"/>
                <a:gd name="T50" fmla="*/ 98 w 177"/>
                <a:gd name="T51" fmla="*/ 25 h 97"/>
                <a:gd name="T52" fmla="*/ 91 w 177"/>
                <a:gd name="T53" fmla="*/ 13 h 97"/>
                <a:gd name="T54" fmla="*/ 86 w 177"/>
                <a:gd name="T55" fmla="*/ 6 h 97"/>
                <a:gd name="T56" fmla="*/ 76 w 177"/>
                <a:gd name="T57" fmla="*/ 2 h 97"/>
                <a:gd name="T58" fmla="*/ 65 w 177"/>
                <a:gd name="T59" fmla="*/ 2 h 97"/>
                <a:gd name="T60" fmla="*/ 57 w 177"/>
                <a:gd name="T61" fmla="*/ 9 h 97"/>
                <a:gd name="T62" fmla="*/ 45 w 177"/>
                <a:gd name="T63" fmla="*/ 18 h 97"/>
                <a:gd name="T64" fmla="*/ 34 w 177"/>
                <a:gd name="T65" fmla="*/ 14 h 97"/>
                <a:gd name="T66" fmla="*/ 21 w 177"/>
                <a:gd name="T67" fmla="*/ 11 h 97"/>
                <a:gd name="T68" fmla="*/ 5 w 177"/>
                <a:gd name="T69" fmla="*/ 23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7" h="97">
                  <a:moveTo>
                    <a:pt x="5" y="23"/>
                  </a:moveTo>
                  <a:lnTo>
                    <a:pt x="3" y="27"/>
                  </a:lnTo>
                  <a:lnTo>
                    <a:pt x="0" y="35"/>
                  </a:lnTo>
                  <a:lnTo>
                    <a:pt x="2" y="42"/>
                  </a:lnTo>
                  <a:lnTo>
                    <a:pt x="10" y="45"/>
                  </a:lnTo>
                  <a:lnTo>
                    <a:pt x="21" y="47"/>
                  </a:lnTo>
                  <a:lnTo>
                    <a:pt x="30" y="51"/>
                  </a:lnTo>
                  <a:lnTo>
                    <a:pt x="34" y="58"/>
                  </a:lnTo>
                  <a:lnTo>
                    <a:pt x="33" y="66"/>
                  </a:lnTo>
                  <a:lnTo>
                    <a:pt x="33" y="71"/>
                  </a:lnTo>
                  <a:lnTo>
                    <a:pt x="34" y="75"/>
                  </a:lnTo>
                  <a:lnTo>
                    <a:pt x="37" y="79"/>
                  </a:lnTo>
                  <a:lnTo>
                    <a:pt x="42" y="81"/>
                  </a:lnTo>
                  <a:lnTo>
                    <a:pt x="48" y="82"/>
                  </a:lnTo>
                  <a:lnTo>
                    <a:pt x="53" y="81"/>
                  </a:lnTo>
                  <a:lnTo>
                    <a:pt x="59" y="76"/>
                  </a:lnTo>
                  <a:lnTo>
                    <a:pt x="64" y="71"/>
                  </a:lnTo>
                  <a:lnTo>
                    <a:pt x="72" y="64"/>
                  </a:lnTo>
                  <a:lnTo>
                    <a:pt x="81" y="64"/>
                  </a:lnTo>
                  <a:lnTo>
                    <a:pt x="88" y="71"/>
                  </a:lnTo>
                  <a:lnTo>
                    <a:pt x="90" y="82"/>
                  </a:lnTo>
                  <a:lnTo>
                    <a:pt x="91" y="89"/>
                  </a:lnTo>
                  <a:lnTo>
                    <a:pt x="95" y="94"/>
                  </a:lnTo>
                  <a:lnTo>
                    <a:pt x="101" y="96"/>
                  </a:lnTo>
                  <a:lnTo>
                    <a:pt x="108" y="97"/>
                  </a:lnTo>
                  <a:lnTo>
                    <a:pt x="116" y="97"/>
                  </a:lnTo>
                  <a:lnTo>
                    <a:pt x="122" y="95"/>
                  </a:lnTo>
                  <a:lnTo>
                    <a:pt x="128" y="90"/>
                  </a:lnTo>
                  <a:lnTo>
                    <a:pt x="133" y="85"/>
                  </a:lnTo>
                  <a:lnTo>
                    <a:pt x="136" y="78"/>
                  </a:lnTo>
                  <a:lnTo>
                    <a:pt x="141" y="72"/>
                  </a:lnTo>
                  <a:lnTo>
                    <a:pt x="146" y="67"/>
                  </a:lnTo>
                  <a:lnTo>
                    <a:pt x="150" y="64"/>
                  </a:lnTo>
                  <a:lnTo>
                    <a:pt x="155" y="63"/>
                  </a:lnTo>
                  <a:lnTo>
                    <a:pt x="159" y="63"/>
                  </a:lnTo>
                  <a:lnTo>
                    <a:pt x="164" y="66"/>
                  </a:lnTo>
                  <a:lnTo>
                    <a:pt x="169" y="72"/>
                  </a:lnTo>
                  <a:lnTo>
                    <a:pt x="177" y="67"/>
                  </a:lnTo>
                  <a:lnTo>
                    <a:pt x="174" y="65"/>
                  </a:lnTo>
                  <a:lnTo>
                    <a:pt x="167" y="59"/>
                  </a:lnTo>
                  <a:lnTo>
                    <a:pt x="158" y="56"/>
                  </a:lnTo>
                  <a:lnTo>
                    <a:pt x="149" y="57"/>
                  </a:lnTo>
                  <a:lnTo>
                    <a:pt x="150" y="52"/>
                  </a:lnTo>
                  <a:lnTo>
                    <a:pt x="152" y="43"/>
                  </a:lnTo>
                  <a:lnTo>
                    <a:pt x="150" y="32"/>
                  </a:lnTo>
                  <a:lnTo>
                    <a:pt x="142" y="21"/>
                  </a:lnTo>
                  <a:lnTo>
                    <a:pt x="131" y="19"/>
                  </a:lnTo>
                  <a:lnTo>
                    <a:pt x="122" y="22"/>
                  </a:lnTo>
                  <a:lnTo>
                    <a:pt x="117" y="28"/>
                  </a:lnTo>
                  <a:lnTo>
                    <a:pt x="110" y="30"/>
                  </a:lnTo>
                  <a:lnTo>
                    <a:pt x="104" y="28"/>
                  </a:lnTo>
                  <a:lnTo>
                    <a:pt x="98" y="25"/>
                  </a:lnTo>
                  <a:lnTo>
                    <a:pt x="94" y="20"/>
                  </a:lnTo>
                  <a:lnTo>
                    <a:pt x="91" y="13"/>
                  </a:lnTo>
                  <a:lnTo>
                    <a:pt x="89" y="10"/>
                  </a:lnTo>
                  <a:lnTo>
                    <a:pt x="86" y="6"/>
                  </a:lnTo>
                  <a:lnTo>
                    <a:pt x="81" y="3"/>
                  </a:lnTo>
                  <a:lnTo>
                    <a:pt x="76" y="2"/>
                  </a:lnTo>
                  <a:lnTo>
                    <a:pt x="71" y="0"/>
                  </a:lnTo>
                  <a:lnTo>
                    <a:pt x="65" y="2"/>
                  </a:lnTo>
                  <a:lnTo>
                    <a:pt x="60" y="4"/>
                  </a:lnTo>
                  <a:lnTo>
                    <a:pt x="57" y="9"/>
                  </a:lnTo>
                  <a:lnTo>
                    <a:pt x="51" y="15"/>
                  </a:lnTo>
                  <a:lnTo>
                    <a:pt x="45" y="18"/>
                  </a:lnTo>
                  <a:lnTo>
                    <a:pt x="40" y="18"/>
                  </a:lnTo>
                  <a:lnTo>
                    <a:pt x="34" y="14"/>
                  </a:lnTo>
                  <a:lnTo>
                    <a:pt x="28" y="11"/>
                  </a:lnTo>
                  <a:lnTo>
                    <a:pt x="21" y="11"/>
                  </a:lnTo>
                  <a:lnTo>
                    <a:pt x="13" y="14"/>
                  </a:lnTo>
                  <a:lnTo>
                    <a:pt x="5" y="2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5"/>
            <p:cNvSpPr>
              <a:spLocks/>
            </p:cNvSpPr>
            <p:nvPr/>
          </p:nvSpPr>
          <p:spPr bwMode="auto">
            <a:xfrm>
              <a:off x="3035" y="2330"/>
              <a:ext cx="96" cy="98"/>
            </a:xfrm>
            <a:custGeom>
              <a:avLst/>
              <a:gdLst>
                <a:gd name="T0" fmla="*/ 41 w 191"/>
                <a:gd name="T1" fmla="*/ 88 h 197"/>
                <a:gd name="T2" fmla="*/ 35 w 191"/>
                <a:gd name="T3" fmla="*/ 46 h 197"/>
                <a:gd name="T4" fmla="*/ 50 w 191"/>
                <a:gd name="T5" fmla="*/ 49 h 197"/>
                <a:gd name="T6" fmla="*/ 100 w 191"/>
                <a:gd name="T7" fmla="*/ 0 h 197"/>
                <a:gd name="T8" fmla="*/ 103 w 191"/>
                <a:gd name="T9" fmla="*/ 48 h 197"/>
                <a:gd name="T10" fmla="*/ 151 w 191"/>
                <a:gd name="T11" fmla="*/ 28 h 197"/>
                <a:gd name="T12" fmla="*/ 153 w 191"/>
                <a:gd name="T13" fmla="*/ 69 h 197"/>
                <a:gd name="T14" fmla="*/ 191 w 191"/>
                <a:gd name="T15" fmla="*/ 92 h 197"/>
                <a:gd name="T16" fmla="*/ 161 w 191"/>
                <a:gd name="T17" fmla="*/ 112 h 197"/>
                <a:gd name="T18" fmla="*/ 168 w 191"/>
                <a:gd name="T19" fmla="*/ 155 h 197"/>
                <a:gd name="T20" fmla="*/ 126 w 191"/>
                <a:gd name="T21" fmla="*/ 140 h 197"/>
                <a:gd name="T22" fmla="*/ 123 w 191"/>
                <a:gd name="T23" fmla="*/ 197 h 197"/>
                <a:gd name="T24" fmla="*/ 64 w 191"/>
                <a:gd name="T25" fmla="*/ 147 h 197"/>
                <a:gd name="T26" fmla="*/ 46 w 191"/>
                <a:gd name="T27" fmla="*/ 156 h 197"/>
                <a:gd name="T28" fmla="*/ 43 w 191"/>
                <a:gd name="T29" fmla="*/ 101 h 197"/>
                <a:gd name="T30" fmla="*/ 0 w 191"/>
                <a:gd name="T31" fmla="*/ 104 h 197"/>
                <a:gd name="T32" fmla="*/ 7 w 191"/>
                <a:gd name="T33" fmla="*/ 78 h 197"/>
                <a:gd name="T34" fmla="*/ 41 w 191"/>
                <a:gd name="T35" fmla="*/ 88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7">
                  <a:moveTo>
                    <a:pt x="41" y="88"/>
                  </a:moveTo>
                  <a:lnTo>
                    <a:pt x="35" y="46"/>
                  </a:lnTo>
                  <a:lnTo>
                    <a:pt x="50" y="49"/>
                  </a:lnTo>
                  <a:lnTo>
                    <a:pt x="100" y="0"/>
                  </a:lnTo>
                  <a:lnTo>
                    <a:pt x="103" y="48"/>
                  </a:lnTo>
                  <a:lnTo>
                    <a:pt x="151" y="28"/>
                  </a:lnTo>
                  <a:lnTo>
                    <a:pt x="153" y="69"/>
                  </a:lnTo>
                  <a:lnTo>
                    <a:pt x="191" y="92"/>
                  </a:lnTo>
                  <a:lnTo>
                    <a:pt x="161" y="112"/>
                  </a:lnTo>
                  <a:lnTo>
                    <a:pt x="168" y="155"/>
                  </a:lnTo>
                  <a:lnTo>
                    <a:pt x="126" y="140"/>
                  </a:lnTo>
                  <a:lnTo>
                    <a:pt x="123" y="197"/>
                  </a:lnTo>
                  <a:lnTo>
                    <a:pt x="64" y="147"/>
                  </a:lnTo>
                  <a:lnTo>
                    <a:pt x="46" y="156"/>
                  </a:lnTo>
                  <a:lnTo>
                    <a:pt x="43" y="101"/>
                  </a:lnTo>
                  <a:lnTo>
                    <a:pt x="0" y="104"/>
                  </a:lnTo>
                  <a:lnTo>
                    <a:pt x="7" y="78"/>
                  </a:lnTo>
                  <a:lnTo>
                    <a:pt x="41" y="8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6"/>
            <p:cNvSpPr>
              <a:spLocks/>
            </p:cNvSpPr>
            <p:nvPr/>
          </p:nvSpPr>
          <p:spPr bwMode="auto">
            <a:xfrm>
              <a:off x="3295" y="2330"/>
              <a:ext cx="96" cy="98"/>
            </a:xfrm>
            <a:custGeom>
              <a:avLst/>
              <a:gdLst>
                <a:gd name="T0" fmla="*/ 40 w 191"/>
                <a:gd name="T1" fmla="*/ 88 h 197"/>
                <a:gd name="T2" fmla="*/ 34 w 191"/>
                <a:gd name="T3" fmla="*/ 46 h 197"/>
                <a:gd name="T4" fmla="*/ 50 w 191"/>
                <a:gd name="T5" fmla="*/ 49 h 197"/>
                <a:gd name="T6" fmla="*/ 100 w 191"/>
                <a:gd name="T7" fmla="*/ 0 h 197"/>
                <a:gd name="T8" fmla="*/ 102 w 191"/>
                <a:gd name="T9" fmla="*/ 48 h 197"/>
                <a:gd name="T10" fmla="*/ 152 w 191"/>
                <a:gd name="T11" fmla="*/ 28 h 197"/>
                <a:gd name="T12" fmla="*/ 153 w 191"/>
                <a:gd name="T13" fmla="*/ 69 h 197"/>
                <a:gd name="T14" fmla="*/ 191 w 191"/>
                <a:gd name="T15" fmla="*/ 92 h 197"/>
                <a:gd name="T16" fmla="*/ 161 w 191"/>
                <a:gd name="T17" fmla="*/ 112 h 197"/>
                <a:gd name="T18" fmla="*/ 168 w 191"/>
                <a:gd name="T19" fmla="*/ 155 h 197"/>
                <a:gd name="T20" fmla="*/ 126 w 191"/>
                <a:gd name="T21" fmla="*/ 140 h 197"/>
                <a:gd name="T22" fmla="*/ 124 w 191"/>
                <a:gd name="T23" fmla="*/ 197 h 197"/>
                <a:gd name="T24" fmla="*/ 64 w 191"/>
                <a:gd name="T25" fmla="*/ 147 h 197"/>
                <a:gd name="T26" fmla="*/ 47 w 191"/>
                <a:gd name="T27" fmla="*/ 156 h 197"/>
                <a:gd name="T28" fmla="*/ 42 w 191"/>
                <a:gd name="T29" fmla="*/ 101 h 197"/>
                <a:gd name="T30" fmla="*/ 0 w 191"/>
                <a:gd name="T31" fmla="*/ 104 h 197"/>
                <a:gd name="T32" fmla="*/ 7 w 191"/>
                <a:gd name="T33" fmla="*/ 78 h 197"/>
                <a:gd name="T34" fmla="*/ 40 w 191"/>
                <a:gd name="T35" fmla="*/ 88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1" h="197">
                  <a:moveTo>
                    <a:pt x="40" y="88"/>
                  </a:moveTo>
                  <a:lnTo>
                    <a:pt x="34" y="46"/>
                  </a:lnTo>
                  <a:lnTo>
                    <a:pt x="50" y="49"/>
                  </a:lnTo>
                  <a:lnTo>
                    <a:pt x="100" y="0"/>
                  </a:lnTo>
                  <a:lnTo>
                    <a:pt x="102" y="48"/>
                  </a:lnTo>
                  <a:lnTo>
                    <a:pt x="152" y="28"/>
                  </a:lnTo>
                  <a:lnTo>
                    <a:pt x="153" y="69"/>
                  </a:lnTo>
                  <a:lnTo>
                    <a:pt x="191" y="92"/>
                  </a:lnTo>
                  <a:lnTo>
                    <a:pt x="161" y="112"/>
                  </a:lnTo>
                  <a:lnTo>
                    <a:pt x="168" y="155"/>
                  </a:lnTo>
                  <a:lnTo>
                    <a:pt x="126" y="140"/>
                  </a:lnTo>
                  <a:lnTo>
                    <a:pt x="124" y="197"/>
                  </a:lnTo>
                  <a:lnTo>
                    <a:pt x="64" y="147"/>
                  </a:lnTo>
                  <a:lnTo>
                    <a:pt x="47" y="156"/>
                  </a:lnTo>
                  <a:lnTo>
                    <a:pt x="42" y="101"/>
                  </a:lnTo>
                  <a:lnTo>
                    <a:pt x="0" y="104"/>
                  </a:lnTo>
                  <a:lnTo>
                    <a:pt x="7" y="78"/>
                  </a:lnTo>
                  <a:lnTo>
                    <a:pt x="40" y="8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7"/>
            <p:cNvSpPr>
              <a:spLocks/>
            </p:cNvSpPr>
            <p:nvPr/>
          </p:nvSpPr>
          <p:spPr bwMode="auto">
            <a:xfrm>
              <a:off x="2806" y="2237"/>
              <a:ext cx="63" cy="58"/>
            </a:xfrm>
            <a:custGeom>
              <a:avLst/>
              <a:gdLst>
                <a:gd name="T0" fmla="*/ 24 w 126"/>
                <a:gd name="T1" fmla="*/ 73 h 117"/>
                <a:gd name="T2" fmla="*/ 8 w 126"/>
                <a:gd name="T3" fmla="*/ 49 h 117"/>
                <a:gd name="T4" fmla="*/ 20 w 126"/>
                <a:gd name="T5" fmla="*/ 46 h 117"/>
                <a:gd name="T6" fmla="*/ 36 w 126"/>
                <a:gd name="T7" fmla="*/ 0 h 117"/>
                <a:gd name="T8" fmla="*/ 52 w 126"/>
                <a:gd name="T9" fmla="*/ 29 h 117"/>
                <a:gd name="T10" fmla="*/ 77 w 126"/>
                <a:gd name="T11" fmla="*/ 3 h 117"/>
                <a:gd name="T12" fmla="*/ 90 w 126"/>
                <a:gd name="T13" fmla="*/ 27 h 117"/>
                <a:gd name="T14" fmla="*/ 121 w 126"/>
                <a:gd name="T15" fmla="*/ 30 h 117"/>
                <a:gd name="T16" fmla="*/ 108 w 126"/>
                <a:gd name="T17" fmla="*/ 52 h 117"/>
                <a:gd name="T18" fmla="*/ 126 w 126"/>
                <a:gd name="T19" fmla="*/ 76 h 117"/>
                <a:gd name="T20" fmla="*/ 94 w 126"/>
                <a:gd name="T21" fmla="*/ 80 h 117"/>
                <a:gd name="T22" fmla="*/ 111 w 126"/>
                <a:gd name="T23" fmla="*/ 117 h 117"/>
                <a:gd name="T24" fmla="*/ 58 w 126"/>
                <a:gd name="T25" fmla="*/ 103 h 117"/>
                <a:gd name="T26" fmla="*/ 50 w 126"/>
                <a:gd name="T27" fmla="*/ 114 h 117"/>
                <a:gd name="T28" fmla="*/ 30 w 126"/>
                <a:gd name="T29" fmla="*/ 81 h 117"/>
                <a:gd name="T30" fmla="*/ 4 w 126"/>
                <a:gd name="T31" fmla="*/ 96 h 117"/>
                <a:gd name="T32" fmla="*/ 0 w 126"/>
                <a:gd name="T33" fmla="*/ 77 h 117"/>
                <a:gd name="T34" fmla="*/ 24 w 126"/>
                <a:gd name="T35" fmla="*/ 73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117">
                  <a:moveTo>
                    <a:pt x="24" y="73"/>
                  </a:moveTo>
                  <a:lnTo>
                    <a:pt x="8" y="49"/>
                  </a:lnTo>
                  <a:lnTo>
                    <a:pt x="20" y="46"/>
                  </a:lnTo>
                  <a:lnTo>
                    <a:pt x="36" y="0"/>
                  </a:lnTo>
                  <a:lnTo>
                    <a:pt x="52" y="29"/>
                  </a:lnTo>
                  <a:lnTo>
                    <a:pt x="77" y="3"/>
                  </a:lnTo>
                  <a:lnTo>
                    <a:pt x="90" y="27"/>
                  </a:lnTo>
                  <a:lnTo>
                    <a:pt x="121" y="30"/>
                  </a:lnTo>
                  <a:lnTo>
                    <a:pt x="108" y="52"/>
                  </a:lnTo>
                  <a:lnTo>
                    <a:pt x="126" y="76"/>
                  </a:lnTo>
                  <a:lnTo>
                    <a:pt x="94" y="80"/>
                  </a:lnTo>
                  <a:lnTo>
                    <a:pt x="111" y="117"/>
                  </a:lnTo>
                  <a:lnTo>
                    <a:pt x="58" y="103"/>
                  </a:lnTo>
                  <a:lnTo>
                    <a:pt x="50" y="114"/>
                  </a:lnTo>
                  <a:lnTo>
                    <a:pt x="30" y="81"/>
                  </a:lnTo>
                  <a:lnTo>
                    <a:pt x="4" y="96"/>
                  </a:lnTo>
                  <a:lnTo>
                    <a:pt x="0" y="77"/>
                  </a:lnTo>
                  <a:lnTo>
                    <a:pt x="24" y="73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8"/>
            <p:cNvSpPr>
              <a:spLocks/>
            </p:cNvSpPr>
            <p:nvPr/>
          </p:nvSpPr>
          <p:spPr bwMode="auto">
            <a:xfrm>
              <a:off x="3006" y="2157"/>
              <a:ext cx="95" cy="92"/>
            </a:xfrm>
            <a:custGeom>
              <a:avLst/>
              <a:gdLst>
                <a:gd name="T0" fmla="*/ 97 w 190"/>
                <a:gd name="T1" fmla="*/ 149 h 184"/>
                <a:gd name="T2" fmla="*/ 57 w 190"/>
                <a:gd name="T3" fmla="*/ 162 h 184"/>
                <a:gd name="T4" fmla="*/ 57 w 190"/>
                <a:gd name="T5" fmla="*/ 146 h 184"/>
                <a:gd name="T6" fmla="*/ 0 w 190"/>
                <a:gd name="T7" fmla="*/ 106 h 184"/>
                <a:gd name="T8" fmla="*/ 47 w 190"/>
                <a:gd name="T9" fmla="*/ 95 h 184"/>
                <a:gd name="T10" fmla="*/ 18 w 190"/>
                <a:gd name="T11" fmla="*/ 51 h 184"/>
                <a:gd name="T12" fmla="*/ 58 w 190"/>
                <a:gd name="T13" fmla="*/ 42 h 184"/>
                <a:gd name="T14" fmla="*/ 74 w 190"/>
                <a:gd name="T15" fmla="*/ 0 h 184"/>
                <a:gd name="T16" fmla="*/ 100 w 190"/>
                <a:gd name="T17" fmla="*/ 25 h 184"/>
                <a:gd name="T18" fmla="*/ 140 w 190"/>
                <a:gd name="T19" fmla="*/ 10 h 184"/>
                <a:gd name="T20" fmla="*/ 133 w 190"/>
                <a:gd name="T21" fmla="*/ 55 h 184"/>
                <a:gd name="T22" fmla="*/ 190 w 190"/>
                <a:gd name="T23" fmla="*/ 47 h 184"/>
                <a:gd name="T24" fmla="*/ 150 w 190"/>
                <a:gd name="T25" fmla="*/ 115 h 184"/>
                <a:gd name="T26" fmla="*/ 163 w 190"/>
                <a:gd name="T27" fmla="*/ 130 h 184"/>
                <a:gd name="T28" fmla="*/ 110 w 190"/>
                <a:gd name="T29" fmla="*/ 144 h 184"/>
                <a:gd name="T30" fmla="*/ 120 w 190"/>
                <a:gd name="T31" fmla="*/ 184 h 184"/>
                <a:gd name="T32" fmla="*/ 93 w 190"/>
                <a:gd name="T33" fmla="*/ 182 h 184"/>
                <a:gd name="T34" fmla="*/ 97 w 190"/>
                <a:gd name="T35" fmla="*/ 149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0" h="184">
                  <a:moveTo>
                    <a:pt x="97" y="149"/>
                  </a:moveTo>
                  <a:lnTo>
                    <a:pt x="57" y="162"/>
                  </a:lnTo>
                  <a:lnTo>
                    <a:pt x="57" y="146"/>
                  </a:lnTo>
                  <a:lnTo>
                    <a:pt x="0" y="106"/>
                  </a:lnTo>
                  <a:lnTo>
                    <a:pt x="47" y="95"/>
                  </a:lnTo>
                  <a:lnTo>
                    <a:pt x="18" y="51"/>
                  </a:lnTo>
                  <a:lnTo>
                    <a:pt x="58" y="42"/>
                  </a:lnTo>
                  <a:lnTo>
                    <a:pt x="74" y="0"/>
                  </a:lnTo>
                  <a:lnTo>
                    <a:pt x="100" y="25"/>
                  </a:lnTo>
                  <a:lnTo>
                    <a:pt x="140" y="10"/>
                  </a:lnTo>
                  <a:lnTo>
                    <a:pt x="133" y="55"/>
                  </a:lnTo>
                  <a:lnTo>
                    <a:pt x="190" y="47"/>
                  </a:lnTo>
                  <a:lnTo>
                    <a:pt x="150" y="115"/>
                  </a:lnTo>
                  <a:lnTo>
                    <a:pt x="163" y="130"/>
                  </a:lnTo>
                  <a:lnTo>
                    <a:pt x="110" y="144"/>
                  </a:lnTo>
                  <a:lnTo>
                    <a:pt x="120" y="184"/>
                  </a:lnTo>
                  <a:lnTo>
                    <a:pt x="93" y="182"/>
                  </a:lnTo>
                  <a:lnTo>
                    <a:pt x="97" y="149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9"/>
            <p:cNvSpPr>
              <a:spLocks/>
            </p:cNvSpPr>
            <p:nvPr/>
          </p:nvSpPr>
          <p:spPr bwMode="auto">
            <a:xfrm>
              <a:off x="3088" y="2254"/>
              <a:ext cx="88" cy="48"/>
            </a:xfrm>
            <a:custGeom>
              <a:avLst/>
              <a:gdLst>
                <a:gd name="T0" fmla="*/ 2 w 176"/>
                <a:gd name="T1" fmla="*/ 25 h 96"/>
                <a:gd name="T2" fmla="*/ 0 w 176"/>
                <a:gd name="T3" fmla="*/ 41 h 96"/>
                <a:gd name="T4" fmla="*/ 21 w 176"/>
                <a:gd name="T5" fmla="*/ 46 h 96"/>
                <a:gd name="T6" fmla="*/ 32 w 176"/>
                <a:gd name="T7" fmla="*/ 56 h 96"/>
                <a:gd name="T8" fmla="*/ 32 w 176"/>
                <a:gd name="T9" fmla="*/ 69 h 96"/>
                <a:gd name="T10" fmla="*/ 37 w 176"/>
                <a:gd name="T11" fmla="*/ 77 h 96"/>
                <a:gd name="T12" fmla="*/ 47 w 176"/>
                <a:gd name="T13" fmla="*/ 80 h 96"/>
                <a:gd name="T14" fmla="*/ 59 w 176"/>
                <a:gd name="T15" fmla="*/ 75 h 96"/>
                <a:gd name="T16" fmla="*/ 72 w 176"/>
                <a:gd name="T17" fmla="*/ 62 h 96"/>
                <a:gd name="T18" fmla="*/ 88 w 176"/>
                <a:gd name="T19" fmla="*/ 69 h 96"/>
                <a:gd name="T20" fmla="*/ 91 w 176"/>
                <a:gd name="T21" fmla="*/ 87 h 96"/>
                <a:gd name="T22" fmla="*/ 100 w 176"/>
                <a:gd name="T23" fmla="*/ 95 h 96"/>
                <a:gd name="T24" fmla="*/ 115 w 176"/>
                <a:gd name="T25" fmla="*/ 95 h 96"/>
                <a:gd name="T26" fmla="*/ 128 w 176"/>
                <a:gd name="T27" fmla="*/ 88 h 96"/>
                <a:gd name="T28" fmla="*/ 136 w 176"/>
                <a:gd name="T29" fmla="*/ 76 h 96"/>
                <a:gd name="T30" fmla="*/ 145 w 176"/>
                <a:gd name="T31" fmla="*/ 65 h 96"/>
                <a:gd name="T32" fmla="*/ 154 w 176"/>
                <a:gd name="T33" fmla="*/ 61 h 96"/>
                <a:gd name="T34" fmla="*/ 164 w 176"/>
                <a:gd name="T35" fmla="*/ 64 h 96"/>
                <a:gd name="T36" fmla="*/ 176 w 176"/>
                <a:gd name="T37" fmla="*/ 65 h 96"/>
                <a:gd name="T38" fmla="*/ 167 w 176"/>
                <a:gd name="T39" fmla="*/ 57 h 96"/>
                <a:gd name="T40" fmla="*/ 148 w 176"/>
                <a:gd name="T41" fmla="*/ 56 h 96"/>
                <a:gd name="T42" fmla="*/ 151 w 176"/>
                <a:gd name="T43" fmla="*/ 41 h 96"/>
                <a:gd name="T44" fmla="*/ 142 w 176"/>
                <a:gd name="T45" fmla="*/ 19 h 96"/>
                <a:gd name="T46" fmla="*/ 122 w 176"/>
                <a:gd name="T47" fmla="*/ 20 h 96"/>
                <a:gd name="T48" fmla="*/ 110 w 176"/>
                <a:gd name="T49" fmla="*/ 28 h 96"/>
                <a:gd name="T50" fmla="*/ 98 w 176"/>
                <a:gd name="T51" fmla="*/ 23 h 96"/>
                <a:gd name="T52" fmla="*/ 91 w 176"/>
                <a:gd name="T53" fmla="*/ 11 h 96"/>
                <a:gd name="T54" fmla="*/ 85 w 176"/>
                <a:gd name="T55" fmla="*/ 4 h 96"/>
                <a:gd name="T56" fmla="*/ 75 w 176"/>
                <a:gd name="T57" fmla="*/ 0 h 96"/>
                <a:gd name="T58" fmla="*/ 65 w 176"/>
                <a:gd name="T59" fmla="*/ 0 h 96"/>
                <a:gd name="T60" fmla="*/ 55 w 176"/>
                <a:gd name="T61" fmla="*/ 7 h 96"/>
                <a:gd name="T62" fmla="*/ 45 w 176"/>
                <a:gd name="T63" fmla="*/ 16 h 96"/>
                <a:gd name="T64" fmla="*/ 34 w 176"/>
                <a:gd name="T65" fmla="*/ 12 h 96"/>
                <a:gd name="T66" fmla="*/ 20 w 176"/>
                <a:gd name="T67" fmla="*/ 9 h 96"/>
                <a:gd name="T68" fmla="*/ 4 w 176"/>
                <a:gd name="T69" fmla="*/ 2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6" h="96">
                  <a:moveTo>
                    <a:pt x="4" y="22"/>
                  </a:moveTo>
                  <a:lnTo>
                    <a:pt x="2" y="25"/>
                  </a:lnTo>
                  <a:lnTo>
                    <a:pt x="0" y="33"/>
                  </a:lnTo>
                  <a:lnTo>
                    <a:pt x="0" y="41"/>
                  </a:lnTo>
                  <a:lnTo>
                    <a:pt x="9" y="45"/>
                  </a:lnTo>
                  <a:lnTo>
                    <a:pt x="21" y="46"/>
                  </a:lnTo>
                  <a:lnTo>
                    <a:pt x="29" y="49"/>
                  </a:lnTo>
                  <a:lnTo>
                    <a:pt x="32" y="56"/>
                  </a:lnTo>
                  <a:lnTo>
                    <a:pt x="32" y="64"/>
                  </a:lnTo>
                  <a:lnTo>
                    <a:pt x="32" y="69"/>
                  </a:lnTo>
                  <a:lnTo>
                    <a:pt x="34" y="73"/>
                  </a:lnTo>
                  <a:lnTo>
                    <a:pt x="37" y="77"/>
                  </a:lnTo>
                  <a:lnTo>
                    <a:pt x="42" y="79"/>
                  </a:lnTo>
                  <a:lnTo>
                    <a:pt x="47" y="80"/>
                  </a:lnTo>
                  <a:lnTo>
                    <a:pt x="53" y="79"/>
                  </a:lnTo>
                  <a:lnTo>
                    <a:pt x="59" y="75"/>
                  </a:lnTo>
                  <a:lnTo>
                    <a:pt x="63" y="69"/>
                  </a:lnTo>
                  <a:lnTo>
                    <a:pt x="72" y="62"/>
                  </a:lnTo>
                  <a:lnTo>
                    <a:pt x="81" y="62"/>
                  </a:lnTo>
                  <a:lnTo>
                    <a:pt x="88" y="69"/>
                  </a:lnTo>
                  <a:lnTo>
                    <a:pt x="90" y="80"/>
                  </a:lnTo>
                  <a:lnTo>
                    <a:pt x="91" y="87"/>
                  </a:lnTo>
                  <a:lnTo>
                    <a:pt x="95" y="92"/>
                  </a:lnTo>
                  <a:lnTo>
                    <a:pt x="100" y="95"/>
                  </a:lnTo>
                  <a:lnTo>
                    <a:pt x="107" y="96"/>
                  </a:lnTo>
                  <a:lnTo>
                    <a:pt x="115" y="95"/>
                  </a:lnTo>
                  <a:lnTo>
                    <a:pt x="122" y="93"/>
                  </a:lnTo>
                  <a:lnTo>
                    <a:pt x="128" y="88"/>
                  </a:lnTo>
                  <a:lnTo>
                    <a:pt x="133" y="83"/>
                  </a:lnTo>
                  <a:lnTo>
                    <a:pt x="136" y="76"/>
                  </a:lnTo>
                  <a:lnTo>
                    <a:pt x="141" y="70"/>
                  </a:lnTo>
                  <a:lnTo>
                    <a:pt x="145" y="65"/>
                  </a:lnTo>
                  <a:lnTo>
                    <a:pt x="150" y="62"/>
                  </a:lnTo>
                  <a:lnTo>
                    <a:pt x="154" y="61"/>
                  </a:lnTo>
                  <a:lnTo>
                    <a:pt x="159" y="61"/>
                  </a:lnTo>
                  <a:lnTo>
                    <a:pt x="164" y="64"/>
                  </a:lnTo>
                  <a:lnTo>
                    <a:pt x="168" y="70"/>
                  </a:lnTo>
                  <a:lnTo>
                    <a:pt x="176" y="65"/>
                  </a:lnTo>
                  <a:lnTo>
                    <a:pt x="174" y="63"/>
                  </a:lnTo>
                  <a:lnTo>
                    <a:pt x="167" y="57"/>
                  </a:lnTo>
                  <a:lnTo>
                    <a:pt x="158" y="54"/>
                  </a:lnTo>
                  <a:lnTo>
                    <a:pt x="148" y="56"/>
                  </a:lnTo>
                  <a:lnTo>
                    <a:pt x="149" y="51"/>
                  </a:lnTo>
                  <a:lnTo>
                    <a:pt x="151" y="41"/>
                  </a:lnTo>
                  <a:lnTo>
                    <a:pt x="150" y="30"/>
                  </a:lnTo>
                  <a:lnTo>
                    <a:pt x="142" y="19"/>
                  </a:lnTo>
                  <a:lnTo>
                    <a:pt x="130" y="17"/>
                  </a:lnTo>
                  <a:lnTo>
                    <a:pt x="122" y="20"/>
                  </a:lnTo>
                  <a:lnTo>
                    <a:pt x="115" y="26"/>
                  </a:lnTo>
                  <a:lnTo>
                    <a:pt x="110" y="28"/>
                  </a:lnTo>
                  <a:lnTo>
                    <a:pt x="104" y="26"/>
                  </a:lnTo>
                  <a:lnTo>
                    <a:pt x="98" y="23"/>
                  </a:lnTo>
                  <a:lnTo>
                    <a:pt x="93" y="18"/>
                  </a:lnTo>
                  <a:lnTo>
                    <a:pt x="91" y="11"/>
                  </a:lnTo>
                  <a:lnTo>
                    <a:pt x="89" y="8"/>
                  </a:lnTo>
                  <a:lnTo>
                    <a:pt x="85" y="4"/>
                  </a:lnTo>
                  <a:lnTo>
                    <a:pt x="81" y="2"/>
                  </a:lnTo>
                  <a:lnTo>
                    <a:pt x="75" y="0"/>
                  </a:lnTo>
                  <a:lnTo>
                    <a:pt x="69" y="0"/>
                  </a:lnTo>
                  <a:lnTo>
                    <a:pt x="65" y="0"/>
                  </a:lnTo>
                  <a:lnTo>
                    <a:pt x="59" y="2"/>
                  </a:lnTo>
                  <a:lnTo>
                    <a:pt x="55" y="7"/>
                  </a:lnTo>
                  <a:lnTo>
                    <a:pt x="50" y="13"/>
                  </a:lnTo>
                  <a:lnTo>
                    <a:pt x="45" y="16"/>
                  </a:lnTo>
                  <a:lnTo>
                    <a:pt x="39" y="16"/>
                  </a:lnTo>
                  <a:lnTo>
                    <a:pt x="34" y="12"/>
                  </a:lnTo>
                  <a:lnTo>
                    <a:pt x="27" y="10"/>
                  </a:lnTo>
                  <a:lnTo>
                    <a:pt x="20" y="9"/>
                  </a:lnTo>
                  <a:lnTo>
                    <a:pt x="12" y="1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0"/>
            <p:cNvSpPr>
              <a:spLocks/>
            </p:cNvSpPr>
            <p:nvPr/>
          </p:nvSpPr>
          <p:spPr bwMode="auto">
            <a:xfrm>
              <a:off x="2815" y="2347"/>
              <a:ext cx="91" cy="89"/>
            </a:xfrm>
            <a:custGeom>
              <a:avLst/>
              <a:gdLst>
                <a:gd name="T0" fmla="*/ 133 w 183"/>
                <a:gd name="T1" fmla="*/ 43 h 179"/>
                <a:gd name="T2" fmla="*/ 172 w 183"/>
                <a:gd name="T3" fmla="*/ 54 h 179"/>
                <a:gd name="T4" fmla="*/ 163 w 183"/>
                <a:gd name="T5" fmla="*/ 67 h 179"/>
                <a:gd name="T6" fmla="*/ 183 w 183"/>
                <a:gd name="T7" fmla="*/ 133 h 179"/>
                <a:gd name="T8" fmla="*/ 140 w 183"/>
                <a:gd name="T9" fmla="*/ 115 h 179"/>
                <a:gd name="T10" fmla="*/ 135 w 183"/>
                <a:gd name="T11" fmla="*/ 168 h 179"/>
                <a:gd name="T12" fmla="*/ 99 w 183"/>
                <a:gd name="T13" fmla="*/ 153 h 179"/>
                <a:gd name="T14" fmla="*/ 63 w 183"/>
                <a:gd name="T15" fmla="*/ 179 h 179"/>
                <a:gd name="T16" fmla="*/ 58 w 183"/>
                <a:gd name="T17" fmla="*/ 143 h 179"/>
                <a:gd name="T18" fmla="*/ 18 w 183"/>
                <a:gd name="T19" fmla="*/ 134 h 179"/>
                <a:gd name="T20" fmla="*/ 49 w 183"/>
                <a:gd name="T21" fmla="*/ 102 h 179"/>
                <a:gd name="T22" fmla="*/ 0 w 183"/>
                <a:gd name="T23" fmla="*/ 77 h 179"/>
                <a:gd name="T24" fmla="*/ 71 w 183"/>
                <a:gd name="T25" fmla="*/ 42 h 179"/>
                <a:gd name="T26" fmla="*/ 71 w 183"/>
                <a:gd name="T27" fmla="*/ 22 h 179"/>
                <a:gd name="T28" fmla="*/ 120 w 183"/>
                <a:gd name="T29" fmla="*/ 39 h 179"/>
                <a:gd name="T30" fmla="*/ 137 w 183"/>
                <a:gd name="T31" fmla="*/ 0 h 179"/>
                <a:gd name="T32" fmla="*/ 157 w 183"/>
                <a:gd name="T33" fmla="*/ 16 h 179"/>
                <a:gd name="T34" fmla="*/ 133 w 183"/>
                <a:gd name="T35" fmla="*/ 43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3" h="179">
                  <a:moveTo>
                    <a:pt x="133" y="43"/>
                  </a:moveTo>
                  <a:lnTo>
                    <a:pt x="172" y="54"/>
                  </a:lnTo>
                  <a:lnTo>
                    <a:pt x="163" y="67"/>
                  </a:lnTo>
                  <a:lnTo>
                    <a:pt x="183" y="133"/>
                  </a:lnTo>
                  <a:lnTo>
                    <a:pt x="140" y="115"/>
                  </a:lnTo>
                  <a:lnTo>
                    <a:pt x="135" y="168"/>
                  </a:lnTo>
                  <a:lnTo>
                    <a:pt x="99" y="153"/>
                  </a:lnTo>
                  <a:lnTo>
                    <a:pt x="63" y="179"/>
                  </a:lnTo>
                  <a:lnTo>
                    <a:pt x="58" y="143"/>
                  </a:lnTo>
                  <a:lnTo>
                    <a:pt x="18" y="134"/>
                  </a:lnTo>
                  <a:lnTo>
                    <a:pt x="49" y="102"/>
                  </a:lnTo>
                  <a:lnTo>
                    <a:pt x="0" y="77"/>
                  </a:lnTo>
                  <a:lnTo>
                    <a:pt x="71" y="42"/>
                  </a:lnTo>
                  <a:lnTo>
                    <a:pt x="71" y="22"/>
                  </a:lnTo>
                  <a:lnTo>
                    <a:pt x="120" y="39"/>
                  </a:lnTo>
                  <a:lnTo>
                    <a:pt x="137" y="0"/>
                  </a:lnTo>
                  <a:lnTo>
                    <a:pt x="157" y="16"/>
                  </a:lnTo>
                  <a:lnTo>
                    <a:pt x="133" y="43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1"/>
            <p:cNvSpPr>
              <a:spLocks/>
            </p:cNvSpPr>
            <p:nvPr/>
          </p:nvSpPr>
          <p:spPr bwMode="auto">
            <a:xfrm>
              <a:off x="3016" y="2194"/>
              <a:ext cx="78" cy="85"/>
            </a:xfrm>
            <a:custGeom>
              <a:avLst/>
              <a:gdLst>
                <a:gd name="T0" fmla="*/ 144 w 158"/>
                <a:gd name="T1" fmla="*/ 163 h 169"/>
                <a:gd name="T2" fmla="*/ 158 w 158"/>
                <a:gd name="T3" fmla="*/ 147 h 169"/>
                <a:gd name="T4" fmla="*/ 142 w 158"/>
                <a:gd name="T5" fmla="*/ 129 h 169"/>
                <a:gd name="T6" fmla="*/ 138 w 158"/>
                <a:gd name="T7" fmla="*/ 109 h 169"/>
                <a:gd name="T8" fmla="*/ 149 w 158"/>
                <a:gd name="T9" fmla="*/ 97 h 169"/>
                <a:gd name="T10" fmla="*/ 150 w 158"/>
                <a:gd name="T11" fmla="*/ 85 h 169"/>
                <a:gd name="T12" fmla="*/ 143 w 158"/>
                <a:gd name="T13" fmla="*/ 75 h 169"/>
                <a:gd name="T14" fmla="*/ 127 w 158"/>
                <a:gd name="T15" fmla="*/ 72 h 169"/>
                <a:gd name="T16" fmla="*/ 104 w 158"/>
                <a:gd name="T17" fmla="*/ 77 h 169"/>
                <a:gd name="T18" fmla="*/ 93 w 158"/>
                <a:gd name="T19" fmla="*/ 59 h 169"/>
                <a:gd name="T20" fmla="*/ 104 w 158"/>
                <a:gd name="T21" fmla="*/ 37 h 169"/>
                <a:gd name="T22" fmla="*/ 100 w 158"/>
                <a:gd name="T23" fmla="*/ 22 h 169"/>
                <a:gd name="T24" fmla="*/ 86 w 158"/>
                <a:gd name="T25" fmla="*/ 11 h 169"/>
                <a:gd name="T26" fmla="*/ 68 w 158"/>
                <a:gd name="T27" fmla="*/ 9 h 169"/>
                <a:gd name="T28" fmla="*/ 50 w 158"/>
                <a:gd name="T29" fmla="*/ 17 h 169"/>
                <a:gd name="T30" fmla="*/ 34 w 158"/>
                <a:gd name="T31" fmla="*/ 22 h 169"/>
                <a:gd name="T32" fmla="*/ 20 w 158"/>
                <a:gd name="T33" fmla="*/ 21 h 169"/>
                <a:gd name="T34" fmla="*/ 14 w 158"/>
                <a:gd name="T35" fmla="*/ 10 h 169"/>
                <a:gd name="T36" fmla="*/ 2 w 158"/>
                <a:gd name="T37" fmla="*/ 0 h 169"/>
                <a:gd name="T38" fmla="*/ 6 w 158"/>
                <a:gd name="T39" fmla="*/ 15 h 169"/>
                <a:gd name="T40" fmla="*/ 22 w 158"/>
                <a:gd name="T41" fmla="*/ 31 h 169"/>
                <a:gd name="T42" fmla="*/ 8 w 158"/>
                <a:gd name="T43" fmla="*/ 44 h 169"/>
                <a:gd name="T44" fmla="*/ 1 w 158"/>
                <a:gd name="T45" fmla="*/ 74 h 169"/>
                <a:gd name="T46" fmla="*/ 10 w 158"/>
                <a:gd name="T47" fmla="*/ 84 h 169"/>
                <a:gd name="T48" fmla="*/ 21 w 158"/>
                <a:gd name="T49" fmla="*/ 85 h 169"/>
                <a:gd name="T50" fmla="*/ 32 w 158"/>
                <a:gd name="T51" fmla="*/ 84 h 169"/>
                <a:gd name="T52" fmla="*/ 40 w 158"/>
                <a:gd name="T53" fmla="*/ 86 h 169"/>
                <a:gd name="T54" fmla="*/ 47 w 158"/>
                <a:gd name="T55" fmla="*/ 99 h 169"/>
                <a:gd name="T56" fmla="*/ 45 w 158"/>
                <a:gd name="T57" fmla="*/ 116 h 169"/>
                <a:gd name="T58" fmla="*/ 45 w 158"/>
                <a:gd name="T59" fmla="*/ 127 h 169"/>
                <a:gd name="T60" fmla="*/ 52 w 158"/>
                <a:gd name="T61" fmla="*/ 139 h 169"/>
                <a:gd name="T62" fmla="*/ 62 w 158"/>
                <a:gd name="T63" fmla="*/ 146 h 169"/>
                <a:gd name="T64" fmla="*/ 76 w 158"/>
                <a:gd name="T65" fmla="*/ 145 h 169"/>
                <a:gd name="T66" fmla="*/ 96 w 158"/>
                <a:gd name="T67" fmla="*/ 143 h 169"/>
                <a:gd name="T68" fmla="*/ 104 w 158"/>
                <a:gd name="T69" fmla="*/ 154 h 169"/>
                <a:gd name="T70" fmla="*/ 108 w 158"/>
                <a:gd name="T71" fmla="*/ 161 h 169"/>
                <a:gd name="T72" fmla="*/ 115 w 158"/>
                <a:gd name="T73" fmla="*/ 167 h 169"/>
                <a:gd name="T74" fmla="*/ 124 w 158"/>
                <a:gd name="T75" fmla="*/ 169 h 169"/>
                <a:gd name="T76" fmla="*/ 139 w 158"/>
                <a:gd name="T77" fmla="*/ 166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58" h="169">
                  <a:moveTo>
                    <a:pt x="139" y="166"/>
                  </a:moveTo>
                  <a:lnTo>
                    <a:pt x="144" y="163"/>
                  </a:lnTo>
                  <a:lnTo>
                    <a:pt x="153" y="157"/>
                  </a:lnTo>
                  <a:lnTo>
                    <a:pt x="158" y="147"/>
                  </a:lnTo>
                  <a:lnTo>
                    <a:pt x="152" y="138"/>
                  </a:lnTo>
                  <a:lnTo>
                    <a:pt x="142" y="129"/>
                  </a:lnTo>
                  <a:lnTo>
                    <a:pt x="137" y="119"/>
                  </a:lnTo>
                  <a:lnTo>
                    <a:pt x="138" y="109"/>
                  </a:lnTo>
                  <a:lnTo>
                    <a:pt x="145" y="101"/>
                  </a:lnTo>
                  <a:lnTo>
                    <a:pt x="149" y="97"/>
                  </a:lnTo>
                  <a:lnTo>
                    <a:pt x="151" y="91"/>
                  </a:lnTo>
                  <a:lnTo>
                    <a:pt x="150" y="85"/>
                  </a:lnTo>
                  <a:lnTo>
                    <a:pt x="147" y="79"/>
                  </a:lnTo>
                  <a:lnTo>
                    <a:pt x="143" y="75"/>
                  </a:lnTo>
                  <a:lnTo>
                    <a:pt x="136" y="72"/>
                  </a:lnTo>
                  <a:lnTo>
                    <a:pt x="127" y="72"/>
                  </a:lnTo>
                  <a:lnTo>
                    <a:pt x="116" y="76"/>
                  </a:lnTo>
                  <a:lnTo>
                    <a:pt x="104" y="77"/>
                  </a:lnTo>
                  <a:lnTo>
                    <a:pt x="96" y="70"/>
                  </a:lnTo>
                  <a:lnTo>
                    <a:pt x="93" y="59"/>
                  </a:lnTo>
                  <a:lnTo>
                    <a:pt x="100" y="45"/>
                  </a:lnTo>
                  <a:lnTo>
                    <a:pt x="104" y="37"/>
                  </a:lnTo>
                  <a:lnTo>
                    <a:pt x="104" y="29"/>
                  </a:lnTo>
                  <a:lnTo>
                    <a:pt x="100" y="22"/>
                  </a:lnTo>
                  <a:lnTo>
                    <a:pt x="95" y="16"/>
                  </a:lnTo>
                  <a:lnTo>
                    <a:pt x="86" y="11"/>
                  </a:lnTo>
                  <a:lnTo>
                    <a:pt x="77" y="9"/>
                  </a:lnTo>
                  <a:lnTo>
                    <a:pt x="68" y="9"/>
                  </a:lnTo>
                  <a:lnTo>
                    <a:pt x="59" y="13"/>
                  </a:lnTo>
                  <a:lnTo>
                    <a:pt x="50" y="17"/>
                  </a:lnTo>
                  <a:lnTo>
                    <a:pt x="42" y="20"/>
                  </a:lnTo>
                  <a:lnTo>
                    <a:pt x="34" y="22"/>
                  </a:lnTo>
                  <a:lnTo>
                    <a:pt x="27" y="22"/>
                  </a:lnTo>
                  <a:lnTo>
                    <a:pt x="20" y="21"/>
                  </a:lnTo>
                  <a:lnTo>
                    <a:pt x="16" y="17"/>
                  </a:lnTo>
                  <a:lnTo>
                    <a:pt x="14" y="10"/>
                  </a:lnTo>
                  <a:lnTo>
                    <a:pt x="14" y="1"/>
                  </a:lnTo>
                  <a:lnTo>
                    <a:pt x="2" y="0"/>
                  </a:lnTo>
                  <a:lnTo>
                    <a:pt x="2" y="5"/>
                  </a:lnTo>
                  <a:lnTo>
                    <a:pt x="6" y="15"/>
                  </a:lnTo>
                  <a:lnTo>
                    <a:pt x="12" y="25"/>
                  </a:lnTo>
                  <a:lnTo>
                    <a:pt x="22" y="31"/>
                  </a:lnTo>
                  <a:lnTo>
                    <a:pt x="17" y="34"/>
                  </a:lnTo>
                  <a:lnTo>
                    <a:pt x="8" y="44"/>
                  </a:lnTo>
                  <a:lnTo>
                    <a:pt x="0" y="57"/>
                  </a:lnTo>
                  <a:lnTo>
                    <a:pt x="1" y="74"/>
                  </a:lnTo>
                  <a:lnTo>
                    <a:pt x="5" y="81"/>
                  </a:lnTo>
                  <a:lnTo>
                    <a:pt x="10" y="84"/>
                  </a:lnTo>
                  <a:lnTo>
                    <a:pt x="15" y="85"/>
                  </a:lnTo>
                  <a:lnTo>
                    <a:pt x="21" y="85"/>
                  </a:lnTo>
                  <a:lnTo>
                    <a:pt x="27" y="84"/>
                  </a:lnTo>
                  <a:lnTo>
                    <a:pt x="32" y="84"/>
                  </a:lnTo>
                  <a:lnTo>
                    <a:pt x="37" y="84"/>
                  </a:lnTo>
                  <a:lnTo>
                    <a:pt x="40" y="86"/>
                  </a:lnTo>
                  <a:lnTo>
                    <a:pt x="45" y="92"/>
                  </a:lnTo>
                  <a:lnTo>
                    <a:pt x="47" y="99"/>
                  </a:lnTo>
                  <a:lnTo>
                    <a:pt x="47" y="107"/>
                  </a:lnTo>
                  <a:lnTo>
                    <a:pt x="45" y="116"/>
                  </a:lnTo>
                  <a:lnTo>
                    <a:pt x="44" y="121"/>
                  </a:lnTo>
                  <a:lnTo>
                    <a:pt x="45" y="127"/>
                  </a:lnTo>
                  <a:lnTo>
                    <a:pt x="47" y="133"/>
                  </a:lnTo>
                  <a:lnTo>
                    <a:pt x="52" y="139"/>
                  </a:lnTo>
                  <a:lnTo>
                    <a:pt x="57" y="144"/>
                  </a:lnTo>
                  <a:lnTo>
                    <a:pt x="62" y="146"/>
                  </a:lnTo>
                  <a:lnTo>
                    <a:pt x="69" y="147"/>
                  </a:lnTo>
                  <a:lnTo>
                    <a:pt x="76" y="145"/>
                  </a:lnTo>
                  <a:lnTo>
                    <a:pt x="89" y="142"/>
                  </a:lnTo>
                  <a:lnTo>
                    <a:pt x="96" y="143"/>
                  </a:lnTo>
                  <a:lnTo>
                    <a:pt x="100" y="147"/>
                  </a:lnTo>
                  <a:lnTo>
                    <a:pt x="104" y="154"/>
                  </a:lnTo>
                  <a:lnTo>
                    <a:pt x="106" y="158"/>
                  </a:lnTo>
                  <a:lnTo>
                    <a:pt x="108" y="161"/>
                  </a:lnTo>
                  <a:lnTo>
                    <a:pt x="111" y="165"/>
                  </a:lnTo>
                  <a:lnTo>
                    <a:pt x="115" y="167"/>
                  </a:lnTo>
                  <a:lnTo>
                    <a:pt x="119" y="169"/>
                  </a:lnTo>
                  <a:lnTo>
                    <a:pt x="124" y="169"/>
                  </a:lnTo>
                  <a:lnTo>
                    <a:pt x="131" y="168"/>
                  </a:lnTo>
                  <a:lnTo>
                    <a:pt x="139" y="166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2"/>
            <p:cNvSpPr>
              <a:spLocks/>
            </p:cNvSpPr>
            <p:nvPr/>
          </p:nvSpPr>
          <p:spPr bwMode="auto">
            <a:xfrm>
              <a:off x="3223" y="2333"/>
              <a:ext cx="78" cy="85"/>
            </a:xfrm>
            <a:custGeom>
              <a:avLst/>
              <a:gdLst>
                <a:gd name="T0" fmla="*/ 142 w 156"/>
                <a:gd name="T1" fmla="*/ 164 h 171"/>
                <a:gd name="T2" fmla="*/ 156 w 156"/>
                <a:gd name="T3" fmla="*/ 148 h 171"/>
                <a:gd name="T4" fmla="*/ 140 w 156"/>
                <a:gd name="T5" fmla="*/ 129 h 171"/>
                <a:gd name="T6" fmla="*/ 137 w 156"/>
                <a:gd name="T7" fmla="*/ 111 h 171"/>
                <a:gd name="T8" fmla="*/ 147 w 156"/>
                <a:gd name="T9" fmla="*/ 97 h 171"/>
                <a:gd name="T10" fmla="*/ 148 w 156"/>
                <a:gd name="T11" fmla="*/ 86 h 171"/>
                <a:gd name="T12" fmla="*/ 141 w 156"/>
                <a:gd name="T13" fmla="*/ 75 h 171"/>
                <a:gd name="T14" fmla="*/ 126 w 156"/>
                <a:gd name="T15" fmla="*/ 72 h 171"/>
                <a:gd name="T16" fmla="*/ 102 w 156"/>
                <a:gd name="T17" fmla="*/ 76 h 171"/>
                <a:gd name="T18" fmla="*/ 92 w 156"/>
                <a:gd name="T19" fmla="*/ 58 h 171"/>
                <a:gd name="T20" fmla="*/ 103 w 156"/>
                <a:gd name="T21" fmla="*/ 37 h 171"/>
                <a:gd name="T22" fmla="*/ 100 w 156"/>
                <a:gd name="T23" fmla="*/ 22 h 171"/>
                <a:gd name="T24" fmla="*/ 86 w 156"/>
                <a:gd name="T25" fmla="*/ 12 h 171"/>
                <a:gd name="T26" fmla="*/ 67 w 156"/>
                <a:gd name="T27" fmla="*/ 10 h 171"/>
                <a:gd name="T28" fmla="*/ 49 w 156"/>
                <a:gd name="T29" fmla="*/ 17 h 171"/>
                <a:gd name="T30" fmla="*/ 33 w 156"/>
                <a:gd name="T31" fmla="*/ 22 h 171"/>
                <a:gd name="T32" fmla="*/ 19 w 156"/>
                <a:gd name="T33" fmla="*/ 21 h 171"/>
                <a:gd name="T34" fmla="*/ 12 w 156"/>
                <a:gd name="T35" fmla="*/ 11 h 171"/>
                <a:gd name="T36" fmla="*/ 1 w 156"/>
                <a:gd name="T37" fmla="*/ 0 h 171"/>
                <a:gd name="T38" fmla="*/ 4 w 156"/>
                <a:gd name="T39" fmla="*/ 15 h 171"/>
                <a:gd name="T40" fmla="*/ 21 w 156"/>
                <a:gd name="T41" fmla="*/ 30 h 171"/>
                <a:gd name="T42" fmla="*/ 8 w 156"/>
                <a:gd name="T43" fmla="*/ 43 h 171"/>
                <a:gd name="T44" fmla="*/ 0 w 156"/>
                <a:gd name="T45" fmla="*/ 73 h 171"/>
                <a:gd name="T46" fmla="*/ 9 w 156"/>
                <a:gd name="T47" fmla="*/ 83 h 171"/>
                <a:gd name="T48" fmla="*/ 20 w 156"/>
                <a:gd name="T49" fmla="*/ 86 h 171"/>
                <a:gd name="T50" fmla="*/ 31 w 156"/>
                <a:gd name="T51" fmla="*/ 84 h 171"/>
                <a:gd name="T52" fmla="*/ 39 w 156"/>
                <a:gd name="T53" fmla="*/ 86 h 171"/>
                <a:gd name="T54" fmla="*/ 46 w 156"/>
                <a:gd name="T55" fmla="*/ 101 h 171"/>
                <a:gd name="T56" fmla="*/ 44 w 156"/>
                <a:gd name="T57" fmla="*/ 118 h 171"/>
                <a:gd name="T58" fmla="*/ 44 w 156"/>
                <a:gd name="T59" fmla="*/ 128 h 171"/>
                <a:gd name="T60" fmla="*/ 51 w 156"/>
                <a:gd name="T61" fmla="*/ 140 h 171"/>
                <a:gd name="T62" fmla="*/ 62 w 156"/>
                <a:gd name="T63" fmla="*/ 148 h 171"/>
                <a:gd name="T64" fmla="*/ 76 w 156"/>
                <a:gd name="T65" fmla="*/ 147 h 171"/>
                <a:gd name="T66" fmla="*/ 95 w 156"/>
                <a:gd name="T67" fmla="*/ 144 h 171"/>
                <a:gd name="T68" fmla="*/ 103 w 156"/>
                <a:gd name="T69" fmla="*/ 156 h 171"/>
                <a:gd name="T70" fmla="*/ 107 w 156"/>
                <a:gd name="T71" fmla="*/ 163 h 171"/>
                <a:gd name="T72" fmla="*/ 114 w 156"/>
                <a:gd name="T73" fmla="*/ 169 h 171"/>
                <a:gd name="T74" fmla="*/ 123 w 156"/>
                <a:gd name="T75" fmla="*/ 171 h 171"/>
                <a:gd name="T76" fmla="*/ 138 w 156"/>
                <a:gd name="T77" fmla="*/ 166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56" h="171">
                  <a:moveTo>
                    <a:pt x="138" y="166"/>
                  </a:moveTo>
                  <a:lnTo>
                    <a:pt x="142" y="164"/>
                  </a:lnTo>
                  <a:lnTo>
                    <a:pt x="152" y="157"/>
                  </a:lnTo>
                  <a:lnTo>
                    <a:pt x="156" y="148"/>
                  </a:lnTo>
                  <a:lnTo>
                    <a:pt x="150" y="139"/>
                  </a:lnTo>
                  <a:lnTo>
                    <a:pt x="140" y="129"/>
                  </a:lnTo>
                  <a:lnTo>
                    <a:pt x="135" y="120"/>
                  </a:lnTo>
                  <a:lnTo>
                    <a:pt x="137" y="111"/>
                  </a:lnTo>
                  <a:lnTo>
                    <a:pt x="143" y="102"/>
                  </a:lnTo>
                  <a:lnTo>
                    <a:pt x="147" y="97"/>
                  </a:lnTo>
                  <a:lnTo>
                    <a:pt x="149" y="91"/>
                  </a:lnTo>
                  <a:lnTo>
                    <a:pt x="148" y="86"/>
                  </a:lnTo>
                  <a:lnTo>
                    <a:pt x="146" y="80"/>
                  </a:lnTo>
                  <a:lnTo>
                    <a:pt x="141" y="75"/>
                  </a:lnTo>
                  <a:lnTo>
                    <a:pt x="134" y="73"/>
                  </a:lnTo>
                  <a:lnTo>
                    <a:pt x="126" y="72"/>
                  </a:lnTo>
                  <a:lnTo>
                    <a:pt x="116" y="75"/>
                  </a:lnTo>
                  <a:lnTo>
                    <a:pt x="102" y="76"/>
                  </a:lnTo>
                  <a:lnTo>
                    <a:pt x="94" y="69"/>
                  </a:lnTo>
                  <a:lnTo>
                    <a:pt x="92" y="58"/>
                  </a:lnTo>
                  <a:lnTo>
                    <a:pt x="99" y="44"/>
                  </a:lnTo>
                  <a:lnTo>
                    <a:pt x="103" y="37"/>
                  </a:lnTo>
                  <a:lnTo>
                    <a:pt x="103" y="29"/>
                  </a:lnTo>
                  <a:lnTo>
                    <a:pt x="100" y="22"/>
                  </a:lnTo>
                  <a:lnTo>
                    <a:pt x="94" y="17"/>
                  </a:lnTo>
                  <a:lnTo>
                    <a:pt x="86" y="12"/>
                  </a:lnTo>
                  <a:lnTo>
                    <a:pt x="77" y="10"/>
                  </a:lnTo>
                  <a:lnTo>
                    <a:pt x="67" y="10"/>
                  </a:lnTo>
                  <a:lnTo>
                    <a:pt x="58" y="12"/>
                  </a:lnTo>
                  <a:lnTo>
                    <a:pt x="49" y="17"/>
                  </a:lnTo>
                  <a:lnTo>
                    <a:pt x="41" y="20"/>
                  </a:lnTo>
                  <a:lnTo>
                    <a:pt x="33" y="22"/>
                  </a:lnTo>
                  <a:lnTo>
                    <a:pt x="25" y="22"/>
                  </a:lnTo>
                  <a:lnTo>
                    <a:pt x="19" y="21"/>
                  </a:lnTo>
                  <a:lnTo>
                    <a:pt x="15" y="18"/>
                  </a:lnTo>
                  <a:lnTo>
                    <a:pt x="12" y="11"/>
                  </a:lnTo>
                  <a:lnTo>
                    <a:pt x="12" y="2"/>
                  </a:lnTo>
                  <a:lnTo>
                    <a:pt x="1" y="0"/>
                  </a:lnTo>
                  <a:lnTo>
                    <a:pt x="1" y="5"/>
                  </a:lnTo>
                  <a:lnTo>
                    <a:pt x="4" y="15"/>
                  </a:lnTo>
                  <a:lnTo>
                    <a:pt x="10" y="26"/>
                  </a:lnTo>
                  <a:lnTo>
                    <a:pt x="21" y="30"/>
                  </a:lnTo>
                  <a:lnTo>
                    <a:pt x="17" y="34"/>
                  </a:lnTo>
                  <a:lnTo>
                    <a:pt x="8" y="43"/>
                  </a:lnTo>
                  <a:lnTo>
                    <a:pt x="0" y="57"/>
                  </a:lnTo>
                  <a:lnTo>
                    <a:pt x="0" y="73"/>
                  </a:lnTo>
                  <a:lnTo>
                    <a:pt x="4" y="80"/>
                  </a:lnTo>
                  <a:lnTo>
                    <a:pt x="9" y="83"/>
                  </a:lnTo>
                  <a:lnTo>
                    <a:pt x="15" y="86"/>
                  </a:lnTo>
                  <a:lnTo>
                    <a:pt x="20" y="86"/>
                  </a:lnTo>
                  <a:lnTo>
                    <a:pt x="26" y="84"/>
                  </a:lnTo>
                  <a:lnTo>
                    <a:pt x="31" y="84"/>
                  </a:lnTo>
                  <a:lnTo>
                    <a:pt x="35" y="84"/>
                  </a:lnTo>
                  <a:lnTo>
                    <a:pt x="39" y="86"/>
                  </a:lnTo>
                  <a:lnTo>
                    <a:pt x="43" y="93"/>
                  </a:lnTo>
                  <a:lnTo>
                    <a:pt x="46" y="101"/>
                  </a:lnTo>
                  <a:lnTo>
                    <a:pt x="47" y="109"/>
                  </a:lnTo>
                  <a:lnTo>
                    <a:pt x="44" y="118"/>
                  </a:lnTo>
                  <a:lnTo>
                    <a:pt x="43" y="122"/>
                  </a:lnTo>
                  <a:lnTo>
                    <a:pt x="44" y="128"/>
                  </a:lnTo>
                  <a:lnTo>
                    <a:pt x="47" y="134"/>
                  </a:lnTo>
                  <a:lnTo>
                    <a:pt x="51" y="140"/>
                  </a:lnTo>
                  <a:lnTo>
                    <a:pt x="56" y="144"/>
                  </a:lnTo>
                  <a:lnTo>
                    <a:pt x="62" y="148"/>
                  </a:lnTo>
                  <a:lnTo>
                    <a:pt x="69" y="149"/>
                  </a:lnTo>
                  <a:lnTo>
                    <a:pt x="76" y="147"/>
                  </a:lnTo>
                  <a:lnTo>
                    <a:pt x="87" y="142"/>
                  </a:lnTo>
                  <a:lnTo>
                    <a:pt x="95" y="144"/>
                  </a:lnTo>
                  <a:lnTo>
                    <a:pt x="100" y="149"/>
                  </a:lnTo>
                  <a:lnTo>
                    <a:pt x="103" y="156"/>
                  </a:lnTo>
                  <a:lnTo>
                    <a:pt x="104" y="159"/>
                  </a:lnTo>
                  <a:lnTo>
                    <a:pt x="107" y="163"/>
                  </a:lnTo>
                  <a:lnTo>
                    <a:pt x="110" y="166"/>
                  </a:lnTo>
                  <a:lnTo>
                    <a:pt x="114" y="169"/>
                  </a:lnTo>
                  <a:lnTo>
                    <a:pt x="118" y="170"/>
                  </a:lnTo>
                  <a:lnTo>
                    <a:pt x="123" y="171"/>
                  </a:lnTo>
                  <a:lnTo>
                    <a:pt x="130" y="170"/>
                  </a:lnTo>
                  <a:lnTo>
                    <a:pt x="138" y="166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3"/>
            <p:cNvSpPr>
              <a:spLocks/>
            </p:cNvSpPr>
            <p:nvPr/>
          </p:nvSpPr>
          <p:spPr bwMode="auto">
            <a:xfrm>
              <a:off x="3340" y="2383"/>
              <a:ext cx="79" cy="85"/>
            </a:xfrm>
            <a:custGeom>
              <a:avLst/>
              <a:gdLst>
                <a:gd name="T0" fmla="*/ 142 w 158"/>
                <a:gd name="T1" fmla="*/ 164 h 170"/>
                <a:gd name="T2" fmla="*/ 154 w 158"/>
                <a:gd name="T3" fmla="*/ 156 h 170"/>
                <a:gd name="T4" fmla="*/ 158 w 158"/>
                <a:gd name="T5" fmla="*/ 147 h 170"/>
                <a:gd name="T6" fmla="*/ 155 w 158"/>
                <a:gd name="T7" fmla="*/ 140 h 170"/>
                <a:gd name="T8" fmla="*/ 141 w 158"/>
                <a:gd name="T9" fmla="*/ 129 h 170"/>
                <a:gd name="T10" fmla="*/ 137 w 158"/>
                <a:gd name="T11" fmla="*/ 109 h 170"/>
                <a:gd name="T12" fmla="*/ 149 w 158"/>
                <a:gd name="T13" fmla="*/ 96 h 170"/>
                <a:gd name="T14" fmla="*/ 150 w 158"/>
                <a:gd name="T15" fmla="*/ 85 h 170"/>
                <a:gd name="T16" fmla="*/ 143 w 158"/>
                <a:gd name="T17" fmla="*/ 74 h 170"/>
                <a:gd name="T18" fmla="*/ 127 w 158"/>
                <a:gd name="T19" fmla="*/ 71 h 170"/>
                <a:gd name="T20" fmla="*/ 104 w 158"/>
                <a:gd name="T21" fmla="*/ 76 h 170"/>
                <a:gd name="T22" fmla="*/ 94 w 158"/>
                <a:gd name="T23" fmla="*/ 57 h 170"/>
                <a:gd name="T24" fmla="*/ 104 w 158"/>
                <a:gd name="T25" fmla="*/ 35 h 170"/>
                <a:gd name="T26" fmla="*/ 101 w 158"/>
                <a:gd name="T27" fmla="*/ 21 h 170"/>
                <a:gd name="T28" fmla="*/ 87 w 158"/>
                <a:gd name="T29" fmla="*/ 11 h 170"/>
                <a:gd name="T30" fmla="*/ 68 w 158"/>
                <a:gd name="T31" fmla="*/ 9 h 170"/>
                <a:gd name="T32" fmla="*/ 50 w 158"/>
                <a:gd name="T33" fmla="*/ 16 h 170"/>
                <a:gd name="T34" fmla="*/ 34 w 158"/>
                <a:gd name="T35" fmla="*/ 20 h 170"/>
                <a:gd name="T36" fmla="*/ 20 w 158"/>
                <a:gd name="T37" fmla="*/ 20 h 170"/>
                <a:gd name="T38" fmla="*/ 14 w 158"/>
                <a:gd name="T39" fmla="*/ 10 h 170"/>
                <a:gd name="T40" fmla="*/ 3 w 158"/>
                <a:gd name="T41" fmla="*/ 0 h 170"/>
                <a:gd name="T42" fmla="*/ 6 w 158"/>
                <a:gd name="T43" fmla="*/ 15 h 170"/>
                <a:gd name="T44" fmla="*/ 22 w 158"/>
                <a:gd name="T45" fmla="*/ 30 h 170"/>
                <a:gd name="T46" fmla="*/ 8 w 158"/>
                <a:gd name="T47" fmla="*/ 42 h 170"/>
                <a:gd name="T48" fmla="*/ 2 w 158"/>
                <a:gd name="T49" fmla="*/ 72 h 170"/>
                <a:gd name="T50" fmla="*/ 11 w 158"/>
                <a:gd name="T51" fmla="*/ 82 h 170"/>
                <a:gd name="T52" fmla="*/ 21 w 158"/>
                <a:gd name="T53" fmla="*/ 85 h 170"/>
                <a:gd name="T54" fmla="*/ 31 w 158"/>
                <a:gd name="T55" fmla="*/ 84 h 170"/>
                <a:gd name="T56" fmla="*/ 40 w 158"/>
                <a:gd name="T57" fmla="*/ 85 h 170"/>
                <a:gd name="T58" fmla="*/ 48 w 158"/>
                <a:gd name="T59" fmla="*/ 99 h 170"/>
                <a:gd name="T60" fmla="*/ 45 w 158"/>
                <a:gd name="T61" fmla="*/ 116 h 170"/>
                <a:gd name="T62" fmla="*/ 45 w 158"/>
                <a:gd name="T63" fmla="*/ 126 h 170"/>
                <a:gd name="T64" fmla="*/ 52 w 158"/>
                <a:gd name="T65" fmla="*/ 139 h 170"/>
                <a:gd name="T66" fmla="*/ 63 w 158"/>
                <a:gd name="T67" fmla="*/ 147 h 170"/>
                <a:gd name="T68" fmla="*/ 76 w 158"/>
                <a:gd name="T69" fmla="*/ 146 h 170"/>
                <a:gd name="T70" fmla="*/ 96 w 158"/>
                <a:gd name="T71" fmla="*/ 144 h 170"/>
                <a:gd name="T72" fmla="*/ 104 w 158"/>
                <a:gd name="T73" fmla="*/ 155 h 170"/>
                <a:gd name="T74" fmla="*/ 107 w 158"/>
                <a:gd name="T75" fmla="*/ 162 h 170"/>
                <a:gd name="T76" fmla="*/ 114 w 158"/>
                <a:gd name="T77" fmla="*/ 168 h 170"/>
                <a:gd name="T78" fmla="*/ 125 w 158"/>
                <a:gd name="T79" fmla="*/ 170 h 170"/>
                <a:gd name="T80" fmla="*/ 140 w 158"/>
                <a:gd name="T81" fmla="*/ 165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58" h="170">
                  <a:moveTo>
                    <a:pt x="140" y="165"/>
                  </a:moveTo>
                  <a:lnTo>
                    <a:pt x="142" y="164"/>
                  </a:lnTo>
                  <a:lnTo>
                    <a:pt x="148" y="161"/>
                  </a:lnTo>
                  <a:lnTo>
                    <a:pt x="154" y="156"/>
                  </a:lnTo>
                  <a:lnTo>
                    <a:pt x="158" y="149"/>
                  </a:lnTo>
                  <a:lnTo>
                    <a:pt x="158" y="147"/>
                  </a:lnTo>
                  <a:lnTo>
                    <a:pt x="157" y="144"/>
                  </a:lnTo>
                  <a:lnTo>
                    <a:pt x="155" y="140"/>
                  </a:lnTo>
                  <a:lnTo>
                    <a:pt x="152" y="138"/>
                  </a:lnTo>
                  <a:lnTo>
                    <a:pt x="141" y="129"/>
                  </a:lnTo>
                  <a:lnTo>
                    <a:pt x="136" y="118"/>
                  </a:lnTo>
                  <a:lnTo>
                    <a:pt x="137" y="109"/>
                  </a:lnTo>
                  <a:lnTo>
                    <a:pt x="145" y="101"/>
                  </a:lnTo>
                  <a:lnTo>
                    <a:pt x="149" y="96"/>
                  </a:lnTo>
                  <a:lnTo>
                    <a:pt x="151" y="91"/>
                  </a:lnTo>
                  <a:lnTo>
                    <a:pt x="150" y="85"/>
                  </a:lnTo>
                  <a:lnTo>
                    <a:pt x="148" y="79"/>
                  </a:lnTo>
                  <a:lnTo>
                    <a:pt x="143" y="74"/>
                  </a:lnTo>
                  <a:lnTo>
                    <a:pt x="136" y="71"/>
                  </a:lnTo>
                  <a:lnTo>
                    <a:pt x="127" y="71"/>
                  </a:lnTo>
                  <a:lnTo>
                    <a:pt x="117" y="74"/>
                  </a:lnTo>
                  <a:lnTo>
                    <a:pt x="104" y="76"/>
                  </a:lnTo>
                  <a:lnTo>
                    <a:pt x="96" y="69"/>
                  </a:lnTo>
                  <a:lnTo>
                    <a:pt x="94" y="57"/>
                  </a:lnTo>
                  <a:lnTo>
                    <a:pt x="101" y="43"/>
                  </a:lnTo>
                  <a:lnTo>
                    <a:pt x="104" y="35"/>
                  </a:lnTo>
                  <a:lnTo>
                    <a:pt x="104" y="28"/>
                  </a:lnTo>
                  <a:lnTo>
                    <a:pt x="101" y="21"/>
                  </a:lnTo>
                  <a:lnTo>
                    <a:pt x="95" y="15"/>
                  </a:lnTo>
                  <a:lnTo>
                    <a:pt x="87" y="11"/>
                  </a:lnTo>
                  <a:lnTo>
                    <a:pt x="78" y="9"/>
                  </a:lnTo>
                  <a:lnTo>
                    <a:pt x="68" y="9"/>
                  </a:lnTo>
                  <a:lnTo>
                    <a:pt x="59" y="11"/>
                  </a:lnTo>
                  <a:lnTo>
                    <a:pt x="50" y="16"/>
                  </a:lnTo>
                  <a:lnTo>
                    <a:pt x="42" y="18"/>
                  </a:lnTo>
                  <a:lnTo>
                    <a:pt x="34" y="20"/>
                  </a:lnTo>
                  <a:lnTo>
                    <a:pt x="27" y="21"/>
                  </a:lnTo>
                  <a:lnTo>
                    <a:pt x="20" y="20"/>
                  </a:lnTo>
                  <a:lnTo>
                    <a:pt x="17" y="16"/>
                  </a:lnTo>
                  <a:lnTo>
                    <a:pt x="14" y="10"/>
                  </a:lnTo>
                  <a:lnTo>
                    <a:pt x="14" y="0"/>
                  </a:lnTo>
                  <a:lnTo>
                    <a:pt x="3" y="0"/>
                  </a:lnTo>
                  <a:lnTo>
                    <a:pt x="3" y="4"/>
                  </a:lnTo>
                  <a:lnTo>
                    <a:pt x="6" y="15"/>
                  </a:lnTo>
                  <a:lnTo>
                    <a:pt x="12" y="25"/>
                  </a:lnTo>
                  <a:lnTo>
                    <a:pt x="22" y="30"/>
                  </a:lnTo>
                  <a:lnTo>
                    <a:pt x="18" y="33"/>
                  </a:lnTo>
                  <a:lnTo>
                    <a:pt x="8" y="42"/>
                  </a:lnTo>
                  <a:lnTo>
                    <a:pt x="0" y="56"/>
                  </a:lnTo>
                  <a:lnTo>
                    <a:pt x="2" y="72"/>
                  </a:lnTo>
                  <a:lnTo>
                    <a:pt x="5" y="79"/>
                  </a:lnTo>
                  <a:lnTo>
                    <a:pt x="11" y="82"/>
                  </a:lnTo>
                  <a:lnTo>
                    <a:pt x="15" y="85"/>
                  </a:lnTo>
                  <a:lnTo>
                    <a:pt x="21" y="85"/>
                  </a:lnTo>
                  <a:lnTo>
                    <a:pt x="27" y="84"/>
                  </a:lnTo>
                  <a:lnTo>
                    <a:pt x="31" y="84"/>
                  </a:lnTo>
                  <a:lnTo>
                    <a:pt x="36" y="84"/>
                  </a:lnTo>
                  <a:lnTo>
                    <a:pt x="40" y="85"/>
                  </a:lnTo>
                  <a:lnTo>
                    <a:pt x="44" y="91"/>
                  </a:lnTo>
                  <a:lnTo>
                    <a:pt x="48" y="99"/>
                  </a:lnTo>
                  <a:lnTo>
                    <a:pt x="48" y="107"/>
                  </a:lnTo>
                  <a:lnTo>
                    <a:pt x="45" y="116"/>
                  </a:lnTo>
                  <a:lnTo>
                    <a:pt x="44" y="120"/>
                  </a:lnTo>
                  <a:lnTo>
                    <a:pt x="45" y="126"/>
                  </a:lnTo>
                  <a:lnTo>
                    <a:pt x="48" y="133"/>
                  </a:lnTo>
                  <a:lnTo>
                    <a:pt x="52" y="139"/>
                  </a:lnTo>
                  <a:lnTo>
                    <a:pt x="57" y="144"/>
                  </a:lnTo>
                  <a:lnTo>
                    <a:pt x="63" y="147"/>
                  </a:lnTo>
                  <a:lnTo>
                    <a:pt x="69" y="148"/>
                  </a:lnTo>
                  <a:lnTo>
                    <a:pt x="76" y="146"/>
                  </a:lnTo>
                  <a:lnTo>
                    <a:pt x="88" y="141"/>
                  </a:lnTo>
                  <a:lnTo>
                    <a:pt x="96" y="144"/>
                  </a:lnTo>
                  <a:lnTo>
                    <a:pt x="101" y="148"/>
                  </a:lnTo>
                  <a:lnTo>
                    <a:pt x="104" y="155"/>
                  </a:lnTo>
                  <a:lnTo>
                    <a:pt x="105" y="158"/>
                  </a:lnTo>
                  <a:lnTo>
                    <a:pt x="107" y="162"/>
                  </a:lnTo>
                  <a:lnTo>
                    <a:pt x="111" y="165"/>
                  </a:lnTo>
                  <a:lnTo>
                    <a:pt x="114" y="168"/>
                  </a:lnTo>
                  <a:lnTo>
                    <a:pt x="119" y="169"/>
                  </a:lnTo>
                  <a:lnTo>
                    <a:pt x="125" y="170"/>
                  </a:lnTo>
                  <a:lnTo>
                    <a:pt x="132" y="169"/>
                  </a:lnTo>
                  <a:lnTo>
                    <a:pt x="140" y="165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4"/>
            <p:cNvSpPr>
              <a:spLocks/>
            </p:cNvSpPr>
            <p:nvPr/>
          </p:nvSpPr>
          <p:spPr bwMode="auto">
            <a:xfrm>
              <a:off x="2929" y="2466"/>
              <a:ext cx="60" cy="55"/>
            </a:xfrm>
            <a:custGeom>
              <a:avLst/>
              <a:gdLst>
                <a:gd name="T0" fmla="*/ 3 w 119"/>
                <a:gd name="T1" fmla="*/ 96 h 109"/>
                <a:gd name="T2" fmla="*/ 5 w 119"/>
                <a:gd name="T3" fmla="*/ 100 h 109"/>
                <a:gd name="T4" fmla="*/ 10 w 119"/>
                <a:gd name="T5" fmla="*/ 105 h 109"/>
                <a:gd name="T6" fmla="*/ 15 w 119"/>
                <a:gd name="T7" fmla="*/ 109 h 109"/>
                <a:gd name="T8" fmla="*/ 22 w 119"/>
                <a:gd name="T9" fmla="*/ 104 h 109"/>
                <a:gd name="T10" fmla="*/ 29 w 119"/>
                <a:gd name="T11" fmla="*/ 97 h 109"/>
                <a:gd name="T12" fmla="*/ 36 w 119"/>
                <a:gd name="T13" fmla="*/ 94 h 109"/>
                <a:gd name="T14" fmla="*/ 43 w 119"/>
                <a:gd name="T15" fmla="*/ 95 h 109"/>
                <a:gd name="T16" fmla="*/ 49 w 119"/>
                <a:gd name="T17" fmla="*/ 100 h 109"/>
                <a:gd name="T18" fmla="*/ 56 w 119"/>
                <a:gd name="T19" fmla="*/ 104 h 109"/>
                <a:gd name="T20" fmla="*/ 64 w 119"/>
                <a:gd name="T21" fmla="*/ 102 h 109"/>
                <a:gd name="T22" fmla="*/ 70 w 119"/>
                <a:gd name="T23" fmla="*/ 94 h 109"/>
                <a:gd name="T24" fmla="*/ 67 w 119"/>
                <a:gd name="T25" fmla="*/ 80 h 109"/>
                <a:gd name="T26" fmla="*/ 66 w 119"/>
                <a:gd name="T27" fmla="*/ 71 h 109"/>
                <a:gd name="T28" fmla="*/ 71 w 119"/>
                <a:gd name="T29" fmla="*/ 65 h 109"/>
                <a:gd name="T30" fmla="*/ 79 w 119"/>
                <a:gd name="T31" fmla="*/ 64 h 109"/>
                <a:gd name="T32" fmla="*/ 88 w 119"/>
                <a:gd name="T33" fmla="*/ 69 h 109"/>
                <a:gd name="T34" fmla="*/ 99 w 119"/>
                <a:gd name="T35" fmla="*/ 71 h 109"/>
                <a:gd name="T36" fmla="*/ 109 w 119"/>
                <a:gd name="T37" fmla="*/ 64 h 109"/>
                <a:gd name="T38" fmla="*/ 113 w 119"/>
                <a:gd name="T39" fmla="*/ 52 h 109"/>
                <a:gd name="T40" fmla="*/ 111 w 119"/>
                <a:gd name="T41" fmla="*/ 40 h 109"/>
                <a:gd name="T42" fmla="*/ 105 w 119"/>
                <a:gd name="T43" fmla="*/ 28 h 109"/>
                <a:gd name="T44" fmla="*/ 104 w 119"/>
                <a:gd name="T45" fmla="*/ 17 h 109"/>
                <a:gd name="T46" fmla="*/ 107 w 119"/>
                <a:gd name="T47" fmla="*/ 10 h 109"/>
                <a:gd name="T48" fmla="*/ 119 w 119"/>
                <a:gd name="T49" fmla="*/ 9 h 109"/>
                <a:gd name="T50" fmla="*/ 119 w 119"/>
                <a:gd name="T51" fmla="*/ 1 h 109"/>
                <a:gd name="T52" fmla="*/ 116 w 119"/>
                <a:gd name="T53" fmla="*/ 1 h 109"/>
                <a:gd name="T54" fmla="*/ 109 w 119"/>
                <a:gd name="T55" fmla="*/ 3 h 109"/>
                <a:gd name="T56" fmla="*/ 102 w 119"/>
                <a:gd name="T57" fmla="*/ 6 h 109"/>
                <a:gd name="T58" fmla="*/ 98 w 119"/>
                <a:gd name="T59" fmla="*/ 14 h 109"/>
                <a:gd name="T60" fmla="*/ 96 w 119"/>
                <a:gd name="T61" fmla="*/ 11 h 109"/>
                <a:gd name="T62" fmla="*/ 89 w 119"/>
                <a:gd name="T63" fmla="*/ 5 h 109"/>
                <a:gd name="T64" fmla="*/ 80 w 119"/>
                <a:gd name="T65" fmla="*/ 0 h 109"/>
                <a:gd name="T66" fmla="*/ 68 w 119"/>
                <a:gd name="T67" fmla="*/ 0 h 109"/>
                <a:gd name="T68" fmla="*/ 61 w 119"/>
                <a:gd name="T69" fmla="*/ 6 h 109"/>
                <a:gd name="T70" fmla="*/ 60 w 119"/>
                <a:gd name="T71" fmla="*/ 13 h 109"/>
                <a:gd name="T72" fmla="*/ 60 w 119"/>
                <a:gd name="T73" fmla="*/ 21 h 109"/>
                <a:gd name="T74" fmla="*/ 59 w 119"/>
                <a:gd name="T75" fmla="*/ 27 h 109"/>
                <a:gd name="T76" fmla="*/ 55 w 119"/>
                <a:gd name="T77" fmla="*/ 31 h 109"/>
                <a:gd name="T78" fmla="*/ 50 w 119"/>
                <a:gd name="T79" fmla="*/ 32 h 109"/>
                <a:gd name="T80" fmla="*/ 43 w 119"/>
                <a:gd name="T81" fmla="*/ 32 h 109"/>
                <a:gd name="T82" fmla="*/ 37 w 119"/>
                <a:gd name="T83" fmla="*/ 31 h 109"/>
                <a:gd name="T84" fmla="*/ 30 w 119"/>
                <a:gd name="T85" fmla="*/ 31 h 109"/>
                <a:gd name="T86" fmla="*/ 22 w 119"/>
                <a:gd name="T87" fmla="*/ 35 h 109"/>
                <a:gd name="T88" fmla="*/ 17 w 119"/>
                <a:gd name="T89" fmla="*/ 43 h 109"/>
                <a:gd name="T90" fmla="*/ 18 w 119"/>
                <a:gd name="T91" fmla="*/ 52 h 109"/>
                <a:gd name="T92" fmla="*/ 20 w 119"/>
                <a:gd name="T93" fmla="*/ 61 h 109"/>
                <a:gd name="T94" fmla="*/ 20 w 119"/>
                <a:gd name="T95" fmla="*/ 65 h 109"/>
                <a:gd name="T96" fmla="*/ 15 w 119"/>
                <a:gd name="T97" fmla="*/ 69 h 109"/>
                <a:gd name="T98" fmla="*/ 11 w 119"/>
                <a:gd name="T99" fmla="*/ 71 h 109"/>
                <a:gd name="T100" fmla="*/ 6 w 119"/>
                <a:gd name="T101" fmla="*/ 74 h 109"/>
                <a:gd name="T102" fmla="*/ 2 w 119"/>
                <a:gd name="T103" fmla="*/ 79 h 109"/>
                <a:gd name="T104" fmla="*/ 0 w 119"/>
                <a:gd name="T105" fmla="*/ 86 h 109"/>
                <a:gd name="T106" fmla="*/ 3 w 119"/>
                <a:gd name="T107" fmla="*/ 96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9" h="109">
                  <a:moveTo>
                    <a:pt x="3" y="96"/>
                  </a:moveTo>
                  <a:lnTo>
                    <a:pt x="5" y="100"/>
                  </a:lnTo>
                  <a:lnTo>
                    <a:pt x="10" y="105"/>
                  </a:lnTo>
                  <a:lnTo>
                    <a:pt x="15" y="109"/>
                  </a:lnTo>
                  <a:lnTo>
                    <a:pt x="22" y="104"/>
                  </a:lnTo>
                  <a:lnTo>
                    <a:pt x="29" y="97"/>
                  </a:lnTo>
                  <a:lnTo>
                    <a:pt x="36" y="94"/>
                  </a:lnTo>
                  <a:lnTo>
                    <a:pt x="43" y="95"/>
                  </a:lnTo>
                  <a:lnTo>
                    <a:pt x="49" y="100"/>
                  </a:lnTo>
                  <a:lnTo>
                    <a:pt x="56" y="104"/>
                  </a:lnTo>
                  <a:lnTo>
                    <a:pt x="64" y="102"/>
                  </a:lnTo>
                  <a:lnTo>
                    <a:pt x="70" y="94"/>
                  </a:lnTo>
                  <a:lnTo>
                    <a:pt x="67" y="80"/>
                  </a:lnTo>
                  <a:lnTo>
                    <a:pt x="66" y="71"/>
                  </a:lnTo>
                  <a:lnTo>
                    <a:pt x="71" y="65"/>
                  </a:lnTo>
                  <a:lnTo>
                    <a:pt x="79" y="64"/>
                  </a:lnTo>
                  <a:lnTo>
                    <a:pt x="88" y="69"/>
                  </a:lnTo>
                  <a:lnTo>
                    <a:pt x="99" y="71"/>
                  </a:lnTo>
                  <a:lnTo>
                    <a:pt x="109" y="64"/>
                  </a:lnTo>
                  <a:lnTo>
                    <a:pt x="113" y="52"/>
                  </a:lnTo>
                  <a:lnTo>
                    <a:pt x="111" y="40"/>
                  </a:lnTo>
                  <a:lnTo>
                    <a:pt x="105" y="28"/>
                  </a:lnTo>
                  <a:lnTo>
                    <a:pt x="104" y="17"/>
                  </a:lnTo>
                  <a:lnTo>
                    <a:pt x="107" y="10"/>
                  </a:lnTo>
                  <a:lnTo>
                    <a:pt x="119" y="9"/>
                  </a:lnTo>
                  <a:lnTo>
                    <a:pt x="119" y="1"/>
                  </a:lnTo>
                  <a:lnTo>
                    <a:pt x="116" y="1"/>
                  </a:lnTo>
                  <a:lnTo>
                    <a:pt x="109" y="3"/>
                  </a:lnTo>
                  <a:lnTo>
                    <a:pt x="102" y="6"/>
                  </a:lnTo>
                  <a:lnTo>
                    <a:pt x="98" y="14"/>
                  </a:lnTo>
                  <a:lnTo>
                    <a:pt x="96" y="11"/>
                  </a:lnTo>
                  <a:lnTo>
                    <a:pt x="89" y="5"/>
                  </a:lnTo>
                  <a:lnTo>
                    <a:pt x="80" y="0"/>
                  </a:lnTo>
                  <a:lnTo>
                    <a:pt x="68" y="0"/>
                  </a:lnTo>
                  <a:lnTo>
                    <a:pt x="61" y="6"/>
                  </a:lnTo>
                  <a:lnTo>
                    <a:pt x="60" y="13"/>
                  </a:lnTo>
                  <a:lnTo>
                    <a:pt x="60" y="21"/>
                  </a:lnTo>
                  <a:lnTo>
                    <a:pt x="59" y="27"/>
                  </a:lnTo>
                  <a:lnTo>
                    <a:pt x="55" y="31"/>
                  </a:lnTo>
                  <a:lnTo>
                    <a:pt x="50" y="32"/>
                  </a:lnTo>
                  <a:lnTo>
                    <a:pt x="43" y="32"/>
                  </a:lnTo>
                  <a:lnTo>
                    <a:pt x="37" y="31"/>
                  </a:lnTo>
                  <a:lnTo>
                    <a:pt x="30" y="31"/>
                  </a:lnTo>
                  <a:lnTo>
                    <a:pt x="22" y="35"/>
                  </a:lnTo>
                  <a:lnTo>
                    <a:pt x="17" y="43"/>
                  </a:lnTo>
                  <a:lnTo>
                    <a:pt x="18" y="52"/>
                  </a:lnTo>
                  <a:lnTo>
                    <a:pt x="20" y="61"/>
                  </a:lnTo>
                  <a:lnTo>
                    <a:pt x="20" y="65"/>
                  </a:lnTo>
                  <a:lnTo>
                    <a:pt x="15" y="69"/>
                  </a:lnTo>
                  <a:lnTo>
                    <a:pt x="11" y="71"/>
                  </a:lnTo>
                  <a:lnTo>
                    <a:pt x="6" y="74"/>
                  </a:lnTo>
                  <a:lnTo>
                    <a:pt x="2" y="79"/>
                  </a:lnTo>
                  <a:lnTo>
                    <a:pt x="0" y="86"/>
                  </a:lnTo>
                  <a:lnTo>
                    <a:pt x="3" y="96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5"/>
            <p:cNvSpPr>
              <a:spLocks/>
            </p:cNvSpPr>
            <p:nvPr/>
          </p:nvSpPr>
          <p:spPr bwMode="auto">
            <a:xfrm>
              <a:off x="3100" y="2262"/>
              <a:ext cx="82" cy="88"/>
            </a:xfrm>
            <a:custGeom>
              <a:avLst/>
              <a:gdLst>
                <a:gd name="T0" fmla="*/ 51 w 165"/>
                <a:gd name="T1" fmla="*/ 32 h 175"/>
                <a:gd name="T2" fmla="*/ 81 w 165"/>
                <a:gd name="T3" fmla="*/ 2 h 175"/>
                <a:gd name="T4" fmla="*/ 88 w 165"/>
                <a:gd name="T5" fmla="*/ 17 h 175"/>
                <a:gd name="T6" fmla="*/ 157 w 165"/>
                <a:gd name="T7" fmla="*/ 26 h 175"/>
                <a:gd name="T8" fmla="*/ 120 w 165"/>
                <a:gd name="T9" fmla="*/ 59 h 175"/>
                <a:gd name="T10" fmla="*/ 165 w 165"/>
                <a:gd name="T11" fmla="*/ 85 h 175"/>
                <a:gd name="T12" fmla="*/ 134 w 165"/>
                <a:gd name="T13" fmla="*/ 110 h 175"/>
                <a:gd name="T14" fmla="*/ 138 w 165"/>
                <a:gd name="T15" fmla="*/ 155 h 175"/>
                <a:gd name="T16" fmla="*/ 104 w 165"/>
                <a:gd name="T17" fmla="*/ 144 h 175"/>
                <a:gd name="T18" fmla="*/ 75 w 165"/>
                <a:gd name="T19" fmla="*/ 175 h 175"/>
                <a:gd name="T20" fmla="*/ 61 w 165"/>
                <a:gd name="T21" fmla="*/ 132 h 175"/>
                <a:gd name="T22" fmla="*/ 15 w 165"/>
                <a:gd name="T23" fmla="*/ 165 h 175"/>
                <a:gd name="T24" fmla="*/ 18 w 165"/>
                <a:gd name="T25" fmla="*/ 87 h 175"/>
                <a:gd name="T26" fmla="*/ 0 w 165"/>
                <a:gd name="T27" fmla="*/ 79 h 175"/>
                <a:gd name="T28" fmla="*/ 42 w 165"/>
                <a:gd name="T29" fmla="*/ 43 h 175"/>
                <a:gd name="T30" fmla="*/ 14 w 165"/>
                <a:gd name="T31" fmla="*/ 10 h 175"/>
                <a:gd name="T32" fmla="*/ 38 w 165"/>
                <a:gd name="T33" fmla="*/ 0 h 175"/>
                <a:gd name="T34" fmla="*/ 51 w 165"/>
                <a:gd name="T35" fmla="*/ 32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" h="175">
                  <a:moveTo>
                    <a:pt x="51" y="32"/>
                  </a:moveTo>
                  <a:lnTo>
                    <a:pt x="81" y="2"/>
                  </a:lnTo>
                  <a:lnTo>
                    <a:pt x="88" y="17"/>
                  </a:lnTo>
                  <a:lnTo>
                    <a:pt x="157" y="26"/>
                  </a:lnTo>
                  <a:lnTo>
                    <a:pt x="120" y="59"/>
                  </a:lnTo>
                  <a:lnTo>
                    <a:pt x="165" y="85"/>
                  </a:lnTo>
                  <a:lnTo>
                    <a:pt x="134" y="110"/>
                  </a:lnTo>
                  <a:lnTo>
                    <a:pt x="138" y="155"/>
                  </a:lnTo>
                  <a:lnTo>
                    <a:pt x="104" y="144"/>
                  </a:lnTo>
                  <a:lnTo>
                    <a:pt x="75" y="175"/>
                  </a:lnTo>
                  <a:lnTo>
                    <a:pt x="61" y="132"/>
                  </a:lnTo>
                  <a:lnTo>
                    <a:pt x="15" y="165"/>
                  </a:lnTo>
                  <a:lnTo>
                    <a:pt x="18" y="87"/>
                  </a:lnTo>
                  <a:lnTo>
                    <a:pt x="0" y="79"/>
                  </a:lnTo>
                  <a:lnTo>
                    <a:pt x="42" y="43"/>
                  </a:lnTo>
                  <a:lnTo>
                    <a:pt x="14" y="10"/>
                  </a:lnTo>
                  <a:lnTo>
                    <a:pt x="38" y="0"/>
                  </a:lnTo>
                  <a:lnTo>
                    <a:pt x="51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264" y="2387"/>
              <a:ext cx="83" cy="88"/>
            </a:xfrm>
            <a:custGeom>
              <a:avLst/>
              <a:gdLst>
                <a:gd name="T0" fmla="*/ 51 w 165"/>
                <a:gd name="T1" fmla="*/ 32 h 175"/>
                <a:gd name="T2" fmla="*/ 81 w 165"/>
                <a:gd name="T3" fmla="*/ 2 h 175"/>
                <a:gd name="T4" fmla="*/ 88 w 165"/>
                <a:gd name="T5" fmla="*/ 17 h 175"/>
                <a:gd name="T6" fmla="*/ 158 w 165"/>
                <a:gd name="T7" fmla="*/ 26 h 175"/>
                <a:gd name="T8" fmla="*/ 120 w 165"/>
                <a:gd name="T9" fmla="*/ 59 h 175"/>
                <a:gd name="T10" fmla="*/ 165 w 165"/>
                <a:gd name="T11" fmla="*/ 85 h 175"/>
                <a:gd name="T12" fmla="*/ 134 w 165"/>
                <a:gd name="T13" fmla="*/ 110 h 175"/>
                <a:gd name="T14" fmla="*/ 139 w 165"/>
                <a:gd name="T15" fmla="*/ 155 h 175"/>
                <a:gd name="T16" fmla="*/ 104 w 165"/>
                <a:gd name="T17" fmla="*/ 144 h 175"/>
                <a:gd name="T18" fmla="*/ 75 w 165"/>
                <a:gd name="T19" fmla="*/ 175 h 175"/>
                <a:gd name="T20" fmla="*/ 61 w 165"/>
                <a:gd name="T21" fmla="*/ 132 h 175"/>
                <a:gd name="T22" fmla="*/ 15 w 165"/>
                <a:gd name="T23" fmla="*/ 164 h 175"/>
                <a:gd name="T24" fmla="*/ 18 w 165"/>
                <a:gd name="T25" fmla="*/ 86 h 175"/>
                <a:gd name="T26" fmla="*/ 0 w 165"/>
                <a:gd name="T27" fmla="*/ 79 h 175"/>
                <a:gd name="T28" fmla="*/ 42 w 165"/>
                <a:gd name="T29" fmla="*/ 42 h 175"/>
                <a:gd name="T30" fmla="*/ 14 w 165"/>
                <a:gd name="T31" fmla="*/ 10 h 175"/>
                <a:gd name="T32" fmla="*/ 38 w 165"/>
                <a:gd name="T33" fmla="*/ 0 h 175"/>
                <a:gd name="T34" fmla="*/ 51 w 165"/>
                <a:gd name="T35" fmla="*/ 32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" h="175">
                  <a:moveTo>
                    <a:pt x="51" y="32"/>
                  </a:moveTo>
                  <a:lnTo>
                    <a:pt x="81" y="2"/>
                  </a:lnTo>
                  <a:lnTo>
                    <a:pt x="88" y="17"/>
                  </a:lnTo>
                  <a:lnTo>
                    <a:pt x="158" y="26"/>
                  </a:lnTo>
                  <a:lnTo>
                    <a:pt x="120" y="59"/>
                  </a:lnTo>
                  <a:lnTo>
                    <a:pt x="165" y="85"/>
                  </a:lnTo>
                  <a:lnTo>
                    <a:pt x="134" y="110"/>
                  </a:lnTo>
                  <a:lnTo>
                    <a:pt x="139" y="155"/>
                  </a:lnTo>
                  <a:lnTo>
                    <a:pt x="104" y="144"/>
                  </a:lnTo>
                  <a:lnTo>
                    <a:pt x="75" y="175"/>
                  </a:lnTo>
                  <a:lnTo>
                    <a:pt x="61" y="132"/>
                  </a:lnTo>
                  <a:lnTo>
                    <a:pt x="15" y="164"/>
                  </a:lnTo>
                  <a:lnTo>
                    <a:pt x="18" y="86"/>
                  </a:lnTo>
                  <a:lnTo>
                    <a:pt x="0" y="79"/>
                  </a:lnTo>
                  <a:lnTo>
                    <a:pt x="42" y="42"/>
                  </a:lnTo>
                  <a:lnTo>
                    <a:pt x="14" y="10"/>
                  </a:lnTo>
                  <a:lnTo>
                    <a:pt x="38" y="0"/>
                  </a:lnTo>
                  <a:lnTo>
                    <a:pt x="51" y="32"/>
                  </a:lnTo>
                  <a:close/>
                </a:path>
              </a:pathLst>
            </a:custGeom>
            <a:solidFill>
              <a:srgbClr val="FF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025" y="2287"/>
              <a:ext cx="87" cy="50"/>
            </a:xfrm>
            <a:custGeom>
              <a:avLst/>
              <a:gdLst>
                <a:gd name="T0" fmla="*/ 172 w 172"/>
                <a:gd name="T1" fmla="*/ 36 h 99"/>
                <a:gd name="T2" fmla="*/ 172 w 172"/>
                <a:gd name="T3" fmla="*/ 33 h 99"/>
                <a:gd name="T4" fmla="*/ 171 w 172"/>
                <a:gd name="T5" fmla="*/ 23 h 99"/>
                <a:gd name="T6" fmla="*/ 167 w 172"/>
                <a:gd name="T7" fmla="*/ 18 h 99"/>
                <a:gd name="T8" fmla="*/ 157 w 172"/>
                <a:gd name="T9" fmla="*/ 18 h 99"/>
                <a:gd name="T10" fmla="*/ 146 w 172"/>
                <a:gd name="T11" fmla="*/ 22 h 99"/>
                <a:gd name="T12" fmla="*/ 138 w 172"/>
                <a:gd name="T13" fmla="*/ 22 h 99"/>
                <a:gd name="T14" fmla="*/ 132 w 172"/>
                <a:gd name="T15" fmla="*/ 18 h 99"/>
                <a:gd name="T16" fmla="*/ 129 w 172"/>
                <a:gd name="T17" fmla="*/ 10 h 99"/>
                <a:gd name="T18" fmla="*/ 123 w 172"/>
                <a:gd name="T19" fmla="*/ 3 h 99"/>
                <a:gd name="T20" fmla="*/ 114 w 172"/>
                <a:gd name="T21" fmla="*/ 0 h 99"/>
                <a:gd name="T22" fmla="*/ 104 w 172"/>
                <a:gd name="T23" fmla="*/ 6 h 99"/>
                <a:gd name="T24" fmla="*/ 99 w 172"/>
                <a:gd name="T25" fmla="*/ 20 h 99"/>
                <a:gd name="T26" fmla="*/ 95 w 172"/>
                <a:gd name="T27" fmla="*/ 30 h 99"/>
                <a:gd name="T28" fmla="*/ 86 w 172"/>
                <a:gd name="T29" fmla="*/ 34 h 99"/>
                <a:gd name="T30" fmla="*/ 77 w 172"/>
                <a:gd name="T31" fmla="*/ 30 h 99"/>
                <a:gd name="T32" fmla="*/ 70 w 172"/>
                <a:gd name="T33" fmla="*/ 21 h 99"/>
                <a:gd name="T34" fmla="*/ 66 w 172"/>
                <a:gd name="T35" fmla="*/ 15 h 99"/>
                <a:gd name="T36" fmla="*/ 61 w 172"/>
                <a:gd name="T37" fmla="*/ 13 h 99"/>
                <a:gd name="T38" fmla="*/ 54 w 172"/>
                <a:gd name="T39" fmla="*/ 13 h 99"/>
                <a:gd name="T40" fmla="*/ 47 w 172"/>
                <a:gd name="T41" fmla="*/ 15 h 99"/>
                <a:gd name="T42" fmla="*/ 41 w 172"/>
                <a:gd name="T43" fmla="*/ 20 h 99"/>
                <a:gd name="T44" fmla="*/ 35 w 172"/>
                <a:gd name="T45" fmla="*/ 25 h 99"/>
                <a:gd name="T46" fmla="*/ 32 w 172"/>
                <a:gd name="T47" fmla="*/ 32 h 99"/>
                <a:gd name="T48" fmla="*/ 31 w 172"/>
                <a:gd name="T49" fmla="*/ 38 h 99"/>
                <a:gd name="T50" fmla="*/ 28 w 172"/>
                <a:gd name="T51" fmla="*/ 53 h 99"/>
                <a:gd name="T52" fmla="*/ 25 w 172"/>
                <a:gd name="T53" fmla="*/ 65 h 99"/>
                <a:gd name="T54" fmla="*/ 17 w 172"/>
                <a:gd name="T55" fmla="*/ 71 h 99"/>
                <a:gd name="T56" fmla="*/ 4 w 172"/>
                <a:gd name="T57" fmla="*/ 66 h 99"/>
                <a:gd name="T58" fmla="*/ 0 w 172"/>
                <a:gd name="T59" fmla="*/ 74 h 99"/>
                <a:gd name="T60" fmla="*/ 3 w 172"/>
                <a:gd name="T61" fmla="*/ 75 h 99"/>
                <a:gd name="T62" fmla="*/ 11 w 172"/>
                <a:gd name="T63" fmla="*/ 76 h 99"/>
                <a:gd name="T64" fmla="*/ 20 w 172"/>
                <a:gd name="T65" fmla="*/ 76 h 99"/>
                <a:gd name="T66" fmla="*/ 28 w 172"/>
                <a:gd name="T67" fmla="*/ 71 h 99"/>
                <a:gd name="T68" fmla="*/ 30 w 172"/>
                <a:gd name="T69" fmla="*/ 75 h 99"/>
                <a:gd name="T70" fmla="*/ 32 w 172"/>
                <a:gd name="T71" fmla="*/ 85 h 99"/>
                <a:gd name="T72" fmla="*/ 39 w 172"/>
                <a:gd name="T73" fmla="*/ 95 h 99"/>
                <a:gd name="T74" fmla="*/ 51 w 172"/>
                <a:gd name="T75" fmla="*/ 99 h 99"/>
                <a:gd name="T76" fmla="*/ 62 w 172"/>
                <a:gd name="T77" fmla="*/ 97 h 99"/>
                <a:gd name="T78" fmla="*/ 68 w 172"/>
                <a:gd name="T79" fmla="*/ 90 h 99"/>
                <a:gd name="T80" fmla="*/ 71 w 172"/>
                <a:gd name="T81" fmla="*/ 82 h 99"/>
                <a:gd name="T82" fmla="*/ 76 w 172"/>
                <a:gd name="T83" fmla="*/ 78 h 99"/>
                <a:gd name="T84" fmla="*/ 83 w 172"/>
                <a:gd name="T85" fmla="*/ 76 h 99"/>
                <a:gd name="T86" fmla="*/ 88 w 172"/>
                <a:gd name="T87" fmla="*/ 76 h 99"/>
                <a:gd name="T88" fmla="*/ 95 w 172"/>
                <a:gd name="T89" fmla="*/ 80 h 99"/>
                <a:gd name="T90" fmla="*/ 100 w 172"/>
                <a:gd name="T91" fmla="*/ 85 h 99"/>
                <a:gd name="T92" fmla="*/ 108 w 172"/>
                <a:gd name="T93" fmla="*/ 88 h 99"/>
                <a:gd name="T94" fmla="*/ 118 w 172"/>
                <a:gd name="T95" fmla="*/ 87 h 99"/>
                <a:gd name="T96" fmla="*/ 129 w 172"/>
                <a:gd name="T97" fmla="*/ 82 h 99"/>
                <a:gd name="T98" fmla="*/ 133 w 172"/>
                <a:gd name="T99" fmla="*/ 73 h 99"/>
                <a:gd name="T100" fmla="*/ 134 w 172"/>
                <a:gd name="T101" fmla="*/ 64 h 99"/>
                <a:gd name="T102" fmla="*/ 139 w 172"/>
                <a:gd name="T103" fmla="*/ 58 h 99"/>
                <a:gd name="T104" fmla="*/ 145 w 172"/>
                <a:gd name="T105" fmla="*/ 57 h 99"/>
                <a:gd name="T106" fmla="*/ 151 w 172"/>
                <a:gd name="T107" fmla="*/ 57 h 99"/>
                <a:gd name="T108" fmla="*/ 157 w 172"/>
                <a:gd name="T109" fmla="*/ 57 h 99"/>
                <a:gd name="T110" fmla="*/ 164 w 172"/>
                <a:gd name="T111" fmla="*/ 53 h 99"/>
                <a:gd name="T112" fmla="*/ 170 w 172"/>
                <a:gd name="T113" fmla="*/ 48 h 99"/>
                <a:gd name="T114" fmla="*/ 172 w 172"/>
                <a:gd name="T115" fmla="*/ 36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2" h="99">
                  <a:moveTo>
                    <a:pt x="172" y="36"/>
                  </a:moveTo>
                  <a:lnTo>
                    <a:pt x="172" y="33"/>
                  </a:lnTo>
                  <a:lnTo>
                    <a:pt x="171" y="23"/>
                  </a:lnTo>
                  <a:lnTo>
                    <a:pt x="167" y="18"/>
                  </a:lnTo>
                  <a:lnTo>
                    <a:pt x="157" y="18"/>
                  </a:lnTo>
                  <a:lnTo>
                    <a:pt x="146" y="22"/>
                  </a:lnTo>
                  <a:lnTo>
                    <a:pt x="138" y="22"/>
                  </a:lnTo>
                  <a:lnTo>
                    <a:pt x="132" y="18"/>
                  </a:lnTo>
                  <a:lnTo>
                    <a:pt x="129" y="10"/>
                  </a:lnTo>
                  <a:lnTo>
                    <a:pt x="123" y="3"/>
                  </a:lnTo>
                  <a:lnTo>
                    <a:pt x="114" y="0"/>
                  </a:lnTo>
                  <a:lnTo>
                    <a:pt x="104" y="6"/>
                  </a:lnTo>
                  <a:lnTo>
                    <a:pt x="99" y="20"/>
                  </a:lnTo>
                  <a:lnTo>
                    <a:pt x="95" y="30"/>
                  </a:lnTo>
                  <a:lnTo>
                    <a:pt x="86" y="34"/>
                  </a:lnTo>
                  <a:lnTo>
                    <a:pt x="77" y="30"/>
                  </a:lnTo>
                  <a:lnTo>
                    <a:pt x="70" y="21"/>
                  </a:lnTo>
                  <a:lnTo>
                    <a:pt x="66" y="15"/>
                  </a:lnTo>
                  <a:lnTo>
                    <a:pt x="61" y="13"/>
                  </a:lnTo>
                  <a:lnTo>
                    <a:pt x="54" y="13"/>
                  </a:lnTo>
                  <a:lnTo>
                    <a:pt x="47" y="15"/>
                  </a:lnTo>
                  <a:lnTo>
                    <a:pt x="41" y="20"/>
                  </a:lnTo>
                  <a:lnTo>
                    <a:pt x="35" y="25"/>
                  </a:lnTo>
                  <a:lnTo>
                    <a:pt x="32" y="32"/>
                  </a:lnTo>
                  <a:lnTo>
                    <a:pt x="31" y="38"/>
                  </a:lnTo>
                  <a:lnTo>
                    <a:pt x="28" y="53"/>
                  </a:lnTo>
                  <a:lnTo>
                    <a:pt x="25" y="65"/>
                  </a:lnTo>
                  <a:lnTo>
                    <a:pt x="17" y="71"/>
                  </a:lnTo>
                  <a:lnTo>
                    <a:pt x="4" y="66"/>
                  </a:lnTo>
                  <a:lnTo>
                    <a:pt x="0" y="74"/>
                  </a:lnTo>
                  <a:lnTo>
                    <a:pt x="3" y="75"/>
                  </a:lnTo>
                  <a:lnTo>
                    <a:pt x="11" y="76"/>
                  </a:lnTo>
                  <a:lnTo>
                    <a:pt x="20" y="76"/>
                  </a:lnTo>
                  <a:lnTo>
                    <a:pt x="28" y="71"/>
                  </a:lnTo>
                  <a:lnTo>
                    <a:pt x="30" y="75"/>
                  </a:lnTo>
                  <a:lnTo>
                    <a:pt x="32" y="85"/>
                  </a:lnTo>
                  <a:lnTo>
                    <a:pt x="39" y="95"/>
                  </a:lnTo>
                  <a:lnTo>
                    <a:pt x="51" y="99"/>
                  </a:lnTo>
                  <a:lnTo>
                    <a:pt x="62" y="97"/>
                  </a:lnTo>
                  <a:lnTo>
                    <a:pt x="68" y="90"/>
                  </a:lnTo>
                  <a:lnTo>
                    <a:pt x="71" y="82"/>
                  </a:lnTo>
                  <a:lnTo>
                    <a:pt x="76" y="78"/>
                  </a:lnTo>
                  <a:lnTo>
                    <a:pt x="83" y="76"/>
                  </a:lnTo>
                  <a:lnTo>
                    <a:pt x="88" y="76"/>
                  </a:lnTo>
                  <a:lnTo>
                    <a:pt x="95" y="80"/>
                  </a:lnTo>
                  <a:lnTo>
                    <a:pt x="100" y="85"/>
                  </a:lnTo>
                  <a:lnTo>
                    <a:pt x="108" y="88"/>
                  </a:lnTo>
                  <a:lnTo>
                    <a:pt x="118" y="87"/>
                  </a:lnTo>
                  <a:lnTo>
                    <a:pt x="129" y="82"/>
                  </a:lnTo>
                  <a:lnTo>
                    <a:pt x="133" y="73"/>
                  </a:lnTo>
                  <a:lnTo>
                    <a:pt x="134" y="64"/>
                  </a:lnTo>
                  <a:lnTo>
                    <a:pt x="139" y="58"/>
                  </a:lnTo>
                  <a:lnTo>
                    <a:pt x="145" y="57"/>
                  </a:lnTo>
                  <a:lnTo>
                    <a:pt x="151" y="57"/>
                  </a:lnTo>
                  <a:lnTo>
                    <a:pt x="157" y="57"/>
                  </a:lnTo>
                  <a:lnTo>
                    <a:pt x="164" y="53"/>
                  </a:lnTo>
                  <a:lnTo>
                    <a:pt x="170" y="48"/>
                  </a:lnTo>
                  <a:lnTo>
                    <a:pt x="172" y="36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2842" y="2595"/>
              <a:ext cx="76" cy="47"/>
            </a:xfrm>
            <a:custGeom>
              <a:avLst/>
              <a:gdLst>
                <a:gd name="T0" fmla="*/ 154 w 154"/>
                <a:gd name="T1" fmla="*/ 34 h 95"/>
                <a:gd name="T2" fmla="*/ 154 w 154"/>
                <a:gd name="T3" fmla="*/ 30 h 95"/>
                <a:gd name="T4" fmla="*/ 152 w 154"/>
                <a:gd name="T5" fmla="*/ 22 h 95"/>
                <a:gd name="T6" fmla="*/ 149 w 154"/>
                <a:gd name="T7" fmla="*/ 15 h 95"/>
                <a:gd name="T8" fmla="*/ 141 w 154"/>
                <a:gd name="T9" fmla="*/ 17 h 95"/>
                <a:gd name="T10" fmla="*/ 131 w 154"/>
                <a:gd name="T11" fmla="*/ 21 h 95"/>
                <a:gd name="T12" fmla="*/ 122 w 154"/>
                <a:gd name="T13" fmla="*/ 21 h 95"/>
                <a:gd name="T14" fmla="*/ 118 w 154"/>
                <a:gd name="T15" fmla="*/ 18 h 95"/>
                <a:gd name="T16" fmla="*/ 114 w 154"/>
                <a:gd name="T17" fmla="*/ 10 h 95"/>
                <a:gd name="T18" fmla="*/ 110 w 154"/>
                <a:gd name="T19" fmla="*/ 2 h 95"/>
                <a:gd name="T20" fmla="*/ 102 w 154"/>
                <a:gd name="T21" fmla="*/ 0 h 95"/>
                <a:gd name="T22" fmla="*/ 93 w 154"/>
                <a:gd name="T23" fmla="*/ 5 h 95"/>
                <a:gd name="T24" fmla="*/ 88 w 154"/>
                <a:gd name="T25" fmla="*/ 19 h 95"/>
                <a:gd name="T26" fmla="*/ 84 w 154"/>
                <a:gd name="T27" fmla="*/ 28 h 95"/>
                <a:gd name="T28" fmla="*/ 78 w 154"/>
                <a:gd name="T29" fmla="*/ 32 h 95"/>
                <a:gd name="T30" fmla="*/ 68 w 154"/>
                <a:gd name="T31" fmla="*/ 29 h 95"/>
                <a:gd name="T32" fmla="*/ 63 w 154"/>
                <a:gd name="T33" fmla="*/ 20 h 95"/>
                <a:gd name="T34" fmla="*/ 59 w 154"/>
                <a:gd name="T35" fmla="*/ 14 h 95"/>
                <a:gd name="T36" fmla="*/ 55 w 154"/>
                <a:gd name="T37" fmla="*/ 12 h 95"/>
                <a:gd name="T38" fmla="*/ 49 w 154"/>
                <a:gd name="T39" fmla="*/ 12 h 95"/>
                <a:gd name="T40" fmla="*/ 43 w 154"/>
                <a:gd name="T41" fmla="*/ 14 h 95"/>
                <a:gd name="T42" fmla="*/ 37 w 154"/>
                <a:gd name="T43" fmla="*/ 18 h 95"/>
                <a:gd name="T44" fmla="*/ 33 w 154"/>
                <a:gd name="T45" fmla="*/ 23 h 95"/>
                <a:gd name="T46" fmla="*/ 29 w 154"/>
                <a:gd name="T47" fmla="*/ 29 h 95"/>
                <a:gd name="T48" fmla="*/ 28 w 154"/>
                <a:gd name="T49" fmla="*/ 36 h 95"/>
                <a:gd name="T50" fmla="*/ 27 w 154"/>
                <a:gd name="T51" fmla="*/ 50 h 95"/>
                <a:gd name="T52" fmla="*/ 23 w 154"/>
                <a:gd name="T53" fmla="*/ 61 h 95"/>
                <a:gd name="T54" fmla="*/ 15 w 154"/>
                <a:gd name="T55" fmla="*/ 67 h 95"/>
                <a:gd name="T56" fmla="*/ 5 w 154"/>
                <a:gd name="T57" fmla="*/ 63 h 95"/>
                <a:gd name="T58" fmla="*/ 0 w 154"/>
                <a:gd name="T59" fmla="*/ 71 h 95"/>
                <a:gd name="T60" fmla="*/ 4 w 154"/>
                <a:gd name="T61" fmla="*/ 72 h 95"/>
                <a:gd name="T62" fmla="*/ 11 w 154"/>
                <a:gd name="T63" fmla="*/ 73 h 95"/>
                <a:gd name="T64" fmla="*/ 19 w 154"/>
                <a:gd name="T65" fmla="*/ 73 h 95"/>
                <a:gd name="T66" fmla="*/ 27 w 154"/>
                <a:gd name="T67" fmla="*/ 67 h 95"/>
                <a:gd name="T68" fmla="*/ 27 w 154"/>
                <a:gd name="T69" fmla="*/ 72 h 95"/>
                <a:gd name="T70" fmla="*/ 30 w 154"/>
                <a:gd name="T71" fmla="*/ 81 h 95"/>
                <a:gd name="T72" fmla="*/ 36 w 154"/>
                <a:gd name="T73" fmla="*/ 90 h 95"/>
                <a:gd name="T74" fmla="*/ 46 w 154"/>
                <a:gd name="T75" fmla="*/ 95 h 95"/>
                <a:gd name="T76" fmla="*/ 56 w 154"/>
                <a:gd name="T77" fmla="*/ 93 h 95"/>
                <a:gd name="T78" fmla="*/ 61 w 154"/>
                <a:gd name="T79" fmla="*/ 86 h 95"/>
                <a:gd name="T80" fmla="*/ 64 w 154"/>
                <a:gd name="T81" fmla="*/ 79 h 95"/>
                <a:gd name="T82" fmla="*/ 68 w 154"/>
                <a:gd name="T83" fmla="*/ 74 h 95"/>
                <a:gd name="T84" fmla="*/ 74 w 154"/>
                <a:gd name="T85" fmla="*/ 73 h 95"/>
                <a:gd name="T86" fmla="*/ 80 w 154"/>
                <a:gd name="T87" fmla="*/ 73 h 95"/>
                <a:gd name="T88" fmla="*/ 84 w 154"/>
                <a:gd name="T89" fmla="*/ 75 h 95"/>
                <a:gd name="T90" fmla="*/ 89 w 154"/>
                <a:gd name="T91" fmla="*/ 80 h 95"/>
                <a:gd name="T92" fmla="*/ 96 w 154"/>
                <a:gd name="T93" fmla="*/ 83 h 95"/>
                <a:gd name="T94" fmla="*/ 106 w 154"/>
                <a:gd name="T95" fmla="*/ 83 h 95"/>
                <a:gd name="T96" fmla="*/ 116 w 154"/>
                <a:gd name="T97" fmla="*/ 79 h 95"/>
                <a:gd name="T98" fmla="*/ 119 w 154"/>
                <a:gd name="T99" fmla="*/ 70 h 95"/>
                <a:gd name="T100" fmla="*/ 120 w 154"/>
                <a:gd name="T101" fmla="*/ 60 h 95"/>
                <a:gd name="T102" fmla="*/ 124 w 154"/>
                <a:gd name="T103" fmla="*/ 56 h 95"/>
                <a:gd name="T104" fmla="*/ 128 w 154"/>
                <a:gd name="T105" fmla="*/ 55 h 95"/>
                <a:gd name="T106" fmla="*/ 134 w 154"/>
                <a:gd name="T107" fmla="*/ 55 h 95"/>
                <a:gd name="T108" fmla="*/ 140 w 154"/>
                <a:gd name="T109" fmla="*/ 55 h 95"/>
                <a:gd name="T110" fmla="*/ 147 w 154"/>
                <a:gd name="T111" fmla="*/ 51 h 95"/>
                <a:gd name="T112" fmla="*/ 151 w 154"/>
                <a:gd name="T113" fmla="*/ 45 h 95"/>
                <a:gd name="T114" fmla="*/ 154 w 154"/>
                <a:gd name="T115" fmla="*/ 34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54" h="95">
                  <a:moveTo>
                    <a:pt x="154" y="34"/>
                  </a:moveTo>
                  <a:lnTo>
                    <a:pt x="154" y="30"/>
                  </a:lnTo>
                  <a:lnTo>
                    <a:pt x="152" y="22"/>
                  </a:lnTo>
                  <a:lnTo>
                    <a:pt x="149" y="15"/>
                  </a:lnTo>
                  <a:lnTo>
                    <a:pt x="141" y="17"/>
                  </a:lnTo>
                  <a:lnTo>
                    <a:pt x="131" y="21"/>
                  </a:lnTo>
                  <a:lnTo>
                    <a:pt x="122" y="21"/>
                  </a:lnTo>
                  <a:lnTo>
                    <a:pt x="118" y="18"/>
                  </a:lnTo>
                  <a:lnTo>
                    <a:pt x="114" y="10"/>
                  </a:lnTo>
                  <a:lnTo>
                    <a:pt x="110" y="2"/>
                  </a:lnTo>
                  <a:lnTo>
                    <a:pt x="102" y="0"/>
                  </a:lnTo>
                  <a:lnTo>
                    <a:pt x="93" y="5"/>
                  </a:lnTo>
                  <a:lnTo>
                    <a:pt x="88" y="19"/>
                  </a:lnTo>
                  <a:lnTo>
                    <a:pt x="84" y="28"/>
                  </a:lnTo>
                  <a:lnTo>
                    <a:pt x="78" y="32"/>
                  </a:lnTo>
                  <a:lnTo>
                    <a:pt x="68" y="29"/>
                  </a:lnTo>
                  <a:lnTo>
                    <a:pt x="63" y="20"/>
                  </a:lnTo>
                  <a:lnTo>
                    <a:pt x="59" y="14"/>
                  </a:lnTo>
                  <a:lnTo>
                    <a:pt x="55" y="12"/>
                  </a:lnTo>
                  <a:lnTo>
                    <a:pt x="49" y="12"/>
                  </a:lnTo>
                  <a:lnTo>
                    <a:pt x="43" y="14"/>
                  </a:lnTo>
                  <a:lnTo>
                    <a:pt x="37" y="18"/>
                  </a:lnTo>
                  <a:lnTo>
                    <a:pt x="33" y="23"/>
                  </a:lnTo>
                  <a:lnTo>
                    <a:pt x="29" y="29"/>
                  </a:lnTo>
                  <a:lnTo>
                    <a:pt x="28" y="36"/>
                  </a:lnTo>
                  <a:lnTo>
                    <a:pt x="27" y="50"/>
                  </a:lnTo>
                  <a:lnTo>
                    <a:pt x="23" y="61"/>
                  </a:lnTo>
                  <a:lnTo>
                    <a:pt x="15" y="67"/>
                  </a:lnTo>
                  <a:lnTo>
                    <a:pt x="5" y="63"/>
                  </a:lnTo>
                  <a:lnTo>
                    <a:pt x="0" y="71"/>
                  </a:lnTo>
                  <a:lnTo>
                    <a:pt x="4" y="72"/>
                  </a:lnTo>
                  <a:lnTo>
                    <a:pt x="11" y="73"/>
                  </a:lnTo>
                  <a:lnTo>
                    <a:pt x="19" y="73"/>
                  </a:lnTo>
                  <a:lnTo>
                    <a:pt x="27" y="67"/>
                  </a:lnTo>
                  <a:lnTo>
                    <a:pt x="27" y="72"/>
                  </a:lnTo>
                  <a:lnTo>
                    <a:pt x="30" y="81"/>
                  </a:lnTo>
                  <a:lnTo>
                    <a:pt x="36" y="90"/>
                  </a:lnTo>
                  <a:lnTo>
                    <a:pt x="46" y="95"/>
                  </a:lnTo>
                  <a:lnTo>
                    <a:pt x="56" y="93"/>
                  </a:lnTo>
                  <a:lnTo>
                    <a:pt x="61" y="86"/>
                  </a:lnTo>
                  <a:lnTo>
                    <a:pt x="64" y="79"/>
                  </a:lnTo>
                  <a:lnTo>
                    <a:pt x="68" y="74"/>
                  </a:lnTo>
                  <a:lnTo>
                    <a:pt x="74" y="73"/>
                  </a:lnTo>
                  <a:lnTo>
                    <a:pt x="80" y="73"/>
                  </a:lnTo>
                  <a:lnTo>
                    <a:pt x="84" y="75"/>
                  </a:lnTo>
                  <a:lnTo>
                    <a:pt x="89" y="80"/>
                  </a:lnTo>
                  <a:lnTo>
                    <a:pt x="96" y="83"/>
                  </a:lnTo>
                  <a:lnTo>
                    <a:pt x="106" y="83"/>
                  </a:lnTo>
                  <a:lnTo>
                    <a:pt x="116" y="79"/>
                  </a:lnTo>
                  <a:lnTo>
                    <a:pt x="119" y="70"/>
                  </a:lnTo>
                  <a:lnTo>
                    <a:pt x="120" y="60"/>
                  </a:lnTo>
                  <a:lnTo>
                    <a:pt x="124" y="56"/>
                  </a:lnTo>
                  <a:lnTo>
                    <a:pt x="128" y="55"/>
                  </a:lnTo>
                  <a:lnTo>
                    <a:pt x="134" y="55"/>
                  </a:lnTo>
                  <a:lnTo>
                    <a:pt x="140" y="55"/>
                  </a:lnTo>
                  <a:lnTo>
                    <a:pt x="147" y="51"/>
                  </a:lnTo>
                  <a:lnTo>
                    <a:pt x="151" y="45"/>
                  </a:lnTo>
                  <a:lnTo>
                    <a:pt x="154" y="3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289" y="2313"/>
              <a:ext cx="87" cy="48"/>
            </a:xfrm>
            <a:custGeom>
              <a:avLst/>
              <a:gdLst>
                <a:gd name="T0" fmla="*/ 174 w 174"/>
                <a:gd name="T1" fmla="*/ 35 h 98"/>
                <a:gd name="T2" fmla="*/ 174 w 174"/>
                <a:gd name="T3" fmla="*/ 31 h 98"/>
                <a:gd name="T4" fmla="*/ 173 w 174"/>
                <a:gd name="T5" fmla="*/ 22 h 98"/>
                <a:gd name="T6" fmla="*/ 168 w 174"/>
                <a:gd name="T7" fmla="*/ 16 h 98"/>
                <a:gd name="T8" fmla="*/ 159 w 174"/>
                <a:gd name="T9" fmla="*/ 16 h 98"/>
                <a:gd name="T10" fmla="*/ 147 w 174"/>
                <a:gd name="T11" fmla="*/ 21 h 98"/>
                <a:gd name="T12" fmla="*/ 139 w 174"/>
                <a:gd name="T13" fmla="*/ 21 h 98"/>
                <a:gd name="T14" fmla="*/ 132 w 174"/>
                <a:gd name="T15" fmla="*/ 17 h 98"/>
                <a:gd name="T16" fmla="*/ 129 w 174"/>
                <a:gd name="T17" fmla="*/ 9 h 98"/>
                <a:gd name="T18" fmla="*/ 124 w 174"/>
                <a:gd name="T19" fmla="*/ 1 h 98"/>
                <a:gd name="T20" fmla="*/ 114 w 174"/>
                <a:gd name="T21" fmla="*/ 0 h 98"/>
                <a:gd name="T22" fmla="*/ 105 w 174"/>
                <a:gd name="T23" fmla="*/ 6 h 98"/>
                <a:gd name="T24" fmla="*/ 99 w 174"/>
                <a:gd name="T25" fmla="*/ 20 h 98"/>
                <a:gd name="T26" fmla="*/ 96 w 174"/>
                <a:gd name="T27" fmla="*/ 29 h 98"/>
                <a:gd name="T28" fmla="*/ 86 w 174"/>
                <a:gd name="T29" fmla="*/ 32 h 98"/>
                <a:gd name="T30" fmla="*/ 77 w 174"/>
                <a:gd name="T31" fmla="*/ 30 h 98"/>
                <a:gd name="T32" fmla="*/ 70 w 174"/>
                <a:gd name="T33" fmla="*/ 21 h 98"/>
                <a:gd name="T34" fmla="*/ 67 w 174"/>
                <a:gd name="T35" fmla="*/ 15 h 98"/>
                <a:gd name="T36" fmla="*/ 61 w 174"/>
                <a:gd name="T37" fmla="*/ 13 h 98"/>
                <a:gd name="T38" fmla="*/ 54 w 174"/>
                <a:gd name="T39" fmla="*/ 12 h 98"/>
                <a:gd name="T40" fmla="*/ 48 w 174"/>
                <a:gd name="T41" fmla="*/ 14 h 98"/>
                <a:gd name="T42" fmla="*/ 41 w 174"/>
                <a:gd name="T43" fmla="*/ 19 h 98"/>
                <a:gd name="T44" fmla="*/ 37 w 174"/>
                <a:gd name="T45" fmla="*/ 23 h 98"/>
                <a:gd name="T46" fmla="*/ 32 w 174"/>
                <a:gd name="T47" fmla="*/ 30 h 98"/>
                <a:gd name="T48" fmla="*/ 31 w 174"/>
                <a:gd name="T49" fmla="*/ 37 h 98"/>
                <a:gd name="T50" fmla="*/ 30 w 174"/>
                <a:gd name="T51" fmla="*/ 52 h 98"/>
                <a:gd name="T52" fmla="*/ 25 w 174"/>
                <a:gd name="T53" fmla="*/ 63 h 98"/>
                <a:gd name="T54" fmla="*/ 18 w 174"/>
                <a:gd name="T55" fmla="*/ 69 h 98"/>
                <a:gd name="T56" fmla="*/ 6 w 174"/>
                <a:gd name="T57" fmla="*/ 66 h 98"/>
                <a:gd name="T58" fmla="*/ 0 w 174"/>
                <a:gd name="T59" fmla="*/ 73 h 98"/>
                <a:gd name="T60" fmla="*/ 3 w 174"/>
                <a:gd name="T61" fmla="*/ 74 h 98"/>
                <a:gd name="T62" fmla="*/ 11 w 174"/>
                <a:gd name="T63" fmla="*/ 76 h 98"/>
                <a:gd name="T64" fmla="*/ 22 w 174"/>
                <a:gd name="T65" fmla="*/ 75 h 98"/>
                <a:gd name="T66" fmla="*/ 30 w 174"/>
                <a:gd name="T67" fmla="*/ 69 h 98"/>
                <a:gd name="T68" fmla="*/ 31 w 174"/>
                <a:gd name="T69" fmla="*/ 74 h 98"/>
                <a:gd name="T70" fmla="*/ 33 w 174"/>
                <a:gd name="T71" fmla="*/ 83 h 98"/>
                <a:gd name="T72" fmla="*/ 40 w 174"/>
                <a:gd name="T73" fmla="*/ 93 h 98"/>
                <a:gd name="T74" fmla="*/ 52 w 174"/>
                <a:gd name="T75" fmla="*/ 98 h 98"/>
                <a:gd name="T76" fmla="*/ 63 w 174"/>
                <a:gd name="T77" fmla="*/ 96 h 98"/>
                <a:gd name="T78" fmla="*/ 69 w 174"/>
                <a:gd name="T79" fmla="*/ 89 h 98"/>
                <a:gd name="T80" fmla="*/ 71 w 174"/>
                <a:gd name="T81" fmla="*/ 81 h 98"/>
                <a:gd name="T82" fmla="*/ 76 w 174"/>
                <a:gd name="T83" fmla="*/ 76 h 98"/>
                <a:gd name="T84" fmla="*/ 83 w 174"/>
                <a:gd name="T85" fmla="*/ 75 h 98"/>
                <a:gd name="T86" fmla="*/ 90 w 174"/>
                <a:gd name="T87" fmla="*/ 76 h 98"/>
                <a:gd name="T88" fmla="*/ 96 w 174"/>
                <a:gd name="T89" fmla="*/ 78 h 98"/>
                <a:gd name="T90" fmla="*/ 101 w 174"/>
                <a:gd name="T91" fmla="*/ 83 h 98"/>
                <a:gd name="T92" fmla="*/ 109 w 174"/>
                <a:gd name="T93" fmla="*/ 86 h 98"/>
                <a:gd name="T94" fmla="*/ 120 w 174"/>
                <a:gd name="T95" fmla="*/ 86 h 98"/>
                <a:gd name="T96" fmla="*/ 130 w 174"/>
                <a:gd name="T97" fmla="*/ 81 h 98"/>
                <a:gd name="T98" fmla="*/ 135 w 174"/>
                <a:gd name="T99" fmla="*/ 71 h 98"/>
                <a:gd name="T100" fmla="*/ 136 w 174"/>
                <a:gd name="T101" fmla="*/ 62 h 98"/>
                <a:gd name="T102" fmla="*/ 140 w 174"/>
                <a:gd name="T103" fmla="*/ 58 h 98"/>
                <a:gd name="T104" fmla="*/ 146 w 174"/>
                <a:gd name="T105" fmla="*/ 55 h 98"/>
                <a:gd name="T106" fmla="*/ 152 w 174"/>
                <a:gd name="T107" fmla="*/ 55 h 98"/>
                <a:gd name="T108" fmla="*/ 159 w 174"/>
                <a:gd name="T109" fmla="*/ 55 h 98"/>
                <a:gd name="T110" fmla="*/ 165 w 174"/>
                <a:gd name="T111" fmla="*/ 53 h 98"/>
                <a:gd name="T112" fmla="*/ 170 w 174"/>
                <a:gd name="T113" fmla="*/ 46 h 98"/>
                <a:gd name="T114" fmla="*/ 174 w 174"/>
                <a:gd name="T115" fmla="*/ 35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4" h="98">
                  <a:moveTo>
                    <a:pt x="174" y="35"/>
                  </a:moveTo>
                  <a:lnTo>
                    <a:pt x="174" y="31"/>
                  </a:lnTo>
                  <a:lnTo>
                    <a:pt x="173" y="22"/>
                  </a:lnTo>
                  <a:lnTo>
                    <a:pt x="168" y="16"/>
                  </a:lnTo>
                  <a:lnTo>
                    <a:pt x="159" y="16"/>
                  </a:lnTo>
                  <a:lnTo>
                    <a:pt x="147" y="21"/>
                  </a:lnTo>
                  <a:lnTo>
                    <a:pt x="139" y="21"/>
                  </a:lnTo>
                  <a:lnTo>
                    <a:pt x="132" y="17"/>
                  </a:lnTo>
                  <a:lnTo>
                    <a:pt x="129" y="9"/>
                  </a:lnTo>
                  <a:lnTo>
                    <a:pt x="124" y="1"/>
                  </a:lnTo>
                  <a:lnTo>
                    <a:pt x="114" y="0"/>
                  </a:lnTo>
                  <a:lnTo>
                    <a:pt x="105" y="6"/>
                  </a:lnTo>
                  <a:lnTo>
                    <a:pt x="99" y="20"/>
                  </a:lnTo>
                  <a:lnTo>
                    <a:pt x="96" y="29"/>
                  </a:lnTo>
                  <a:lnTo>
                    <a:pt x="86" y="32"/>
                  </a:lnTo>
                  <a:lnTo>
                    <a:pt x="77" y="30"/>
                  </a:lnTo>
                  <a:lnTo>
                    <a:pt x="70" y="21"/>
                  </a:lnTo>
                  <a:lnTo>
                    <a:pt x="67" y="15"/>
                  </a:lnTo>
                  <a:lnTo>
                    <a:pt x="61" y="13"/>
                  </a:lnTo>
                  <a:lnTo>
                    <a:pt x="54" y="12"/>
                  </a:lnTo>
                  <a:lnTo>
                    <a:pt x="48" y="14"/>
                  </a:lnTo>
                  <a:lnTo>
                    <a:pt x="41" y="19"/>
                  </a:lnTo>
                  <a:lnTo>
                    <a:pt x="37" y="23"/>
                  </a:lnTo>
                  <a:lnTo>
                    <a:pt x="32" y="30"/>
                  </a:lnTo>
                  <a:lnTo>
                    <a:pt x="31" y="37"/>
                  </a:lnTo>
                  <a:lnTo>
                    <a:pt x="30" y="52"/>
                  </a:lnTo>
                  <a:lnTo>
                    <a:pt x="25" y="63"/>
                  </a:lnTo>
                  <a:lnTo>
                    <a:pt x="18" y="69"/>
                  </a:lnTo>
                  <a:lnTo>
                    <a:pt x="6" y="66"/>
                  </a:lnTo>
                  <a:lnTo>
                    <a:pt x="0" y="73"/>
                  </a:lnTo>
                  <a:lnTo>
                    <a:pt x="3" y="74"/>
                  </a:lnTo>
                  <a:lnTo>
                    <a:pt x="11" y="76"/>
                  </a:lnTo>
                  <a:lnTo>
                    <a:pt x="22" y="75"/>
                  </a:lnTo>
                  <a:lnTo>
                    <a:pt x="30" y="69"/>
                  </a:lnTo>
                  <a:lnTo>
                    <a:pt x="31" y="74"/>
                  </a:lnTo>
                  <a:lnTo>
                    <a:pt x="33" y="83"/>
                  </a:lnTo>
                  <a:lnTo>
                    <a:pt x="40" y="93"/>
                  </a:lnTo>
                  <a:lnTo>
                    <a:pt x="52" y="98"/>
                  </a:lnTo>
                  <a:lnTo>
                    <a:pt x="63" y="96"/>
                  </a:lnTo>
                  <a:lnTo>
                    <a:pt x="69" y="89"/>
                  </a:lnTo>
                  <a:lnTo>
                    <a:pt x="71" y="81"/>
                  </a:lnTo>
                  <a:lnTo>
                    <a:pt x="76" y="76"/>
                  </a:lnTo>
                  <a:lnTo>
                    <a:pt x="83" y="75"/>
                  </a:lnTo>
                  <a:lnTo>
                    <a:pt x="90" y="76"/>
                  </a:lnTo>
                  <a:lnTo>
                    <a:pt x="96" y="78"/>
                  </a:lnTo>
                  <a:lnTo>
                    <a:pt x="101" y="83"/>
                  </a:lnTo>
                  <a:lnTo>
                    <a:pt x="109" y="86"/>
                  </a:lnTo>
                  <a:lnTo>
                    <a:pt x="120" y="86"/>
                  </a:lnTo>
                  <a:lnTo>
                    <a:pt x="130" y="81"/>
                  </a:lnTo>
                  <a:lnTo>
                    <a:pt x="135" y="71"/>
                  </a:lnTo>
                  <a:lnTo>
                    <a:pt x="136" y="62"/>
                  </a:lnTo>
                  <a:lnTo>
                    <a:pt x="140" y="58"/>
                  </a:lnTo>
                  <a:lnTo>
                    <a:pt x="146" y="55"/>
                  </a:lnTo>
                  <a:lnTo>
                    <a:pt x="152" y="55"/>
                  </a:lnTo>
                  <a:lnTo>
                    <a:pt x="159" y="55"/>
                  </a:lnTo>
                  <a:lnTo>
                    <a:pt x="165" y="53"/>
                  </a:lnTo>
                  <a:lnTo>
                    <a:pt x="170" y="46"/>
                  </a:lnTo>
                  <a:lnTo>
                    <a:pt x="174" y="35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2876" y="2239"/>
              <a:ext cx="86" cy="49"/>
            </a:xfrm>
            <a:custGeom>
              <a:avLst/>
              <a:gdLst>
                <a:gd name="T0" fmla="*/ 171 w 171"/>
                <a:gd name="T1" fmla="*/ 34 h 99"/>
                <a:gd name="T2" fmla="*/ 171 w 171"/>
                <a:gd name="T3" fmla="*/ 31 h 99"/>
                <a:gd name="T4" fmla="*/ 170 w 171"/>
                <a:gd name="T5" fmla="*/ 22 h 99"/>
                <a:gd name="T6" fmla="*/ 165 w 171"/>
                <a:gd name="T7" fmla="*/ 16 h 99"/>
                <a:gd name="T8" fmla="*/ 156 w 171"/>
                <a:gd name="T9" fmla="*/ 17 h 99"/>
                <a:gd name="T10" fmla="*/ 145 w 171"/>
                <a:gd name="T11" fmla="*/ 22 h 99"/>
                <a:gd name="T12" fmla="*/ 137 w 171"/>
                <a:gd name="T13" fmla="*/ 22 h 99"/>
                <a:gd name="T14" fmla="*/ 131 w 171"/>
                <a:gd name="T15" fmla="*/ 17 h 99"/>
                <a:gd name="T16" fmla="*/ 127 w 171"/>
                <a:gd name="T17" fmla="*/ 9 h 99"/>
                <a:gd name="T18" fmla="*/ 122 w 171"/>
                <a:gd name="T19" fmla="*/ 2 h 99"/>
                <a:gd name="T20" fmla="*/ 112 w 171"/>
                <a:gd name="T21" fmla="*/ 0 h 99"/>
                <a:gd name="T22" fmla="*/ 102 w 171"/>
                <a:gd name="T23" fmla="*/ 5 h 99"/>
                <a:gd name="T24" fmla="*/ 97 w 171"/>
                <a:gd name="T25" fmla="*/ 19 h 99"/>
                <a:gd name="T26" fmla="*/ 93 w 171"/>
                <a:gd name="T27" fmla="*/ 29 h 99"/>
                <a:gd name="T28" fmla="*/ 85 w 171"/>
                <a:gd name="T29" fmla="*/ 32 h 99"/>
                <a:gd name="T30" fmla="*/ 75 w 171"/>
                <a:gd name="T31" fmla="*/ 30 h 99"/>
                <a:gd name="T32" fmla="*/ 69 w 171"/>
                <a:gd name="T33" fmla="*/ 20 h 99"/>
                <a:gd name="T34" fmla="*/ 65 w 171"/>
                <a:gd name="T35" fmla="*/ 15 h 99"/>
                <a:gd name="T36" fmla="*/ 59 w 171"/>
                <a:gd name="T37" fmla="*/ 12 h 99"/>
                <a:gd name="T38" fmla="*/ 52 w 171"/>
                <a:gd name="T39" fmla="*/ 12 h 99"/>
                <a:gd name="T40" fmla="*/ 47 w 171"/>
                <a:gd name="T41" fmla="*/ 15 h 99"/>
                <a:gd name="T42" fmla="*/ 40 w 171"/>
                <a:gd name="T43" fmla="*/ 18 h 99"/>
                <a:gd name="T44" fmla="*/ 35 w 171"/>
                <a:gd name="T45" fmla="*/ 24 h 99"/>
                <a:gd name="T46" fmla="*/ 31 w 171"/>
                <a:gd name="T47" fmla="*/ 31 h 99"/>
                <a:gd name="T48" fmla="*/ 29 w 171"/>
                <a:gd name="T49" fmla="*/ 38 h 99"/>
                <a:gd name="T50" fmla="*/ 28 w 171"/>
                <a:gd name="T51" fmla="*/ 52 h 99"/>
                <a:gd name="T52" fmla="*/ 24 w 171"/>
                <a:gd name="T53" fmla="*/ 63 h 99"/>
                <a:gd name="T54" fmla="*/ 17 w 171"/>
                <a:gd name="T55" fmla="*/ 69 h 99"/>
                <a:gd name="T56" fmla="*/ 4 w 171"/>
                <a:gd name="T57" fmla="*/ 65 h 99"/>
                <a:gd name="T58" fmla="*/ 0 w 171"/>
                <a:gd name="T59" fmla="*/ 72 h 99"/>
                <a:gd name="T60" fmla="*/ 3 w 171"/>
                <a:gd name="T61" fmla="*/ 73 h 99"/>
                <a:gd name="T62" fmla="*/ 11 w 171"/>
                <a:gd name="T63" fmla="*/ 76 h 99"/>
                <a:gd name="T64" fmla="*/ 20 w 171"/>
                <a:gd name="T65" fmla="*/ 75 h 99"/>
                <a:gd name="T66" fmla="*/ 28 w 171"/>
                <a:gd name="T67" fmla="*/ 69 h 99"/>
                <a:gd name="T68" fmla="*/ 29 w 171"/>
                <a:gd name="T69" fmla="*/ 73 h 99"/>
                <a:gd name="T70" fmla="*/ 32 w 171"/>
                <a:gd name="T71" fmla="*/ 83 h 99"/>
                <a:gd name="T72" fmla="*/ 39 w 171"/>
                <a:gd name="T73" fmla="*/ 93 h 99"/>
                <a:gd name="T74" fmla="*/ 50 w 171"/>
                <a:gd name="T75" fmla="*/ 99 h 99"/>
                <a:gd name="T76" fmla="*/ 62 w 171"/>
                <a:gd name="T77" fmla="*/ 96 h 99"/>
                <a:gd name="T78" fmla="*/ 67 w 171"/>
                <a:gd name="T79" fmla="*/ 88 h 99"/>
                <a:gd name="T80" fmla="*/ 71 w 171"/>
                <a:gd name="T81" fmla="*/ 80 h 99"/>
                <a:gd name="T82" fmla="*/ 75 w 171"/>
                <a:gd name="T83" fmla="*/ 76 h 99"/>
                <a:gd name="T84" fmla="*/ 81 w 171"/>
                <a:gd name="T85" fmla="*/ 75 h 99"/>
                <a:gd name="T86" fmla="*/ 88 w 171"/>
                <a:gd name="T87" fmla="*/ 76 h 99"/>
                <a:gd name="T88" fmla="*/ 94 w 171"/>
                <a:gd name="T89" fmla="*/ 78 h 99"/>
                <a:gd name="T90" fmla="*/ 99 w 171"/>
                <a:gd name="T91" fmla="*/ 83 h 99"/>
                <a:gd name="T92" fmla="*/ 107 w 171"/>
                <a:gd name="T93" fmla="*/ 86 h 99"/>
                <a:gd name="T94" fmla="*/ 117 w 171"/>
                <a:gd name="T95" fmla="*/ 86 h 99"/>
                <a:gd name="T96" fmla="*/ 127 w 171"/>
                <a:gd name="T97" fmla="*/ 80 h 99"/>
                <a:gd name="T98" fmla="*/ 132 w 171"/>
                <a:gd name="T99" fmla="*/ 71 h 99"/>
                <a:gd name="T100" fmla="*/ 133 w 171"/>
                <a:gd name="T101" fmla="*/ 62 h 99"/>
                <a:gd name="T102" fmla="*/ 138 w 171"/>
                <a:gd name="T103" fmla="*/ 57 h 99"/>
                <a:gd name="T104" fmla="*/ 143 w 171"/>
                <a:gd name="T105" fmla="*/ 55 h 99"/>
                <a:gd name="T106" fmla="*/ 149 w 171"/>
                <a:gd name="T107" fmla="*/ 55 h 99"/>
                <a:gd name="T108" fmla="*/ 156 w 171"/>
                <a:gd name="T109" fmla="*/ 55 h 99"/>
                <a:gd name="T110" fmla="*/ 163 w 171"/>
                <a:gd name="T111" fmla="*/ 53 h 99"/>
                <a:gd name="T112" fmla="*/ 169 w 171"/>
                <a:gd name="T113" fmla="*/ 47 h 99"/>
                <a:gd name="T114" fmla="*/ 171 w 171"/>
                <a:gd name="T115" fmla="*/ 34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1" h="99">
                  <a:moveTo>
                    <a:pt x="171" y="34"/>
                  </a:moveTo>
                  <a:lnTo>
                    <a:pt x="171" y="31"/>
                  </a:lnTo>
                  <a:lnTo>
                    <a:pt x="170" y="22"/>
                  </a:lnTo>
                  <a:lnTo>
                    <a:pt x="165" y="16"/>
                  </a:lnTo>
                  <a:lnTo>
                    <a:pt x="156" y="17"/>
                  </a:lnTo>
                  <a:lnTo>
                    <a:pt x="145" y="22"/>
                  </a:lnTo>
                  <a:lnTo>
                    <a:pt x="137" y="22"/>
                  </a:lnTo>
                  <a:lnTo>
                    <a:pt x="131" y="17"/>
                  </a:lnTo>
                  <a:lnTo>
                    <a:pt x="127" y="9"/>
                  </a:lnTo>
                  <a:lnTo>
                    <a:pt x="122" y="2"/>
                  </a:lnTo>
                  <a:lnTo>
                    <a:pt x="112" y="0"/>
                  </a:lnTo>
                  <a:lnTo>
                    <a:pt x="102" y="5"/>
                  </a:lnTo>
                  <a:lnTo>
                    <a:pt x="97" y="19"/>
                  </a:lnTo>
                  <a:lnTo>
                    <a:pt x="93" y="29"/>
                  </a:lnTo>
                  <a:lnTo>
                    <a:pt x="85" y="32"/>
                  </a:lnTo>
                  <a:lnTo>
                    <a:pt x="75" y="30"/>
                  </a:lnTo>
                  <a:lnTo>
                    <a:pt x="69" y="20"/>
                  </a:lnTo>
                  <a:lnTo>
                    <a:pt x="65" y="15"/>
                  </a:lnTo>
                  <a:lnTo>
                    <a:pt x="59" y="12"/>
                  </a:lnTo>
                  <a:lnTo>
                    <a:pt x="52" y="12"/>
                  </a:lnTo>
                  <a:lnTo>
                    <a:pt x="47" y="15"/>
                  </a:lnTo>
                  <a:lnTo>
                    <a:pt x="40" y="18"/>
                  </a:lnTo>
                  <a:lnTo>
                    <a:pt x="35" y="24"/>
                  </a:lnTo>
                  <a:lnTo>
                    <a:pt x="31" y="31"/>
                  </a:lnTo>
                  <a:lnTo>
                    <a:pt x="29" y="38"/>
                  </a:lnTo>
                  <a:lnTo>
                    <a:pt x="28" y="52"/>
                  </a:lnTo>
                  <a:lnTo>
                    <a:pt x="24" y="63"/>
                  </a:lnTo>
                  <a:lnTo>
                    <a:pt x="17" y="69"/>
                  </a:lnTo>
                  <a:lnTo>
                    <a:pt x="4" y="65"/>
                  </a:lnTo>
                  <a:lnTo>
                    <a:pt x="0" y="72"/>
                  </a:lnTo>
                  <a:lnTo>
                    <a:pt x="3" y="73"/>
                  </a:lnTo>
                  <a:lnTo>
                    <a:pt x="11" y="76"/>
                  </a:lnTo>
                  <a:lnTo>
                    <a:pt x="20" y="75"/>
                  </a:lnTo>
                  <a:lnTo>
                    <a:pt x="28" y="69"/>
                  </a:lnTo>
                  <a:lnTo>
                    <a:pt x="29" y="73"/>
                  </a:lnTo>
                  <a:lnTo>
                    <a:pt x="32" y="83"/>
                  </a:lnTo>
                  <a:lnTo>
                    <a:pt x="39" y="93"/>
                  </a:lnTo>
                  <a:lnTo>
                    <a:pt x="50" y="99"/>
                  </a:lnTo>
                  <a:lnTo>
                    <a:pt x="62" y="96"/>
                  </a:lnTo>
                  <a:lnTo>
                    <a:pt x="67" y="88"/>
                  </a:lnTo>
                  <a:lnTo>
                    <a:pt x="71" y="80"/>
                  </a:lnTo>
                  <a:lnTo>
                    <a:pt x="75" y="76"/>
                  </a:lnTo>
                  <a:lnTo>
                    <a:pt x="81" y="75"/>
                  </a:lnTo>
                  <a:lnTo>
                    <a:pt x="88" y="76"/>
                  </a:lnTo>
                  <a:lnTo>
                    <a:pt x="94" y="78"/>
                  </a:lnTo>
                  <a:lnTo>
                    <a:pt x="99" y="83"/>
                  </a:lnTo>
                  <a:lnTo>
                    <a:pt x="107" y="86"/>
                  </a:lnTo>
                  <a:lnTo>
                    <a:pt x="117" y="86"/>
                  </a:lnTo>
                  <a:lnTo>
                    <a:pt x="127" y="80"/>
                  </a:lnTo>
                  <a:lnTo>
                    <a:pt x="132" y="71"/>
                  </a:lnTo>
                  <a:lnTo>
                    <a:pt x="133" y="62"/>
                  </a:lnTo>
                  <a:lnTo>
                    <a:pt x="138" y="57"/>
                  </a:lnTo>
                  <a:lnTo>
                    <a:pt x="143" y="55"/>
                  </a:lnTo>
                  <a:lnTo>
                    <a:pt x="149" y="55"/>
                  </a:lnTo>
                  <a:lnTo>
                    <a:pt x="156" y="55"/>
                  </a:lnTo>
                  <a:lnTo>
                    <a:pt x="163" y="53"/>
                  </a:lnTo>
                  <a:lnTo>
                    <a:pt x="169" y="47"/>
                  </a:lnTo>
                  <a:lnTo>
                    <a:pt x="171" y="3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1"/>
            <p:cNvSpPr>
              <a:spLocks/>
            </p:cNvSpPr>
            <p:nvPr/>
          </p:nvSpPr>
          <p:spPr bwMode="auto">
            <a:xfrm>
              <a:off x="2951" y="2288"/>
              <a:ext cx="89" cy="82"/>
            </a:xfrm>
            <a:custGeom>
              <a:avLst/>
              <a:gdLst>
                <a:gd name="T0" fmla="*/ 144 w 179"/>
                <a:gd name="T1" fmla="*/ 58 h 164"/>
                <a:gd name="T2" fmla="*/ 168 w 179"/>
                <a:gd name="T3" fmla="*/ 94 h 164"/>
                <a:gd name="T4" fmla="*/ 153 w 179"/>
                <a:gd name="T5" fmla="*/ 97 h 164"/>
                <a:gd name="T6" fmla="*/ 131 w 179"/>
                <a:gd name="T7" fmla="*/ 164 h 164"/>
                <a:gd name="T8" fmla="*/ 107 w 179"/>
                <a:gd name="T9" fmla="*/ 123 h 164"/>
                <a:gd name="T10" fmla="*/ 73 w 179"/>
                <a:gd name="T11" fmla="*/ 162 h 164"/>
                <a:gd name="T12" fmla="*/ 53 w 179"/>
                <a:gd name="T13" fmla="*/ 126 h 164"/>
                <a:gd name="T14" fmla="*/ 8 w 179"/>
                <a:gd name="T15" fmla="*/ 123 h 164"/>
                <a:gd name="T16" fmla="*/ 26 w 179"/>
                <a:gd name="T17" fmla="*/ 92 h 164"/>
                <a:gd name="T18" fmla="*/ 0 w 179"/>
                <a:gd name="T19" fmla="*/ 57 h 164"/>
                <a:gd name="T20" fmla="*/ 45 w 179"/>
                <a:gd name="T21" fmla="*/ 51 h 164"/>
                <a:gd name="T22" fmla="*/ 21 w 179"/>
                <a:gd name="T23" fmla="*/ 0 h 164"/>
                <a:gd name="T24" fmla="*/ 97 w 179"/>
                <a:gd name="T25" fmla="*/ 17 h 164"/>
                <a:gd name="T26" fmla="*/ 108 w 179"/>
                <a:gd name="T27" fmla="*/ 1 h 164"/>
                <a:gd name="T28" fmla="*/ 137 w 179"/>
                <a:gd name="T29" fmla="*/ 48 h 164"/>
                <a:gd name="T30" fmla="*/ 174 w 179"/>
                <a:gd name="T31" fmla="*/ 26 h 164"/>
                <a:gd name="T32" fmla="*/ 179 w 179"/>
                <a:gd name="T33" fmla="*/ 53 h 164"/>
                <a:gd name="T34" fmla="*/ 144 w 179"/>
                <a:gd name="T35" fmla="*/ 58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9" h="164">
                  <a:moveTo>
                    <a:pt x="144" y="58"/>
                  </a:moveTo>
                  <a:lnTo>
                    <a:pt x="168" y="94"/>
                  </a:lnTo>
                  <a:lnTo>
                    <a:pt x="153" y="97"/>
                  </a:lnTo>
                  <a:lnTo>
                    <a:pt x="131" y="164"/>
                  </a:lnTo>
                  <a:lnTo>
                    <a:pt x="107" y="123"/>
                  </a:lnTo>
                  <a:lnTo>
                    <a:pt x="73" y="162"/>
                  </a:lnTo>
                  <a:lnTo>
                    <a:pt x="53" y="126"/>
                  </a:lnTo>
                  <a:lnTo>
                    <a:pt x="8" y="123"/>
                  </a:lnTo>
                  <a:lnTo>
                    <a:pt x="26" y="92"/>
                  </a:lnTo>
                  <a:lnTo>
                    <a:pt x="0" y="57"/>
                  </a:lnTo>
                  <a:lnTo>
                    <a:pt x="45" y="51"/>
                  </a:lnTo>
                  <a:lnTo>
                    <a:pt x="21" y="0"/>
                  </a:lnTo>
                  <a:lnTo>
                    <a:pt x="97" y="17"/>
                  </a:lnTo>
                  <a:lnTo>
                    <a:pt x="108" y="1"/>
                  </a:lnTo>
                  <a:lnTo>
                    <a:pt x="137" y="48"/>
                  </a:lnTo>
                  <a:lnTo>
                    <a:pt x="174" y="26"/>
                  </a:lnTo>
                  <a:lnTo>
                    <a:pt x="179" y="53"/>
                  </a:lnTo>
                  <a:lnTo>
                    <a:pt x="144" y="5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203" y="2284"/>
              <a:ext cx="61" cy="58"/>
            </a:xfrm>
            <a:custGeom>
              <a:avLst/>
              <a:gdLst>
                <a:gd name="T0" fmla="*/ 96 w 122"/>
                <a:gd name="T1" fmla="*/ 28 h 116"/>
                <a:gd name="T2" fmla="*/ 122 w 122"/>
                <a:gd name="T3" fmla="*/ 43 h 116"/>
                <a:gd name="T4" fmla="*/ 113 w 122"/>
                <a:gd name="T5" fmla="*/ 50 h 116"/>
                <a:gd name="T6" fmla="*/ 120 w 122"/>
                <a:gd name="T7" fmla="*/ 100 h 116"/>
                <a:gd name="T8" fmla="*/ 91 w 122"/>
                <a:gd name="T9" fmla="*/ 80 h 116"/>
                <a:gd name="T10" fmla="*/ 82 w 122"/>
                <a:gd name="T11" fmla="*/ 116 h 116"/>
                <a:gd name="T12" fmla="*/ 59 w 122"/>
                <a:gd name="T13" fmla="*/ 100 h 116"/>
                <a:gd name="T14" fmla="*/ 29 w 122"/>
                <a:gd name="T15" fmla="*/ 110 h 116"/>
                <a:gd name="T16" fmla="*/ 31 w 122"/>
                <a:gd name="T17" fmla="*/ 85 h 116"/>
                <a:gd name="T18" fmla="*/ 4 w 122"/>
                <a:gd name="T19" fmla="*/ 71 h 116"/>
                <a:gd name="T20" fmla="*/ 30 w 122"/>
                <a:gd name="T21" fmla="*/ 54 h 116"/>
                <a:gd name="T22" fmla="*/ 0 w 122"/>
                <a:gd name="T23" fmla="*/ 28 h 116"/>
                <a:gd name="T24" fmla="*/ 53 w 122"/>
                <a:gd name="T25" fmla="*/ 17 h 116"/>
                <a:gd name="T26" fmla="*/ 56 w 122"/>
                <a:gd name="T27" fmla="*/ 3 h 116"/>
                <a:gd name="T28" fmla="*/ 88 w 122"/>
                <a:gd name="T29" fmla="*/ 24 h 116"/>
                <a:gd name="T30" fmla="*/ 105 w 122"/>
                <a:gd name="T31" fmla="*/ 0 h 116"/>
                <a:gd name="T32" fmla="*/ 117 w 122"/>
                <a:gd name="T33" fmla="*/ 15 h 116"/>
                <a:gd name="T34" fmla="*/ 96 w 122"/>
                <a:gd name="T35" fmla="*/ 28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2" h="116">
                  <a:moveTo>
                    <a:pt x="96" y="28"/>
                  </a:moveTo>
                  <a:lnTo>
                    <a:pt x="122" y="43"/>
                  </a:lnTo>
                  <a:lnTo>
                    <a:pt x="113" y="50"/>
                  </a:lnTo>
                  <a:lnTo>
                    <a:pt x="120" y="100"/>
                  </a:lnTo>
                  <a:lnTo>
                    <a:pt x="91" y="80"/>
                  </a:lnTo>
                  <a:lnTo>
                    <a:pt x="82" y="116"/>
                  </a:lnTo>
                  <a:lnTo>
                    <a:pt x="59" y="100"/>
                  </a:lnTo>
                  <a:lnTo>
                    <a:pt x="29" y="110"/>
                  </a:lnTo>
                  <a:lnTo>
                    <a:pt x="31" y="85"/>
                  </a:lnTo>
                  <a:lnTo>
                    <a:pt x="4" y="71"/>
                  </a:lnTo>
                  <a:lnTo>
                    <a:pt x="30" y="54"/>
                  </a:lnTo>
                  <a:lnTo>
                    <a:pt x="0" y="28"/>
                  </a:lnTo>
                  <a:lnTo>
                    <a:pt x="53" y="17"/>
                  </a:lnTo>
                  <a:lnTo>
                    <a:pt x="56" y="3"/>
                  </a:lnTo>
                  <a:lnTo>
                    <a:pt x="88" y="24"/>
                  </a:lnTo>
                  <a:lnTo>
                    <a:pt x="105" y="0"/>
                  </a:lnTo>
                  <a:lnTo>
                    <a:pt x="117" y="15"/>
                  </a:lnTo>
                  <a:lnTo>
                    <a:pt x="96" y="28"/>
                  </a:lnTo>
                  <a:close/>
                </a:path>
              </a:pathLst>
            </a:custGeom>
            <a:solidFill>
              <a:srgbClr val="7AD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3"/>
            <p:cNvSpPr>
              <a:spLocks/>
            </p:cNvSpPr>
            <p:nvPr/>
          </p:nvSpPr>
          <p:spPr bwMode="auto">
            <a:xfrm>
              <a:off x="3029" y="2410"/>
              <a:ext cx="83" cy="88"/>
            </a:xfrm>
            <a:custGeom>
              <a:avLst/>
              <a:gdLst>
                <a:gd name="T0" fmla="*/ 52 w 166"/>
                <a:gd name="T1" fmla="*/ 33 h 176"/>
                <a:gd name="T2" fmla="*/ 80 w 166"/>
                <a:gd name="T3" fmla="*/ 3 h 176"/>
                <a:gd name="T4" fmla="*/ 87 w 166"/>
                <a:gd name="T5" fmla="*/ 18 h 176"/>
                <a:gd name="T6" fmla="*/ 157 w 166"/>
                <a:gd name="T7" fmla="*/ 27 h 176"/>
                <a:gd name="T8" fmla="*/ 121 w 166"/>
                <a:gd name="T9" fmla="*/ 58 h 176"/>
                <a:gd name="T10" fmla="*/ 166 w 166"/>
                <a:gd name="T11" fmla="*/ 85 h 176"/>
                <a:gd name="T12" fmla="*/ 134 w 166"/>
                <a:gd name="T13" fmla="*/ 111 h 176"/>
                <a:gd name="T14" fmla="*/ 139 w 166"/>
                <a:gd name="T15" fmla="*/ 155 h 176"/>
                <a:gd name="T16" fmla="*/ 105 w 166"/>
                <a:gd name="T17" fmla="*/ 144 h 176"/>
                <a:gd name="T18" fmla="*/ 75 w 166"/>
                <a:gd name="T19" fmla="*/ 176 h 176"/>
                <a:gd name="T20" fmla="*/ 62 w 166"/>
                <a:gd name="T21" fmla="*/ 132 h 176"/>
                <a:gd name="T22" fmla="*/ 15 w 166"/>
                <a:gd name="T23" fmla="*/ 165 h 176"/>
                <a:gd name="T24" fmla="*/ 18 w 166"/>
                <a:gd name="T25" fmla="*/ 87 h 176"/>
                <a:gd name="T26" fmla="*/ 0 w 166"/>
                <a:gd name="T27" fmla="*/ 79 h 176"/>
                <a:gd name="T28" fmla="*/ 42 w 166"/>
                <a:gd name="T29" fmla="*/ 42 h 176"/>
                <a:gd name="T30" fmla="*/ 14 w 166"/>
                <a:gd name="T31" fmla="*/ 10 h 176"/>
                <a:gd name="T32" fmla="*/ 39 w 166"/>
                <a:gd name="T33" fmla="*/ 0 h 176"/>
                <a:gd name="T34" fmla="*/ 52 w 166"/>
                <a:gd name="T35" fmla="*/ 3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6" h="176">
                  <a:moveTo>
                    <a:pt x="52" y="33"/>
                  </a:moveTo>
                  <a:lnTo>
                    <a:pt x="80" y="3"/>
                  </a:lnTo>
                  <a:lnTo>
                    <a:pt x="87" y="18"/>
                  </a:lnTo>
                  <a:lnTo>
                    <a:pt x="157" y="27"/>
                  </a:lnTo>
                  <a:lnTo>
                    <a:pt x="121" y="58"/>
                  </a:lnTo>
                  <a:lnTo>
                    <a:pt x="166" y="85"/>
                  </a:lnTo>
                  <a:lnTo>
                    <a:pt x="134" y="111"/>
                  </a:lnTo>
                  <a:lnTo>
                    <a:pt x="139" y="155"/>
                  </a:lnTo>
                  <a:lnTo>
                    <a:pt x="105" y="144"/>
                  </a:lnTo>
                  <a:lnTo>
                    <a:pt x="75" y="176"/>
                  </a:lnTo>
                  <a:lnTo>
                    <a:pt x="62" y="132"/>
                  </a:lnTo>
                  <a:lnTo>
                    <a:pt x="15" y="165"/>
                  </a:lnTo>
                  <a:lnTo>
                    <a:pt x="18" y="87"/>
                  </a:lnTo>
                  <a:lnTo>
                    <a:pt x="0" y="79"/>
                  </a:lnTo>
                  <a:lnTo>
                    <a:pt x="42" y="42"/>
                  </a:lnTo>
                  <a:lnTo>
                    <a:pt x="14" y="10"/>
                  </a:lnTo>
                  <a:lnTo>
                    <a:pt x="39" y="0"/>
                  </a:lnTo>
                  <a:lnTo>
                    <a:pt x="52" y="33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4"/>
            <p:cNvSpPr>
              <a:spLocks/>
            </p:cNvSpPr>
            <p:nvPr/>
          </p:nvSpPr>
          <p:spPr bwMode="auto">
            <a:xfrm>
              <a:off x="2921" y="2394"/>
              <a:ext cx="87" cy="49"/>
            </a:xfrm>
            <a:custGeom>
              <a:avLst/>
              <a:gdLst>
                <a:gd name="T0" fmla="*/ 174 w 174"/>
                <a:gd name="T1" fmla="*/ 34 h 97"/>
                <a:gd name="T2" fmla="*/ 174 w 174"/>
                <a:gd name="T3" fmla="*/ 31 h 97"/>
                <a:gd name="T4" fmla="*/ 173 w 174"/>
                <a:gd name="T5" fmla="*/ 21 h 97"/>
                <a:gd name="T6" fmla="*/ 168 w 174"/>
                <a:gd name="T7" fmla="*/ 16 h 97"/>
                <a:gd name="T8" fmla="*/ 159 w 174"/>
                <a:gd name="T9" fmla="*/ 17 h 97"/>
                <a:gd name="T10" fmla="*/ 148 w 174"/>
                <a:gd name="T11" fmla="*/ 20 h 97"/>
                <a:gd name="T12" fmla="*/ 140 w 174"/>
                <a:gd name="T13" fmla="*/ 20 h 97"/>
                <a:gd name="T14" fmla="*/ 133 w 174"/>
                <a:gd name="T15" fmla="*/ 17 h 97"/>
                <a:gd name="T16" fmla="*/ 129 w 174"/>
                <a:gd name="T17" fmla="*/ 9 h 97"/>
                <a:gd name="T18" fmla="*/ 123 w 174"/>
                <a:gd name="T19" fmla="*/ 1 h 97"/>
                <a:gd name="T20" fmla="*/ 114 w 174"/>
                <a:gd name="T21" fmla="*/ 0 h 97"/>
                <a:gd name="T22" fmla="*/ 105 w 174"/>
                <a:gd name="T23" fmla="*/ 5 h 97"/>
                <a:gd name="T24" fmla="*/ 99 w 174"/>
                <a:gd name="T25" fmla="*/ 19 h 97"/>
                <a:gd name="T26" fmla="*/ 96 w 174"/>
                <a:gd name="T27" fmla="*/ 28 h 97"/>
                <a:gd name="T28" fmla="*/ 87 w 174"/>
                <a:gd name="T29" fmla="*/ 32 h 97"/>
                <a:gd name="T30" fmla="*/ 77 w 174"/>
                <a:gd name="T31" fmla="*/ 30 h 97"/>
                <a:gd name="T32" fmla="*/ 71 w 174"/>
                <a:gd name="T33" fmla="*/ 20 h 97"/>
                <a:gd name="T34" fmla="*/ 67 w 174"/>
                <a:gd name="T35" fmla="*/ 15 h 97"/>
                <a:gd name="T36" fmla="*/ 61 w 174"/>
                <a:gd name="T37" fmla="*/ 12 h 97"/>
                <a:gd name="T38" fmla="*/ 54 w 174"/>
                <a:gd name="T39" fmla="*/ 12 h 97"/>
                <a:gd name="T40" fmla="*/ 48 w 174"/>
                <a:gd name="T41" fmla="*/ 15 h 97"/>
                <a:gd name="T42" fmla="*/ 42 w 174"/>
                <a:gd name="T43" fmla="*/ 18 h 97"/>
                <a:gd name="T44" fmla="*/ 36 w 174"/>
                <a:gd name="T45" fmla="*/ 24 h 97"/>
                <a:gd name="T46" fmla="*/ 33 w 174"/>
                <a:gd name="T47" fmla="*/ 31 h 97"/>
                <a:gd name="T48" fmla="*/ 31 w 174"/>
                <a:gd name="T49" fmla="*/ 38 h 97"/>
                <a:gd name="T50" fmla="*/ 30 w 174"/>
                <a:gd name="T51" fmla="*/ 51 h 97"/>
                <a:gd name="T52" fmla="*/ 26 w 174"/>
                <a:gd name="T53" fmla="*/ 63 h 97"/>
                <a:gd name="T54" fmla="*/ 18 w 174"/>
                <a:gd name="T55" fmla="*/ 69 h 97"/>
                <a:gd name="T56" fmla="*/ 5 w 174"/>
                <a:gd name="T57" fmla="*/ 65 h 97"/>
                <a:gd name="T58" fmla="*/ 0 w 174"/>
                <a:gd name="T59" fmla="*/ 72 h 97"/>
                <a:gd name="T60" fmla="*/ 4 w 174"/>
                <a:gd name="T61" fmla="*/ 73 h 97"/>
                <a:gd name="T62" fmla="*/ 12 w 174"/>
                <a:gd name="T63" fmla="*/ 76 h 97"/>
                <a:gd name="T64" fmla="*/ 22 w 174"/>
                <a:gd name="T65" fmla="*/ 74 h 97"/>
                <a:gd name="T66" fmla="*/ 30 w 174"/>
                <a:gd name="T67" fmla="*/ 69 h 97"/>
                <a:gd name="T68" fmla="*/ 30 w 174"/>
                <a:gd name="T69" fmla="*/ 73 h 97"/>
                <a:gd name="T70" fmla="*/ 34 w 174"/>
                <a:gd name="T71" fmla="*/ 83 h 97"/>
                <a:gd name="T72" fmla="*/ 39 w 174"/>
                <a:gd name="T73" fmla="*/ 93 h 97"/>
                <a:gd name="T74" fmla="*/ 52 w 174"/>
                <a:gd name="T75" fmla="*/ 97 h 97"/>
                <a:gd name="T76" fmla="*/ 64 w 174"/>
                <a:gd name="T77" fmla="*/ 95 h 97"/>
                <a:gd name="T78" fmla="*/ 69 w 174"/>
                <a:gd name="T79" fmla="*/ 88 h 97"/>
                <a:gd name="T80" fmla="*/ 72 w 174"/>
                <a:gd name="T81" fmla="*/ 80 h 97"/>
                <a:gd name="T82" fmla="*/ 76 w 174"/>
                <a:gd name="T83" fmla="*/ 76 h 97"/>
                <a:gd name="T84" fmla="*/ 83 w 174"/>
                <a:gd name="T85" fmla="*/ 74 h 97"/>
                <a:gd name="T86" fmla="*/ 89 w 174"/>
                <a:gd name="T87" fmla="*/ 76 h 97"/>
                <a:gd name="T88" fmla="*/ 96 w 174"/>
                <a:gd name="T89" fmla="*/ 78 h 97"/>
                <a:gd name="T90" fmla="*/ 102 w 174"/>
                <a:gd name="T91" fmla="*/ 83 h 97"/>
                <a:gd name="T92" fmla="*/ 109 w 174"/>
                <a:gd name="T93" fmla="*/ 86 h 97"/>
                <a:gd name="T94" fmla="*/ 120 w 174"/>
                <a:gd name="T95" fmla="*/ 86 h 97"/>
                <a:gd name="T96" fmla="*/ 129 w 174"/>
                <a:gd name="T97" fmla="*/ 80 h 97"/>
                <a:gd name="T98" fmla="*/ 134 w 174"/>
                <a:gd name="T99" fmla="*/ 71 h 97"/>
                <a:gd name="T100" fmla="*/ 136 w 174"/>
                <a:gd name="T101" fmla="*/ 62 h 97"/>
                <a:gd name="T102" fmla="*/ 141 w 174"/>
                <a:gd name="T103" fmla="*/ 57 h 97"/>
                <a:gd name="T104" fmla="*/ 147 w 174"/>
                <a:gd name="T105" fmla="*/ 55 h 97"/>
                <a:gd name="T106" fmla="*/ 152 w 174"/>
                <a:gd name="T107" fmla="*/ 55 h 97"/>
                <a:gd name="T108" fmla="*/ 159 w 174"/>
                <a:gd name="T109" fmla="*/ 55 h 97"/>
                <a:gd name="T110" fmla="*/ 165 w 174"/>
                <a:gd name="T111" fmla="*/ 53 h 97"/>
                <a:gd name="T112" fmla="*/ 171 w 174"/>
                <a:gd name="T113" fmla="*/ 47 h 97"/>
                <a:gd name="T114" fmla="*/ 174 w 174"/>
                <a:gd name="T115" fmla="*/ 34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74" h="97">
                  <a:moveTo>
                    <a:pt x="174" y="34"/>
                  </a:moveTo>
                  <a:lnTo>
                    <a:pt x="174" y="31"/>
                  </a:lnTo>
                  <a:lnTo>
                    <a:pt x="173" y="21"/>
                  </a:lnTo>
                  <a:lnTo>
                    <a:pt x="168" y="16"/>
                  </a:lnTo>
                  <a:lnTo>
                    <a:pt x="159" y="17"/>
                  </a:lnTo>
                  <a:lnTo>
                    <a:pt x="148" y="20"/>
                  </a:lnTo>
                  <a:lnTo>
                    <a:pt x="140" y="20"/>
                  </a:lnTo>
                  <a:lnTo>
                    <a:pt x="133" y="17"/>
                  </a:lnTo>
                  <a:lnTo>
                    <a:pt x="129" y="9"/>
                  </a:lnTo>
                  <a:lnTo>
                    <a:pt x="123" y="1"/>
                  </a:lnTo>
                  <a:lnTo>
                    <a:pt x="114" y="0"/>
                  </a:lnTo>
                  <a:lnTo>
                    <a:pt x="105" y="5"/>
                  </a:lnTo>
                  <a:lnTo>
                    <a:pt x="99" y="19"/>
                  </a:lnTo>
                  <a:lnTo>
                    <a:pt x="96" y="28"/>
                  </a:lnTo>
                  <a:lnTo>
                    <a:pt x="87" y="32"/>
                  </a:lnTo>
                  <a:lnTo>
                    <a:pt x="77" y="30"/>
                  </a:lnTo>
                  <a:lnTo>
                    <a:pt x="71" y="20"/>
                  </a:lnTo>
                  <a:lnTo>
                    <a:pt x="67" y="15"/>
                  </a:lnTo>
                  <a:lnTo>
                    <a:pt x="61" y="12"/>
                  </a:lnTo>
                  <a:lnTo>
                    <a:pt x="54" y="12"/>
                  </a:lnTo>
                  <a:lnTo>
                    <a:pt x="48" y="15"/>
                  </a:lnTo>
                  <a:lnTo>
                    <a:pt x="42" y="18"/>
                  </a:lnTo>
                  <a:lnTo>
                    <a:pt x="36" y="24"/>
                  </a:lnTo>
                  <a:lnTo>
                    <a:pt x="33" y="31"/>
                  </a:lnTo>
                  <a:lnTo>
                    <a:pt x="31" y="38"/>
                  </a:lnTo>
                  <a:lnTo>
                    <a:pt x="30" y="51"/>
                  </a:lnTo>
                  <a:lnTo>
                    <a:pt x="26" y="63"/>
                  </a:lnTo>
                  <a:lnTo>
                    <a:pt x="18" y="69"/>
                  </a:lnTo>
                  <a:lnTo>
                    <a:pt x="5" y="65"/>
                  </a:lnTo>
                  <a:lnTo>
                    <a:pt x="0" y="72"/>
                  </a:lnTo>
                  <a:lnTo>
                    <a:pt x="4" y="73"/>
                  </a:lnTo>
                  <a:lnTo>
                    <a:pt x="12" y="76"/>
                  </a:lnTo>
                  <a:lnTo>
                    <a:pt x="22" y="74"/>
                  </a:lnTo>
                  <a:lnTo>
                    <a:pt x="30" y="69"/>
                  </a:lnTo>
                  <a:lnTo>
                    <a:pt x="30" y="73"/>
                  </a:lnTo>
                  <a:lnTo>
                    <a:pt x="34" y="83"/>
                  </a:lnTo>
                  <a:lnTo>
                    <a:pt x="39" y="93"/>
                  </a:lnTo>
                  <a:lnTo>
                    <a:pt x="52" y="97"/>
                  </a:lnTo>
                  <a:lnTo>
                    <a:pt x="64" y="95"/>
                  </a:lnTo>
                  <a:lnTo>
                    <a:pt x="69" y="88"/>
                  </a:lnTo>
                  <a:lnTo>
                    <a:pt x="72" y="80"/>
                  </a:lnTo>
                  <a:lnTo>
                    <a:pt x="76" y="76"/>
                  </a:lnTo>
                  <a:lnTo>
                    <a:pt x="83" y="74"/>
                  </a:lnTo>
                  <a:lnTo>
                    <a:pt x="89" y="76"/>
                  </a:lnTo>
                  <a:lnTo>
                    <a:pt x="96" y="78"/>
                  </a:lnTo>
                  <a:lnTo>
                    <a:pt x="102" y="83"/>
                  </a:lnTo>
                  <a:lnTo>
                    <a:pt x="109" y="86"/>
                  </a:lnTo>
                  <a:lnTo>
                    <a:pt x="120" y="86"/>
                  </a:lnTo>
                  <a:lnTo>
                    <a:pt x="129" y="80"/>
                  </a:lnTo>
                  <a:lnTo>
                    <a:pt x="134" y="71"/>
                  </a:lnTo>
                  <a:lnTo>
                    <a:pt x="136" y="62"/>
                  </a:lnTo>
                  <a:lnTo>
                    <a:pt x="141" y="57"/>
                  </a:lnTo>
                  <a:lnTo>
                    <a:pt x="147" y="55"/>
                  </a:lnTo>
                  <a:lnTo>
                    <a:pt x="152" y="55"/>
                  </a:lnTo>
                  <a:lnTo>
                    <a:pt x="159" y="55"/>
                  </a:lnTo>
                  <a:lnTo>
                    <a:pt x="165" y="53"/>
                  </a:lnTo>
                  <a:lnTo>
                    <a:pt x="171" y="47"/>
                  </a:lnTo>
                  <a:lnTo>
                    <a:pt x="174" y="34"/>
                  </a:lnTo>
                  <a:close/>
                </a:path>
              </a:pathLst>
            </a:custGeom>
            <a:solidFill>
              <a:srgbClr val="C1C4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24" name="Group 68"/>
          <p:cNvGrpSpPr>
            <a:grpSpLocks noChangeAspect="1"/>
          </p:cNvGrpSpPr>
          <p:nvPr/>
        </p:nvGrpSpPr>
        <p:grpSpPr bwMode="auto">
          <a:xfrm>
            <a:off x="109872" y="3958762"/>
            <a:ext cx="1709425" cy="1752600"/>
            <a:chOff x="2309" y="1608"/>
            <a:chExt cx="1142" cy="1104"/>
          </a:xfrm>
        </p:grpSpPr>
        <p:sp>
          <p:nvSpPr>
            <p:cNvPr id="1025" name="AutoShape 67"/>
            <p:cNvSpPr>
              <a:spLocks noChangeAspect="1" noChangeArrowheads="1" noTextEdit="1"/>
            </p:cNvSpPr>
            <p:nvPr/>
          </p:nvSpPr>
          <p:spPr bwMode="auto">
            <a:xfrm>
              <a:off x="2309" y="1608"/>
              <a:ext cx="1142" cy="11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73"/>
            <p:cNvSpPr>
              <a:spLocks/>
            </p:cNvSpPr>
            <p:nvPr/>
          </p:nvSpPr>
          <p:spPr bwMode="auto">
            <a:xfrm>
              <a:off x="3070" y="2408"/>
              <a:ext cx="25" cy="38"/>
            </a:xfrm>
            <a:custGeom>
              <a:avLst/>
              <a:gdLst>
                <a:gd name="T0" fmla="*/ 38 w 49"/>
                <a:gd name="T1" fmla="*/ 76 h 76"/>
                <a:gd name="T2" fmla="*/ 39 w 49"/>
                <a:gd name="T3" fmla="*/ 72 h 76"/>
                <a:gd name="T4" fmla="*/ 40 w 49"/>
                <a:gd name="T5" fmla="*/ 70 h 76"/>
                <a:gd name="T6" fmla="*/ 42 w 49"/>
                <a:gd name="T7" fmla="*/ 68 h 76"/>
                <a:gd name="T8" fmla="*/ 43 w 49"/>
                <a:gd name="T9" fmla="*/ 65 h 76"/>
                <a:gd name="T10" fmla="*/ 43 w 49"/>
                <a:gd name="T11" fmla="*/ 65 h 76"/>
                <a:gd name="T12" fmla="*/ 43 w 49"/>
                <a:gd name="T13" fmla="*/ 65 h 76"/>
                <a:gd name="T14" fmla="*/ 43 w 49"/>
                <a:gd name="T15" fmla="*/ 67 h 76"/>
                <a:gd name="T16" fmla="*/ 43 w 49"/>
                <a:gd name="T17" fmla="*/ 67 h 76"/>
                <a:gd name="T18" fmla="*/ 49 w 49"/>
                <a:gd name="T19" fmla="*/ 39 h 76"/>
                <a:gd name="T20" fmla="*/ 9 w 49"/>
                <a:gd name="T21" fmla="*/ 0 h 76"/>
                <a:gd name="T22" fmla="*/ 7 w 49"/>
                <a:gd name="T23" fmla="*/ 2 h 76"/>
                <a:gd name="T24" fmla="*/ 4 w 49"/>
                <a:gd name="T25" fmla="*/ 3 h 76"/>
                <a:gd name="T26" fmla="*/ 2 w 49"/>
                <a:gd name="T27" fmla="*/ 5 h 76"/>
                <a:gd name="T28" fmla="*/ 0 w 49"/>
                <a:gd name="T29" fmla="*/ 8 h 76"/>
                <a:gd name="T30" fmla="*/ 32 w 49"/>
                <a:gd name="T31" fmla="*/ 37 h 76"/>
                <a:gd name="T32" fmla="*/ 38 w 49"/>
                <a:gd name="T33" fmla="*/ 7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9" h="76">
                  <a:moveTo>
                    <a:pt x="38" y="76"/>
                  </a:moveTo>
                  <a:lnTo>
                    <a:pt x="39" y="72"/>
                  </a:lnTo>
                  <a:lnTo>
                    <a:pt x="40" y="70"/>
                  </a:lnTo>
                  <a:lnTo>
                    <a:pt x="42" y="68"/>
                  </a:lnTo>
                  <a:lnTo>
                    <a:pt x="43" y="65"/>
                  </a:lnTo>
                  <a:lnTo>
                    <a:pt x="43" y="65"/>
                  </a:lnTo>
                  <a:lnTo>
                    <a:pt x="43" y="65"/>
                  </a:lnTo>
                  <a:lnTo>
                    <a:pt x="43" y="67"/>
                  </a:lnTo>
                  <a:lnTo>
                    <a:pt x="43" y="67"/>
                  </a:lnTo>
                  <a:lnTo>
                    <a:pt x="49" y="39"/>
                  </a:lnTo>
                  <a:lnTo>
                    <a:pt x="9" y="0"/>
                  </a:lnTo>
                  <a:lnTo>
                    <a:pt x="7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0" y="8"/>
                  </a:lnTo>
                  <a:lnTo>
                    <a:pt x="32" y="37"/>
                  </a:lnTo>
                  <a:lnTo>
                    <a:pt x="38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4"/>
            <p:cNvSpPr>
              <a:spLocks/>
            </p:cNvSpPr>
            <p:nvPr/>
          </p:nvSpPr>
          <p:spPr bwMode="auto">
            <a:xfrm>
              <a:off x="3053" y="2404"/>
              <a:ext cx="106" cy="143"/>
            </a:xfrm>
            <a:custGeom>
              <a:avLst/>
              <a:gdLst>
                <a:gd name="T0" fmla="*/ 148 w 212"/>
                <a:gd name="T1" fmla="*/ 1 h 285"/>
                <a:gd name="T2" fmla="*/ 146 w 212"/>
                <a:gd name="T3" fmla="*/ 1 h 285"/>
                <a:gd name="T4" fmla="*/ 146 w 212"/>
                <a:gd name="T5" fmla="*/ 0 h 285"/>
                <a:gd name="T6" fmla="*/ 68 w 212"/>
                <a:gd name="T7" fmla="*/ 1 h 285"/>
                <a:gd name="T8" fmla="*/ 67 w 212"/>
                <a:gd name="T9" fmla="*/ 1 h 285"/>
                <a:gd name="T10" fmla="*/ 65 w 212"/>
                <a:gd name="T11" fmla="*/ 1 h 285"/>
                <a:gd name="T12" fmla="*/ 54 w 212"/>
                <a:gd name="T13" fmla="*/ 2 h 285"/>
                <a:gd name="T14" fmla="*/ 44 w 212"/>
                <a:gd name="T15" fmla="*/ 8 h 285"/>
                <a:gd name="T16" fmla="*/ 78 w 212"/>
                <a:gd name="T17" fmla="*/ 75 h 285"/>
                <a:gd name="T18" fmla="*/ 88 w 212"/>
                <a:gd name="T19" fmla="*/ 102 h 285"/>
                <a:gd name="T20" fmla="*/ 91 w 212"/>
                <a:gd name="T21" fmla="*/ 141 h 285"/>
                <a:gd name="T22" fmla="*/ 88 w 212"/>
                <a:gd name="T23" fmla="*/ 183 h 285"/>
                <a:gd name="T24" fmla="*/ 77 w 212"/>
                <a:gd name="T25" fmla="*/ 212 h 285"/>
                <a:gd name="T26" fmla="*/ 62 w 212"/>
                <a:gd name="T27" fmla="*/ 136 h 285"/>
                <a:gd name="T28" fmla="*/ 73 w 212"/>
                <a:gd name="T29" fmla="*/ 84 h 285"/>
                <a:gd name="T30" fmla="*/ 35 w 212"/>
                <a:gd name="T31" fmla="*/ 16 h 285"/>
                <a:gd name="T32" fmla="*/ 21 w 212"/>
                <a:gd name="T33" fmla="*/ 38 h 285"/>
                <a:gd name="T34" fmla="*/ 9 w 212"/>
                <a:gd name="T35" fmla="*/ 68 h 285"/>
                <a:gd name="T36" fmla="*/ 2 w 212"/>
                <a:gd name="T37" fmla="*/ 103 h 285"/>
                <a:gd name="T38" fmla="*/ 0 w 212"/>
                <a:gd name="T39" fmla="*/ 143 h 285"/>
                <a:gd name="T40" fmla="*/ 5 w 212"/>
                <a:gd name="T41" fmla="*/ 198 h 285"/>
                <a:gd name="T42" fmla="*/ 19 w 212"/>
                <a:gd name="T43" fmla="*/ 243 h 285"/>
                <a:gd name="T44" fmla="*/ 39 w 212"/>
                <a:gd name="T45" fmla="*/ 274 h 285"/>
                <a:gd name="T46" fmla="*/ 65 w 212"/>
                <a:gd name="T47" fmla="*/ 285 h 285"/>
                <a:gd name="T48" fmla="*/ 67 w 212"/>
                <a:gd name="T49" fmla="*/ 285 h 285"/>
                <a:gd name="T50" fmla="*/ 68 w 212"/>
                <a:gd name="T51" fmla="*/ 284 h 285"/>
                <a:gd name="T52" fmla="*/ 151 w 212"/>
                <a:gd name="T53" fmla="*/ 285 h 285"/>
                <a:gd name="T54" fmla="*/ 164 w 212"/>
                <a:gd name="T55" fmla="*/ 281 h 285"/>
                <a:gd name="T56" fmla="*/ 186 w 212"/>
                <a:gd name="T57" fmla="*/ 258 h 285"/>
                <a:gd name="T58" fmla="*/ 202 w 212"/>
                <a:gd name="T59" fmla="*/ 220 h 285"/>
                <a:gd name="T60" fmla="*/ 211 w 212"/>
                <a:gd name="T61" fmla="*/ 170 h 285"/>
                <a:gd name="T62" fmla="*/ 211 w 212"/>
                <a:gd name="T63" fmla="*/ 114 h 285"/>
                <a:gd name="T64" fmla="*/ 201 w 212"/>
                <a:gd name="T65" fmla="*/ 63 h 285"/>
                <a:gd name="T66" fmla="*/ 183 w 212"/>
                <a:gd name="T67" fmla="*/ 25 h 285"/>
                <a:gd name="T68" fmla="*/ 160 w 212"/>
                <a:gd name="T69" fmla="*/ 3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12" h="285">
                  <a:moveTo>
                    <a:pt x="148" y="1"/>
                  </a:moveTo>
                  <a:lnTo>
                    <a:pt x="148" y="1"/>
                  </a:lnTo>
                  <a:lnTo>
                    <a:pt x="148" y="1"/>
                  </a:lnTo>
                  <a:lnTo>
                    <a:pt x="146" y="1"/>
                  </a:lnTo>
                  <a:lnTo>
                    <a:pt x="146" y="1"/>
                  </a:lnTo>
                  <a:lnTo>
                    <a:pt x="146" y="0"/>
                  </a:lnTo>
                  <a:lnTo>
                    <a:pt x="68" y="0"/>
                  </a:lnTo>
                  <a:lnTo>
                    <a:pt x="68" y="1"/>
                  </a:lnTo>
                  <a:lnTo>
                    <a:pt x="67" y="1"/>
                  </a:lnTo>
                  <a:lnTo>
                    <a:pt x="67" y="1"/>
                  </a:lnTo>
                  <a:lnTo>
                    <a:pt x="66" y="1"/>
                  </a:lnTo>
                  <a:lnTo>
                    <a:pt x="65" y="1"/>
                  </a:lnTo>
                  <a:lnTo>
                    <a:pt x="60" y="1"/>
                  </a:lnTo>
                  <a:lnTo>
                    <a:pt x="54" y="2"/>
                  </a:lnTo>
                  <a:lnTo>
                    <a:pt x="50" y="4"/>
                  </a:lnTo>
                  <a:lnTo>
                    <a:pt x="44" y="8"/>
                  </a:lnTo>
                  <a:lnTo>
                    <a:pt x="84" y="47"/>
                  </a:lnTo>
                  <a:lnTo>
                    <a:pt x="78" y="75"/>
                  </a:lnTo>
                  <a:lnTo>
                    <a:pt x="83" y="87"/>
                  </a:lnTo>
                  <a:lnTo>
                    <a:pt x="88" y="102"/>
                  </a:lnTo>
                  <a:lnTo>
                    <a:pt x="90" y="121"/>
                  </a:lnTo>
                  <a:lnTo>
                    <a:pt x="91" y="141"/>
                  </a:lnTo>
                  <a:lnTo>
                    <a:pt x="90" y="163"/>
                  </a:lnTo>
                  <a:lnTo>
                    <a:pt x="88" y="183"/>
                  </a:lnTo>
                  <a:lnTo>
                    <a:pt x="83" y="200"/>
                  </a:lnTo>
                  <a:lnTo>
                    <a:pt x="77" y="212"/>
                  </a:lnTo>
                  <a:lnTo>
                    <a:pt x="66" y="171"/>
                  </a:lnTo>
                  <a:lnTo>
                    <a:pt x="62" y="136"/>
                  </a:lnTo>
                  <a:lnTo>
                    <a:pt x="66" y="106"/>
                  </a:lnTo>
                  <a:lnTo>
                    <a:pt x="73" y="84"/>
                  </a:lnTo>
                  <a:lnTo>
                    <a:pt x="67" y="45"/>
                  </a:lnTo>
                  <a:lnTo>
                    <a:pt x="35" y="16"/>
                  </a:lnTo>
                  <a:lnTo>
                    <a:pt x="28" y="26"/>
                  </a:lnTo>
                  <a:lnTo>
                    <a:pt x="21" y="38"/>
                  </a:lnTo>
                  <a:lnTo>
                    <a:pt x="15" y="51"/>
                  </a:lnTo>
                  <a:lnTo>
                    <a:pt x="9" y="68"/>
                  </a:lnTo>
                  <a:lnTo>
                    <a:pt x="6" y="85"/>
                  </a:lnTo>
                  <a:lnTo>
                    <a:pt x="2" y="103"/>
                  </a:lnTo>
                  <a:lnTo>
                    <a:pt x="1" y="122"/>
                  </a:lnTo>
                  <a:lnTo>
                    <a:pt x="0" y="143"/>
                  </a:lnTo>
                  <a:lnTo>
                    <a:pt x="1" y="171"/>
                  </a:lnTo>
                  <a:lnTo>
                    <a:pt x="5" y="198"/>
                  </a:lnTo>
                  <a:lnTo>
                    <a:pt x="12" y="222"/>
                  </a:lnTo>
                  <a:lnTo>
                    <a:pt x="19" y="243"/>
                  </a:lnTo>
                  <a:lnTo>
                    <a:pt x="29" y="261"/>
                  </a:lnTo>
                  <a:lnTo>
                    <a:pt x="39" y="274"/>
                  </a:lnTo>
                  <a:lnTo>
                    <a:pt x="52" y="282"/>
                  </a:lnTo>
                  <a:lnTo>
                    <a:pt x="65" y="285"/>
                  </a:lnTo>
                  <a:lnTo>
                    <a:pt x="66" y="285"/>
                  </a:lnTo>
                  <a:lnTo>
                    <a:pt x="67" y="285"/>
                  </a:lnTo>
                  <a:lnTo>
                    <a:pt x="67" y="285"/>
                  </a:lnTo>
                  <a:lnTo>
                    <a:pt x="68" y="284"/>
                  </a:lnTo>
                  <a:lnTo>
                    <a:pt x="68" y="285"/>
                  </a:lnTo>
                  <a:lnTo>
                    <a:pt x="151" y="285"/>
                  </a:lnTo>
                  <a:lnTo>
                    <a:pt x="151" y="284"/>
                  </a:lnTo>
                  <a:lnTo>
                    <a:pt x="164" y="281"/>
                  </a:lnTo>
                  <a:lnTo>
                    <a:pt x="175" y="272"/>
                  </a:lnTo>
                  <a:lnTo>
                    <a:pt x="186" y="258"/>
                  </a:lnTo>
                  <a:lnTo>
                    <a:pt x="194" y="240"/>
                  </a:lnTo>
                  <a:lnTo>
                    <a:pt x="202" y="220"/>
                  </a:lnTo>
                  <a:lnTo>
                    <a:pt x="207" y="197"/>
                  </a:lnTo>
                  <a:lnTo>
                    <a:pt x="211" y="170"/>
                  </a:lnTo>
                  <a:lnTo>
                    <a:pt x="212" y="143"/>
                  </a:lnTo>
                  <a:lnTo>
                    <a:pt x="211" y="114"/>
                  </a:lnTo>
                  <a:lnTo>
                    <a:pt x="207" y="87"/>
                  </a:lnTo>
                  <a:lnTo>
                    <a:pt x="201" y="63"/>
                  </a:lnTo>
                  <a:lnTo>
                    <a:pt x="194" y="42"/>
                  </a:lnTo>
                  <a:lnTo>
                    <a:pt x="183" y="25"/>
                  </a:lnTo>
                  <a:lnTo>
                    <a:pt x="173" y="12"/>
                  </a:lnTo>
                  <a:lnTo>
                    <a:pt x="160" y="3"/>
                  </a:lnTo>
                  <a:lnTo>
                    <a:pt x="14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5"/>
            <p:cNvSpPr>
              <a:spLocks/>
            </p:cNvSpPr>
            <p:nvPr/>
          </p:nvSpPr>
          <p:spPr bwMode="auto">
            <a:xfrm>
              <a:off x="2457" y="1709"/>
              <a:ext cx="923" cy="925"/>
            </a:xfrm>
            <a:custGeom>
              <a:avLst/>
              <a:gdLst>
                <a:gd name="T0" fmla="*/ 470 w 1846"/>
                <a:gd name="T1" fmla="*/ 835 h 1849"/>
                <a:gd name="T2" fmla="*/ 758 w 1846"/>
                <a:gd name="T3" fmla="*/ 1085 h 1849"/>
                <a:gd name="T4" fmla="*/ 549 w 1846"/>
                <a:gd name="T5" fmla="*/ 1774 h 1849"/>
                <a:gd name="T6" fmla="*/ 850 w 1846"/>
                <a:gd name="T7" fmla="*/ 1729 h 1849"/>
                <a:gd name="T8" fmla="*/ 1078 w 1846"/>
                <a:gd name="T9" fmla="*/ 1817 h 1849"/>
                <a:gd name="T10" fmla="*/ 991 w 1846"/>
                <a:gd name="T11" fmla="*/ 1138 h 1849"/>
                <a:gd name="T12" fmla="*/ 1550 w 1846"/>
                <a:gd name="T13" fmla="*/ 768 h 1849"/>
                <a:gd name="T14" fmla="*/ 1603 w 1846"/>
                <a:gd name="T15" fmla="*/ 733 h 1849"/>
                <a:gd name="T16" fmla="*/ 1826 w 1846"/>
                <a:gd name="T17" fmla="*/ 571 h 1849"/>
                <a:gd name="T18" fmla="*/ 1724 w 1846"/>
                <a:gd name="T19" fmla="*/ 567 h 1849"/>
                <a:gd name="T20" fmla="*/ 1824 w 1846"/>
                <a:gd name="T21" fmla="*/ 430 h 1849"/>
                <a:gd name="T22" fmla="*/ 1563 w 1846"/>
                <a:gd name="T23" fmla="*/ 459 h 1849"/>
                <a:gd name="T24" fmla="*/ 1538 w 1846"/>
                <a:gd name="T25" fmla="*/ 678 h 1849"/>
                <a:gd name="T26" fmla="*/ 1220 w 1846"/>
                <a:gd name="T27" fmla="*/ 778 h 1849"/>
                <a:gd name="T28" fmla="*/ 1481 w 1846"/>
                <a:gd name="T29" fmla="*/ 537 h 1849"/>
                <a:gd name="T30" fmla="*/ 1374 w 1846"/>
                <a:gd name="T31" fmla="*/ 537 h 1849"/>
                <a:gd name="T32" fmla="*/ 1568 w 1846"/>
                <a:gd name="T33" fmla="*/ 305 h 1849"/>
                <a:gd name="T34" fmla="*/ 1413 w 1846"/>
                <a:gd name="T35" fmla="*/ 170 h 1849"/>
                <a:gd name="T36" fmla="*/ 1284 w 1846"/>
                <a:gd name="T37" fmla="*/ 549 h 1849"/>
                <a:gd name="T38" fmla="*/ 925 w 1846"/>
                <a:gd name="T39" fmla="*/ 502 h 1849"/>
                <a:gd name="T40" fmla="*/ 826 w 1846"/>
                <a:gd name="T41" fmla="*/ 69 h 1849"/>
                <a:gd name="T42" fmla="*/ 792 w 1846"/>
                <a:gd name="T43" fmla="*/ 258 h 1849"/>
                <a:gd name="T44" fmla="*/ 577 w 1846"/>
                <a:gd name="T45" fmla="*/ 9 h 1849"/>
                <a:gd name="T46" fmla="*/ 840 w 1846"/>
                <a:gd name="T47" fmla="*/ 616 h 1849"/>
                <a:gd name="T48" fmla="*/ 492 w 1846"/>
                <a:gd name="T49" fmla="*/ 219 h 1849"/>
                <a:gd name="T50" fmla="*/ 513 w 1846"/>
                <a:gd name="T51" fmla="*/ 404 h 1849"/>
                <a:gd name="T52" fmla="*/ 139 w 1846"/>
                <a:gd name="T53" fmla="*/ 360 h 1849"/>
                <a:gd name="T54" fmla="*/ 144 w 1846"/>
                <a:gd name="T55" fmla="*/ 434 h 1849"/>
                <a:gd name="T56" fmla="*/ 341 w 1846"/>
                <a:gd name="T57" fmla="*/ 425 h 1849"/>
                <a:gd name="T58" fmla="*/ 790 w 1846"/>
                <a:gd name="T59" fmla="*/ 743 h 1849"/>
                <a:gd name="T60" fmla="*/ 693 w 1846"/>
                <a:gd name="T61" fmla="*/ 872 h 1849"/>
                <a:gd name="T62" fmla="*/ 375 w 1846"/>
                <a:gd name="T63" fmla="*/ 544 h 1849"/>
                <a:gd name="T64" fmla="*/ 432 w 1846"/>
                <a:gd name="T65" fmla="*/ 663 h 1849"/>
                <a:gd name="T66" fmla="*/ 260 w 1846"/>
                <a:gd name="T67" fmla="*/ 624 h 1849"/>
                <a:gd name="T68" fmla="*/ 440 w 1846"/>
                <a:gd name="T69" fmla="*/ 758 h 1849"/>
                <a:gd name="T70" fmla="*/ 1 w 1846"/>
                <a:gd name="T71" fmla="*/ 766 h 1849"/>
                <a:gd name="T72" fmla="*/ 167 w 1846"/>
                <a:gd name="T73" fmla="*/ 786 h 1849"/>
                <a:gd name="T74" fmla="*/ 32 w 1846"/>
                <a:gd name="T75" fmla="*/ 973 h 1849"/>
                <a:gd name="T76" fmla="*/ 278 w 1846"/>
                <a:gd name="T77" fmla="*/ 788 h 18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846" h="1849">
                  <a:moveTo>
                    <a:pt x="278" y="788"/>
                  </a:moveTo>
                  <a:lnTo>
                    <a:pt x="470" y="835"/>
                  </a:lnTo>
                  <a:lnTo>
                    <a:pt x="651" y="975"/>
                  </a:lnTo>
                  <a:lnTo>
                    <a:pt x="758" y="1085"/>
                  </a:lnTo>
                  <a:lnTo>
                    <a:pt x="716" y="1667"/>
                  </a:lnTo>
                  <a:lnTo>
                    <a:pt x="549" y="1774"/>
                  </a:lnTo>
                  <a:lnTo>
                    <a:pt x="594" y="1797"/>
                  </a:lnTo>
                  <a:lnTo>
                    <a:pt x="850" y="1729"/>
                  </a:lnTo>
                  <a:lnTo>
                    <a:pt x="1057" y="1849"/>
                  </a:lnTo>
                  <a:lnTo>
                    <a:pt x="1078" y="1817"/>
                  </a:lnTo>
                  <a:lnTo>
                    <a:pt x="973" y="1680"/>
                  </a:lnTo>
                  <a:lnTo>
                    <a:pt x="991" y="1138"/>
                  </a:lnTo>
                  <a:lnTo>
                    <a:pt x="1155" y="908"/>
                  </a:lnTo>
                  <a:lnTo>
                    <a:pt x="1550" y="768"/>
                  </a:lnTo>
                  <a:lnTo>
                    <a:pt x="1700" y="764"/>
                  </a:lnTo>
                  <a:lnTo>
                    <a:pt x="1603" y="733"/>
                  </a:lnTo>
                  <a:lnTo>
                    <a:pt x="1846" y="579"/>
                  </a:lnTo>
                  <a:lnTo>
                    <a:pt x="1826" y="571"/>
                  </a:lnTo>
                  <a:lnTo>
                    <a:pt x="1662" y="653"/>
                  </a:lnTo>
                  <a:lnTo>
                    <a:pt x="1724" y="567"/>
                  </a:lnTo>
                  <a:lnTo>
                    <a:pt x="1816" y="455"/>
                  </a:lnTo>
                  <a:lnTo>
                    <a:pt x="1824" y="430"/>
                  </a:lnTo>
                  <a:lnTo>
                    <a:pt x="1593" y="646"/>
                  </a:lnTo>
                  <a:lnTo>
                    <a:pt x="1563" y="459"/>
                  </a:lnTo>
                  <a:lnTo>
                    <a:pt x="1546" y="477"/>
                  </a:lnTo>
                  <a:lnTo>
                    <a:pt x="1538" y="678"/>
                  </a:lnTo>
                  <a:lnTo>
                    <a:pt x="1406" y="743"/>
                  </a:lnTo>
                  <a:lnTo>
                    <a:pt x="1220" y="778"/>
                  </a:lnTo>
                  <a:lnTo>
                    <a:pt x="1361" y="576"/>
                  </a:lnTo>
                  <a:lnTo>
                    <a:pt x="1481" y="537"/>
                  </a:lnTo>
                  <a:lnTo>
                    <a:pt x="1481" y="519"/>
                  </a:lnTo>
                  <a:lnTo>
                    <a:pt x="1374" y="537"/>
                  </a:lnTo>
                  <a:lnTo>
                    <a:pt x="1576" y="322"/>
                  </a:lnTo>
                  <a:lnTo>
                    <a:pt x="1568" y="305"/>
                  </a:lnTo>
                  <a:lnTo>
                    <a:pt x="1374" y="464"/>
                  </a:lnTo>
                  <a:lnTo>
                    <a:pt x="1413" y="170"/>
                  </a:lnTo>
                  <a:lnTo>
                    <a:pt x="1391" y="168"/>
                  </a:lnTo>
                  <a:lnTo>
                    <a:pt x="1284" y="549"/>
                  </a:lnTo>
                  <a:lnTo>
                    <a:pt x="981" y="882"/>
                  </a:lnTo>
                  <a:lnTo>
                    <a:pt x="925" y="502"/>
                  </a:lnTo>
                  <a:lnTo>
                    <a:pt x="843" y="258"/>
                  </a:lnTo>
                  <a:lnTo>
                    <a:pt x="826" y="69"/>
                  </a:lnTo>
                  <a:lnTo>
                    <a:pt x="805" y="73"/>
                  </a:lnTo>
                  <a:lnTo>
                    <a:pt x="792" y="258"/>
                  </a:lnTo>
                  <a:lnTo>
                    <a:pt x="604" y="0"/>
                  </a:lnTo>
                  <a:lnTo>
                    <a:pt x="577" y="9"/>
                  </a:lnTo>
                  <a:lnTo>
                    <a:pt x="775" y="357"/>
                  </a:lnTo>
                  <a:lnTo>
                    <a:pt x="840" y="616"/>
                  </a:lnTo>
                  <a:lnTo>
                    <a:pt x="569" y="408"/>
                  </a:lnTo>
                  <a:lnTo>
                    <a:pt x="492" y="219"/>
                  </a:lnTo>
                  <a:lnTo>
                    <a:pt x="470" y="241"/>
                  </a:lnTo>
                  <a:lnTo>
                    <a:pt x="513" y="404"/>
                  </a:lnTo>
                  <a:lnTo>
                    <a:pt x="131" y="330"/>
                  </a:lnTo>
                  <a:lnTo>
                    <a:pt x="139" y="360"/>
                  </a:lnTo>
                  <a:lnTo>
                    <a:pt x="264" y="400"/>
                  </a:lnTo>
                  <a:lnTo>
                    <a:pt x="144" y="434"/>
                  </a:lnTo>
                  <a:lnTo>
                    <a:pt x="169" y="459"/>
                  </a:lnTo>
                  <a:lnTo>
                    <a:pt x="341" y="425"/>
                  </a:lnTo>
                  <a:lnTo>
                    <a:pt x="526" y="485"/>
                  </a:lnTo>
                  <a:lnTo>
                    <a:pt x="790" y="743"/>
                  </a:lnTo>
                  <a:lnTo>
                    <a:pt x="805" y="885"/>
                  </a:lnTo>
                  <a:lnTo>
                    <a:pt x="693" y="872"/>
                  </a:lnTo>
                  <a:lnTo>
                    <a:pt x="539" y="753"/>
                  </a:lnTo>
                  <a:lnTo>
                    <a:pt x="375" y="544"/>
                  </a:lnTo>
                  <a:lnTo>
                    <a:pt x="363" y="561"/>
                  </a:lnTo>
                  <a:lnTo>
                    <a:pt x="432" y="663"/>
                  </a:lnTo>
                  <a:lnTo>
                    <a:pt x="268" y="608"/>
                  </a:lnTo>
                  <a:lnTo>
                    <a:pt x="260" y="624"/>
                  </a:lnTo>
                  <a:lnTo>
                    <a:pt x="435" y="711"/>
                  </a:lnTo>
                  <a:lnTo>
                    <a:pt x="440" y="758"/>
                  </a:lnTo>
                  <a:lnTo>
                    <a:pt x="227" y="736"/>
                  </a:lnTo>
                  <a:lnTo>
                    <a:pt x="1" y="766"/>
                  </a:lnTo>
                  <a:lnTo>
                    <a:pt x="0" y="789"/>
                  </a:lnTo>
                  <a:lnTo>
                    <a:pt x="167" y="786"/>
                  </a:lnTo>
                  <a:lnTo>
                    <a:pt x="15" y="962"/>
                  </a:lnTo>
                  <a:lnTo>
                    <a:pt x="32" y="973"/>
                  </a:lnTo>
                  <a:lnTo>
                    <a:pt x="217" y="810"/>
                  </a:lnTo>
                  <a:lnTo>
                    <a:pt x="278" y="7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6"/>
            <p:cNvSpPr>
              <a:spLocks/>
            </p:cNvSpPr>
            <p:nvPr/>
          </p:nvSpPr>
          <p:spPr bwMode="auto">
            <a:xfrm>
              <a:off x="2923" y="1763"/>
              <a:ext cx="112" cy="360"/>
            </a:xfrm>
            <a:custGeom>
              <a:avLst/>
              <a:gdLst>
                <a:gd name="T0" fmla="*/ 219 w 223"/>
                <a:gd name="T1" fmla="*/ 588 h 720"/>
                <a:gd name="T2" fmla="*/ 223 w 223"/>
                <a:gd name="T3" fmla="*/ 347 h 720"/>
                <a:gd name="T4" fmla="*/ 176 w 223"/>
                <a:gd name="T5" fmla="*/ 205 h 720"/>
                <a:gd name="T6" fmla="*/ 189 w 223"/>
                <a:gd name="T7" fmla="*/ 68 h 720"/>
                <a:gd name="T8" fmla="*/ 168 w 223"/>
                <a:gd name="T9" fmla="*/ 55 h 720"/>
                <a:gd name="T10" fmla="*/ 146 w 223"/>
                <a:gd name="T11" fmla="*/ 188 h 720"/>
                <a:gd name="T12" fmla="*/ 14 w 223"/>
                <a:gd name="T13" fmla="*/ 0 h 720"/>
                <a:gd name="T14" fmla="*/ 0 w 223"/>
                <a:gd name="T15" fmla="*/ 16 h 720"/>
                <a:gd name="T16" fmla="*/ 138 w 223"/>
                <a:gd name="T17" fmla="*/ 240 h 720"/>
                <a:gd name="T18" fmla="*/ 176 w 223"/>
                <a:gd name="T19" fmla="*/ 391 h 720"/>
                <a:gd name="T20" fmla="*/ 116 w 223"/>
                <a:gd name="T21" fmla="*/ 720 h 720"/>
                <a:gd name="T22" fmla="*/ 219 w 223"/>
                <a:gd name="T23" fmla="*/ 588 h 7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23" h="720">
                  <a:moveTo>
                    <a:pt x="219" y="588"/>
                  </a:moveTo>
                  <a:lnTo>
                    <a:pt x="223" y="347"/>
                  </a:lnTo>
                  <a:lnTo>
                    <a:pt x="176" y="205"/>
                  </a:lnTo>
                  <a:lnTo>
                    <a:pt x="189" y="68"/>
                  </a:lnTo>
                  <a:lnTo>
                    <a:pt x="168" y="55"/>
                  </a:lnTo>
                  <a:lnTo>
                    <a:pt x="146" y="188"/>
                  </a:lnTo>
                  <a:lnTo>
                    <a:pt x="14" y="0"/>
                  </a:lnTo>
                  <a:lnTo>
                    <a:pt x="0" y="16"/>
                  </a:lnTo>
                  <a:lnTo>
                    <a:pt x="138" y="240"/>
                  </a:lnTo>
                  <a:lnTo>
                    <a:pt x="176" y="391"/>
                  </a:lnTo>
                  <a:lnTo>
                    <a:pt x="116" y="720"/>
                  </a:lnTo>
                  <a:lnTo>
                    <a:pt x="219" y="5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7"/>
            <p:cNvSpPr>
              <a:spLocks/>
            </p:cNvSpPr>
            <p:nvPr/>
          </p:nvSpPr>
          <p:spPr bwMode="auto">
            <a:xfrm>
              <a:off x="2923" y="1924"/>
              <a:ext cx="49" cy="204"/>
            </a:xfrm>
            <a:custGeom>
              <a:avLst/>
              <a:gdLst>
                <a:gd name="T0" fmla="*/ 16 w 99"/>
                <a:gd name="T1" fmla="*/ 407 h 407"/>
                <a:gd name="T2" fmla="*/ 86 w 99"/>
                <a:gd name="T3" fmla="*/ 132 h 407"/>
                <a:gd name="T4" fmla="*/ 99 w 99"/>
                <a:gd name="T5" fmla="*/ 0 h 407"/>
                <a:gd name="T6" fmla="*/ 82 w 99"/>
                <a:gd name="T7" fmla="*/ 0 h 407"/>
                <a:gd name="T8" fmla="*/ 64 w 99"/>
                <a:gd name="T9" fmla="*/ 124 h 407"/>
                <a:gd name="T10" fmla="*/ 34 w 99"/>
                <a:gd name="T11" fmla="*/ 38 h 407"/>
                <a:gd name="T12" fmla="*/ 14 w 99"/>
                <a:gd name="T13" fmla="*/ 38 h 407"/>
                <a:gd name="T14" fmla="*/ 47 w 99"/>
                <a:gd name="T15" fmla="*/ 149 h 407"/>
                <a:gd name="T16" fmla="*/ 0 w 99"/>
                <a:gd name="T17" fmla="*/ 261 h 407"/>
                <a:gd name="T18" fmla="*/ 16 w 99"/>
                <a:gd name="T19" fmla="*/ 407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9" h="407">
                  <a:moveTo>
                    <a:pt x="16" y="407"/>
                  </a:moveTo>
                  <a:lnTo>
                    <a:pt x="86" y="132"/>
                  </a:lnTo>
                  <a:lnTo>
                    <a:pt x="99" y="0"/>
                  </a:lnTo>
                  <a:lnTo>
                    <a:pt x="82" y="0"/>
                  </a:lnTo>
                  <a:lnTo>
                    <a:pt x="64" y="124"/>
                  </a:lnTo>
                  <a:lnTo>
                    <a:pt x="34" y="38"/>
                  </a:lnTo>
                  <a:lnTo>
                    <a:pt x="14" y="38"/>
                  </a:lnTo>
                  <a:lnTo>
                    <a:pt x="47" y="149"/>
                  </a:lnTo>
                  <a:lnTo>
                    <a:pt x="0" y="261"/>
                  </a:lnTo>
                  <a:lnTo>
                    <a:pt x="16" y="40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78"/>
            <p:cNvSpPr>
              <a:spLocks/>
            </p:cNvSpPr>
            <p:nvPr/>
          </p:nvSpPr>
          <p:spPr bwMode="auto">
            <a:xfrm>
              <a:off x="3109" y="2106"/>
              <a:ext cx="16" cy="305"/>
            </a:xfrm>
            <a:custGeom>
              <a:avLst/>
              <a:gdLst>
                <a:gd name="T0" fmla="*/ 15 w 32"/>
                <a:gd name="T1" fmla="*/ 0 h 608"/>
                <a:gd name="T2" fmla="*/ 0 w 32"/>
                <a:gd name="T3" fmla="*/ 604 h 608"/>
                <a:gd name="T4" fmla="*/ 13 w 32"/>
                <a:gd name="T5" fmla="*/ 608 h 608"/>
                <a:gd name="T6" fmla="*/ 32 w 32"/>
                <a:gd name="T7" fmla="*/ 25 h 608"/>
                <a:gd name="T8" fmla="*/ 15 w 32"/>
                <a:gd name="T9" fmla="*/ 0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08">
                  <a:moveTo>
                    <a:pt x="15" y="0"/>
                  </a:moveTo>
                  <a:lnTo>
                    <a:pt x="0" y="604"/>
                  </a:lnTo>
                  <a:lnTo>
                    <a:pt x="13" y="608"/>
                  </a:lnTo>
                  <a:lnTo>
                    <a:pt x="32" y="2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79"/>
            <p:cNvSpPr>
              <a:spLocks/>
            </p:cNvSpPr>
            <p:nvPr/>
          </p:nvSpPr>
          <p:spPr bwMode="auto">
            <a:xfrm>
              <a:off x="3093" y="2411"/>
              <a:ext cx="59" cy="128"/>
            </a:xfrm>
            <a:custGeom>
              <a:avLst/>
              <a:gdLst>
                <a:gd name="T0" fmla="*/ 0 w 117"/>
                <a:gd name="T1" fmla="*/ 0 h 255"/>
                <a:gd name="T2" fmla="*/ 65 w 117"/>
                <a:gd name="T3" fmla="*/ 4 h 255"/>
                <a:gd name="T4" fmla="*/ 96 w 117"/>
                <a:gd name="T5" fmla="*/ 34 h 255"/>
                <a:gd name="T6" fmla="*/ 117 w 117"/>
                <a:gd name="T7" fmla="*/ 118 h 255"/>
                <a:gd name="T8" fmla="*/ 102 w 117"/>
                <a:gd name="T9" fmla="*/ 211 h 255"/>
                <a:gd name="T10" fmla="*/ 72 w 117"/>
                <a:gd name="T11" fmla="*/ 255 h 255"/>
                <a:gd name="T12" fmla="*/ 11 w 117"/>
                <a:gd name="T13" fmla="*/ 255 h 255"/>
                <a:gd name="T14" fmla="*/ 42 w 117"/>
                <a:gd name="T15" fmla="*/ 194 h 255"/>
                <a:gd name="T16" fmla="*/ 54 w 117"/>
                <a:gd name="T17" fmla="*/ 98 h 255"/>
                <a:gd name="T18" fmla="*/ 37 w 117"/>
                <a:gd name="T19" fmla="*/ 36 h 255"/>
                <a:gd name="T20" fmla="*/ 0 w 117"/>
                <a:gd name="T21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7" h="255">
                  <a:moveTo>
                    <a:pt x="0" y="0"/>
                  </a:moveTo>
                  <a:lnTo>
                    <a:pt x="65" y="4"/>
                  </a:lnTo>
                  <a:lnTo>
                    <a:pt x="96" y="34"/>
                  </a:lnTo>
                  <a:lnTo>
                    <a:pt x="117" y="118"/>
                  </a:lnTo>
                  <a:lnTo>
                    <a:pt x="102" y="211"/>
                  </a:lnTo>
                  <a:lnTo>
                    <a:pt x="72" y="255"/>
                  </a:lnTo>
                  <a:lnTo>
                    <a:pt x="11" y="255"/>
                  </a:lnTo>
                  <a:lnTo>
                    <a:pt x="42" y="194"/>
                  </a:lnTo>
                  <a:lnTo>
                    <a:pt x="54" y="98"/>
                  </a:lnTo>
                  <a:lnTo>
                    <a:pt x="37" y="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784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80"/>
            <p:cNvSpPr>
              <a:spLocks/>
            </p:cNvSpPr>
            <p:nvPr/>
          </p:nvSpPr>
          <p:spPr bwMode="auto">
            <a:xfrm>
              <a:off x="3109" y="2486"/>
              <a:ext cx="33" cy="49"/>
            </a:xfrm>
            <a:custGeom>
              <a:avLst/>
              <a:gdLst>
                <a:gd name="T0" fmla="*/ 0 w 67"/>
                <a:gd name="T1" fmla="*/ 98 h 98"/>
                <a:gd name="T2" fmla="*/ 38 w 67"/>
                <a:gd name="T3" fmla="*/ 96 h 98"/>
                <a:gd name="T4" fmla="*/ 65 w 67"/>
                <a:gd name="T5" fmla="*/ 60 h 98"/>
                <a:gd name="T6" fmla="*/ 67 w 67"/>
                <a:gd name="T7" fmla="*/ 0 h 98"/>
                <a:gd name="T8" fmla="*/ 33 w 67"/>
                <a:gd name="T9" fmla="*/ 66 h 98"/>
                <a:gd name="T10" fmla="*/ 0 w 67"/>
                <a:gd name="T11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7" h="98">
                  <a:moveTo>
                    <a:pt x="0" y="98"/>
                  </a:moveTo>
                  <a:lnTo>
                    <a:pt x="38" y="96"/>
                  </a:lnTo>
                  <a:lnTo>
                    <a:pt x="65" y="60"/>
                  </a:lnTo>
                  <a:lnTo>
                    <a:pt x="67" y="0"/>
                  </a:lnTo>
                  <a:lnTo>
                    <a:pt x="33" y="66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003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81"/>
            <p:cNvSpPr>
              <a:spLocks/>
            </p:cNvSpPr>
            <p:nvPr/>
          </p:nvSpPr>
          <p:spPr bwMode="auto">
            <a:xfrm>
              <a:off x="3060" y="2433"/>
              <a:ext cx="22" cy="97"/>
            </a:xfrm>
            <a:custGeom>
              <a:avLst/>
              <a:gdLst>
                <a:gd name="T0" fmla="*/ 44 w 44"/>
                <a:gd name="T1" fmla="*/ 0 h 194"/>
                <a:gd name="T2" fmla="*/ 25 w 44"/>
                <a:gd name="T3" fmla="*/ 16 h 194"/>
                <a:gd name="T4" fmla="*/ 16 w 44"/>
                <a:gd name="T5" fmla="*/ 98 h 194"/>
                <a:gd name="T6" fmla="*/ 24 w 44"/>
                <a:gd name="T7" fmla="*/ 158 h 194"/>
                <a:gd name="T8" fmla="*/ 39 w 44"/>
                <a:gd name="T9" fmla="*/ 192 h 194"/>
                <a:gd name="T10" fmla="*/ 24 w 44"/>
                <a:gd name="T11" fmla="*/ 194 h 194"/>
                <a:gd name="T12" fmla="*/ 5 w 44"/>
                <a:gd name="T13" fmla="*/ 148 h 194"/>
                <a:gd name="T14" fmla="*/ 0 w 44"/>
                <a:gd name="T15" fmla="*/ 102 h 194"/>
                <a:gd name="T16" fmla="*/ 7 w 44"/>
                <a:gd name="T17" fmla="*/ 31 h 194"/>
                <a:gd name="T18" fmla="*/ 22 w 44"/>
                <a:gd name="T19" fmla="*/ 3 h 194"/>
                <a:gd name="T20" fmla="*/ 44 w 44"/>
                <a:gd name="T21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4" h="194">
                  <a:moveTo>
                    <a:pt x="44" y="0"/>
                  </a:moveTo>
                  <a:lnTo>
                    <a:pt x="25" y="16"/>
                  </a:lnTo>
                  <a:lnTo>
                    <a:pt x="16" y="98"/>
                  </a:lnTo>
                  <a:lnTo>
                    <a:pt x="24" y="158"/>
                  </a:lnTo>
                  <a:lnTo>
                    <a:pt x="39" y="192"/>
                  </a:lnTo>
                  <a:lnTo>
                    <a:pt x="24" y="194"/>
                  </a:lnTo>
                  <a:lnTo>
                    <a:pt x="5" y="148"/>
                  </a:lnTo>
                  <a:lnTo>
                    <a:pt x="0" y="102"/>
                  </a:lnTo>
                  <a:lnTo>
                    <a:pt x="7" y="31"/>
                  </a:lnTo>
                  <a:lnTo>
                    <a:pt x="22" y="3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003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82"/>
            <p:cNvSpPr>
              <a:spLocks/>
            </p:cNvSpPr>
            <p:nvPr/>
          </p:nvSpPr>
          <p:spPr bwMode="auto">
            <a:xfrm>
              <a:off x="3108" y="2416"/>
              <a:ext cx="30" cy="31"/>
            </a:xfrm>
            <a:custGeom>
              <a:avLst/>
              <a:gdLst>
                <a:gd name="T0" fmla="*/ 0 w 61"/>
                <a:gd name="T1" fmla="*/ 1 h 62"/>
                <a:gd name="T2" fmla="*/ 31 w 61"/>
                <a:gd name="T3" fmla="*/ 0 h 62"/>
                <a:gd name="T4" fmla="*/ 50 w 61"/>
                <a:gd name="T5" fmla="*/ 20 h 62"/>
                <a:gd name="T6" fmla="*/ 61 w 61"/>
                <a:gd name="T7" fmla="*/ 62 h 62"/>
                <a:gd name="T8" fmla="*/ 35 w 61"/>
                <a:gd name="T9" fmla="*/ 24 h 62"/>
                <a:gd name="T10" fmla="*/ 17 w 61"/>
                <a:gd name="T11" fmla="*/ 8 h 62"/>
                <a:gd name="T12" fmla="*/ 0 w 61"/>
                <a:gd name="T13" fmla="*/ 1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2">
                  <a:moveTo>
                    <a:pt x="0" y="1"/>
                  </a:moveTo>
                  <a:lnTo>
                    <a:pt x="31" y="0"/>
                  </a:lnTo>
                  <a:lnTo>
                    <a:pt x="50" y="20"/>
                  </a:lnTo>
                  <a:lnTo>
                    <a:pt x="61" y="62"/>
                  </a:lnTo>
                  <a:lnTo>
                    <a:pt x="35" y="24"/>
                  </a:lnTo>
                  <a:lnTo>
                    <a:pt x="17" y="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AFC9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83"/>
            <p:cNvSpPr>
              <a:spLocks/>
            </p:cNvSpPr>
            <p:nvPr/>
          </p:nvSpPr>
          <p:spPr bwMode="auto">
            <a:xfrm>
              <a:off x="2592" y="2278"/>
              <a:ext cx="64" cy="61"/>
            </a:xfrm>
            <a:custGeom>
              <a:avLst/>
              <a:gdLst>
                <a:gd name="T0" fmla="*/ 62 w 126"/>
                <a:gd name="T1" fmla="*/ 111 h 121"/>
                <a:gd name="T2" fmla="*/ 61 w 126"/>
                <a:gd name="T3" fmla="*/ 97 h 121"/>
                <a:gd name="T4" fmla="*/ 16 w 126"/>
                <a:gd name="T5" fmla="*/ 118 h 121"/>
                <a:gd name="T6" fmla="*/ 18 w 126"/>
                <a:gd name="T7" fmla="*/ 102 h 121"/>
                <a:gd name="T8" fmla="*/ 0 w 126"/>
                <a:gd name="T9" fmla="*/ 102 h 121"/>
                <a:gd name="T10" fmla="*/ 16 w 126"/>
                <a:gd name="T11" fmla="*/ 88 h 121"/>
                <a:gd name="T12" fmla="*/ 8 w 126"/>
                <a:gd name="T13" fmla="*/ 72 h 121"/>
                <a:gd name="T14" fmla="*/ 30 w 126"/>
                <a:gd name="T15" fmla="*/ 67 h 121"/>
                <a:gd name="T16" fmla="*/ 9 w 126"/>
                <a:gd name="T17" fmla="*/ 49 h 121"/>
                <a:gd name="T18" fmla="*/ 30 w 126"/>
                <a:gd name="T19" fmla="*/ 41 h 121"/>
                <a:gd name="T20" fmla="*/ 22 w 126"/>
                <a:gd name="T21" fmla="*/ 14 h 121"/>
                <a:gd name="T22" fmla="*/ 48 w 126"/>
                <a:gd name="T23" fmla="*/ 20 h 121"/>
                <a:gd name="T24" fmla="*/ 60 w 126"/>
                <a:gd name="T25" fmla="*/ 1 h 121"/>
                <a:gd name="T26" fmla="*/ 71 w 126"/>
                <a:gd name="T27" fmla="*/ 29 h 121"/>
                <a:gd name="T28" fmla="*/ 92 w 126"/>
                <a:gd name="T29" fmla="*/ 0 h 121"/>
                <a:gd name="T30" fmla="*/ 96 w 126"/>
                <a:gd name="T31" fmla="*/ 20 h 121"/>
                <a:gd name="T32" fmla="*/ 121 w 126"/>
                <a:gd name="T33" fmla="*/ 5 h 121"/>
                <a:gd name="T34" fmla="*/ 114 w 126"/>
                <a:gd name="T35" fmla="*/ 31 h 121"/>
                <a:gd name="T36" fmla="*/ 126 w 126"/>
                <a:gd name="T37" fmla="*/ 39 h 121"/>
                <a:gd name="T38" fmla="*/ 101 w 126"/>
                <a:gd name="T39" fmla="*/ 61 h 121"/>
                <a:gd name="T40" fmla="*/ 111 w 126"/>
                <a:gd name="T41" fmla="*/ 79 h 121"/>
                <a:gd name="T42" fmla="*/ 92 w 126"/>
                <a:gd name="T43" fmla="*/ 90 h 121"/>
                <a:gd name="T44" fmla="*/ 107 w 126"/>
                <a:gd name="T45" fmla="*/ 112 h 121"/>
                <a:gd name="T46" fmla="*/ 91 w 126"/>
                <a:gd name="T47" fmla="*/ 121 h 121"/>
                <a:gd name="T48" fmla="*/ 86 w 126"/>
                <a:gd name="T49" fmla="*/ 95 h 121"/>
                <a:gd name="T50" fmla="*/ 62 w 126"/>
                <a:gd name="T51" fmla="*/ 111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6" h="121">
                  <a:moveTo>
                    <a:pt x="62" y="111"/>
                  </a:moveTo>
                  <a:lnTo>
                    <a:pt x="61" y="97"/>
                  </a:lnTo>
                  <a:lnTo>
                    <a:pt x="16" y="118"/>
                  </a:lnTo>
                  <a:lnTo>
                    <a:pt x="18" y="102"/>
                  </a:lnTo>
                  <a:lnTo>
                    <a:pt x="0" y="102"/>
                  </a:lnTo>
                  <a:lnTo>
                    <a:pt x="16" y="88"/>
                  </a:lnTo>
                  <a:lnTo>
                    <a:pt x="8" y="72"/>
                  </a:lnTo>
                  <a:lnTo>
                    <a:pt x="30" y="67"/>
                  </a:lnTo>
                  <a:lnTo>
                    <a:pt x="9" y="49"/>
                  </a:lnTo>
                  <a:lnTo>
                    <a:pt x="30" y="41"/>
                  </a:lnTo>
                  <a:lnTo>
                    <a:pt x="22" y="14"/>
                  </a:lnTo>
                  <a:lnTo>
                    <a:pt x="48" y="20"/>
                  </a:lnTo>
                  <a:lnTo>
                    <a:pt x="60" y="1"/>
                  </a:lnTo>
                  <a:lnTo>
                    <a:pt x="71" y="29"/>
                  </a:lnTo>
                  <a:lnTo>
                    <a:pt x="92" y="0"/>
                  </a:lnTo>
                  <a:lnTo>
                    <a:pt x="96" y="20"/>
                  </a:lnTo>
                  <a:lnTo>
                    <a:pt x="121" y="5"/>
                  </a:lnTo>
                  <a:lnTo>
                    <a:pt x="114" y="31"/>
                  </a:lnTo>
                  <a:lnTo>
                    <a:pt x="126" y="39"/>
                  </a:lnTo>
                  <a:lnTo>
                    <a:pt x="101" y="61"/>
                  </a:lnTo>
                  <a:lnTo>
                    <a:pt x="111" y="79"/>
                  </a:lnTo>
                  <a:lnTo>
                    <a:pt x="92" y="90"/>
                  </a:lnTo>
                  <a:lnTo>
                    <a:pt x="107" y="112"/>
                  </a:lnTo>
                  <a:lnTo>
                    <a:pt x="91" y="121"/>
                  </a:lnTo>
                  <a:lnTo>
                    <a:pt x="86" y="95"/>
                  </a:lnTo>
                  <a:lnTo>
                    <a:pt x="62" y="111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84"/>
            <p:cNvSpPr>
              <a:spLocks/>
            </p:cNvSpPr>
            <p:nvPr/>
          </p:nvSpPr>
          <p:spPr bwMode="auto">
            <a:xfrm>
              <a:off x="2443" y="2382"/>
              <a:ext cx="72" cy="62"/>
            </a:xfrm>
            <a:custGeom>
              <a:avLst/>
              <a:gdLst>
                <a:gd name="T0" fmla="*/ 57 w 145"/>
                <a:gd name="T1" fmla="*/ 106 h 123"/>
                <a:gd name="T2" fmla="*/ 59 w 145"/>
                <a:gd name="T3" fmla="*/ 91 h 123"/>
                <a:gd name="T4" fmla="*/ 11 w 145"/>
                <a:gd name="T5" fmla="*/ 97 h 123"/>
                <a:gd name="T6" fmla="*/ 17 w 145"/>
                <a:gd name="T7" fmla="*/ 83 h 123"/>
                <a:gd name="T8" fmla="*/ 0 w 145"/>
                <a:gd name="T9" fmla="*/ 76 h 123"/>
                <a:gd name="T10" fmla="*/ 20 w 145"/>
                <a:gd name="T11" fmla="*/ 69 h 123"/>
                <a:gd name="T12" fmla="*/ 17 w 145"/>
                <a:gd name="T13" fmla="*/ 51 h 123"/>
                <a:gd name="T14" fmla="*/ 39 w 145"/>
                <a:gd name="T15" fmla="*/ 53 h 123"/>
                <a:gd name="T16" fmla="*/ 26 w 145"/>
                <a:gd name="T17" fmla="*/ 29 h 123"/>
                <a:gd name="T18" fmla="*/ 49 w 145"/>
                <a:gd name="T19" fmla="*/ 27 h 123"/>
                <a:gd name="T20" fmla="*/ 50 w 145"/>
                <a:gd name="T21" fmla="*/ 1 h 123"/>
                <a:gd name="T22" fmla="*/ 72 w 145"/>
                <a:gd name="T23" fmla="*/ 15 h 123"/>
                <a:gd name="T24" fmla="*/ 89 w 145"/>
                <a:gd name="T25" fmla="*/ 0 h 123"/>
                <a:gd name="T26" fmla="*/ 91 w 145"/>
                <a:gd name="T27" fmla="*/ 31 h 123"/>
                <a:gd name="T28" fmla="*/ 120 w 145"/>
                <a:gd name="T29" fmla="*/ 9 h 123"/>
                <a:gd name="T30" fmla="*/ 119 w 145"/>
                <a:gd name="T31" fmla="*/ 30 h 123"/>
                <a:gd name="T32" fmla="*/ 145 w 145"/>
                <a:gd name="T33" fmla="*/ 23 h 123"/>
                <a:gd name="T34" fmla="*/ 130 w 145"/>
                <a:gd name="T35" fmla="*/ 47 h 123"/>
                <a:gd name="T36" fmla="*/ 140 w 145"/>
                <a:gd name="T37" fmla="*/ 57 h 123"/>
                <a:gd name="T38" fmla="*/ 110 w 145"/>
                <a:gd name="T39" fmla="*/ 70 h 123"/>
                <a:gd name="T40" fmla="*/ 114 w 145"/>
                <a:gd name="T41" fmla="*/ 90 h 123"/>
                <a:gd name="T42" fmla="*/ 91 w 145"/>
                <a:gd name="T43" fmla="*/ 94 h 123"/>
                <a:gd name="T44" fmla="*/ 98 w 145"/>
                <a:gd name="T45" fmla="*/ 121 h 123"/>
                <a:gd name="T46" fmla="*/ 80 w 145"/>
                <a:gd name="T47" fmla="*/ 123 h 123"/>
                <a:gd name="T48" fmla="*/ 84 w 145"/>
                <a:gd name="T49" fmla="*/ 97 h 123"/>
                <a:gd name="T50" fmla="*/ 57 w 145"/>
                <a:gd name="T51" fmla="*/ 106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5" h="123">
                  <a:moveTo>
                    <a:pt x="57" y="106"/>
                  </a:moveTo>
                  <a:lnTo>
                    <a:pt x="59" y="91"/>
                  </a:lnTo>
                  <a:lnTo>
                    <a:pt x="11" y="97"/>
                  </a:lnTo>
                  <a:lnTo>
                    <a:pt x="17" y="83"/>
                  </a:lnTo>
                  <a:lnTo>
                    <a:pt x="0" y="76"/>
                  </a:lnTo>
                  <a:lnTo>
                    <a:pt x="20" y="69"/>
                  </a:lnTo>
                  <a:lnTo>
                    <a:pt x="17" y="51"/>
                  </a:lnTo>
                  <a:lnTo>
                    <a:pt x="39" y="53"/>
                  </a:lnTo>
                  <a:lnTo>
                    <a:pt x="26" y="29"/>
                  </a:lnTo>
                  <a:lnTo>
                    <a:pt x="49" y="27"/>
                  </a:lnTo>
                  <a:lnTo>
                    <a:pt x="50" y="1"/>
                  </a:lnTo>
                  <a:lnTo>
                    <a:pt x="72" y="15"/>
                  </a:lnTo>
                  <a:lnTo>
                    <a:pt x="89" y="0"/>
                  </a:lnTo>
                  <a:lnTo>
                    <a:pt x="91" y="31"/>
                  </a:lnTo>
                  <a:lnTo>
                    <a:pt x="120" y="9"/>
                  </a:lnTo>
                  <a:lnTo>
                    <a:pt x="119" y="30"/>
                  </a:lnTo>
                  <a:lnTo>
                    <a:pt x="145" y="23"/>
                  </a:lnTo>
                  <a:lnTo>
                    <a:pt x="130" y="47"/>
                  </a:lnTo>
                  <a:lnTo>
                    <a:pt x="140" y="57"/>
                  </a:lnTo>
                  <a:lnTo>
                    <a:pt x="110" y="70"/>
                  </a:lnTo>
                  <a:lnTo>
                    <a:pt x="114" y="90"/>
                  </a:lnTo>
                  <a:lnTo>
                    <a:pt x="91" y="94"/>
                  </a:lnTo>
                  <a:lnTo>
                    <a:pt x="98" y="121"/>
                  </a:lnTo>
                  <a:lnTo>
                    <a:pt x="80" y="123"/>
                  </a:lnTo>
                  <a:lnTo>
                    <a:pt x="84" y="97"/>
                  </a:lnTo>
                  <a:lnTo>
                    <a:pt x="57" y="106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5"/>
            <p:cNvSpPr>
              <a:spLocks/>
            </p:cNvSpPr>
            <p:nvPr/>
          </p:nvSpPr>
          <p:spPr bwMode="auto">
            <a:xfrm>
              <a:off x="3178" y="2178"/>
              <a:ext cx="74" cy="59"/>
            </a:xfrm>
            <a:custGeom>
              <a:avLst/>
              <a:gdLst>
                <a:gd name="T0" fmla="*/ 25 w 147"/>
                <a:gd name="T1" fmla="*/ 77 h 118"/>
                <a:gd name="T2" fmla="*/ 38 w 147"/>
                <a:gd name="T3" fmla="*/ 70 h 118"/>
                <a:gd name="T4" fmla="*/ 0 w 147"/>
                <a:gd name="T5" fmla="*/ 39 h 118"/>
                <a:gd name="T6" fmla="*/ 15 w 147"/>
                <a:gd name="T7" fmla="*/ 34 h 118"/>
                <a:gd name="T8" fmla="*/ 8 w 147"/>
                <a:gd name="T9" fmla="*/ 17 h 118"/>
                <a:gd name="T10" fmla="*/ 27 w 147"/>
                <a:gd name="T11" fmla="*/ 25 h 118"/>
                <a:gd name="T12" fmla="*/ 38 w 147"/>
                <a:gd name="T13" fmla="*/ 11 h 118"/>
                <a:gd name="T14" fmla="*/ 52 w 147"/>
                <a:gd name="T15" fmla="*/ 29 h 118"/>
                <a:gd name="T16" fmla="*/ 60 w 147"/>
                <a:gd name="T17" fmla="*/ 2 h 118"/>
                <a:gd name="T18" fmla="*/ 76 w 147"/>
                <a:gd name="T19" fmla="*/ 18 h 118"/>
                <a:gd name="T20" fmla="*/ 96 w 147"/>
                <a:gd name="T21" fmla="*/ 0 h 118"/>
                <a:gd name="T22" fmla="*/ 101 w 147"/>
                <a:gd name="T23" fmla="*/ 25 h 118"/>
                <a:gd name="T24" fmla="*/ 124 w 147"/>
                <a:gd name="T25" fmla="*/ 27 h 118"/>
                <a:gd name="T26" fmla="*/ 104 w 147"/>
                <a:gd name="T27" fmla="*/ 50 h 118"/>
                <a:gd name="T28" fmla="*/ 138 w 147"/>
                <a:gd name="T29" fmla="*/ 57 h 118"/>
                <a:gd name="T30" fmla="*/ 123 w 147"/>
                <a:gd name="T31" fmla="*/ 70 h 118"/>
                <a:gd name="T32" fmla="*/ 147 w 147"/>
                <a:gd name="T33" fmla="*/ 85 h 118"/>
                <a:gd name="T34" fmla="*/ 120 w 147"/>
                <a:gd name="T35" fmla="*/ 90 h 118"/>
                <a:gd name="T36" fmla="*/ 118 w 147"/>
                <a:gd name="T37" fmla="*/ 105 h 118"/>
                <a:gd name="T38" fmla="*/ 88 w 147"/>
                <a:gd name="T39" fmla="*/ 92 h 118"/>
                <a:gd name="T40" fmla="*/ 76 w 147"/>
                <a:gd name="T41" fmla="*/ 108 h 118"/>
                <a:gd name="T42" fmla="*/ 58 w 147"/>
                <a:gd name="T43" fmla="*/ 94 h 118"/>
                <a:gd name="T44" fmla="*/ 44 w 147"/>
                <a:gd name="T45" fmla="*/ 118 h 118"/>
                <a:gd name="T46" fmla="*/ 29 w 147"/>
                <a:gd name="T47" fmla="*/ 107 h 118"/>
                <a:gd name="T48" fmla="*/ 51 w 147"/>
                <a:gd name="T49" fmla="*/ 92 h 118"/>
                <a:gd name="T50" fmla="*/ 25 w 147"/>
                <a:gd name="T51" fmla="*/ 77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7" h="118">
                  <a:moveTo>
                    <a:pt x="25" y="77"/>
                  </a:moveTo>
                  <a:lnTo>
                    <a:pt x="38" y="70"/>
                  </a:lnTo>
                  <a:lnTo>
                    <a:pt x="0" y="39"/>
                  </a:lnTo>
                  <a:lnTo>
                    <a:pt x="15" y="34"/>
                  </a:lnTo>
                  <a:lnTo>
                    <a:pt x="8" y="17"/>
                  </a:lnTo>
                  <a:lnTo>
                    <a:pt x="27" y="25"/>
                  </a:lnTo>
                  <a:lnTo>
                    <a:pt x="38" y="11"/>
                  </a:lnTo>
                  <a:lnTo>
                    <a:pt x="52" y="29"/>
                  </a:lnTo>
                  <a:lnTo>
                    <a:pt x="60" y="2"/>
                  </a:lnTo>
                  <a:lnTo>
                    <a:pt x="76" y="18"/>
                  </a:lnTo>
                  <a:lnTo>
                    <a:pt x="96" y="0"/>
                  </a:lnTo>
                  <a:lnTo>
                    <a:pt x="101" y="25"/>
                  </a:lnTo>
                  <a:lnTo>
                    <a:pt x="124" y="27"/>
                  </a:lnTo>
                  <a:lnTo>
                    <a:pt x="104" y="50"/>
                  </a:lnTo>
                  <a:lnTo>
                    <a:pt x="138" y="57"/>
                  </a:lnTo>
                  <a:lnTo>
                    <a:pt x="123" y="70"/>
                  </a:lnTo>
                  <a:lnTo>
                    <a:pt x="147" y="85"/>
                  </a:lnTo>
                  <a:lnTo>
                    <a:pt x="120" y="90"/>
                  </a:lnTo>
                  <a:lnTo>
                    <a:pt x="118" y="105"/>
                  </a:lnTo>
                  <a:lnTo>
                    <a:pt x="88" y="92"/>
                  </a:lnTo>
                  <a:lnTo>
                    <a:pt x="76" y="108"/>
                  </a:lnTo>
                  <a:lnTo>
                    <a:pt x="58" y="94"/>
                  </a:lnTo>
                  <a:lnTo>
                    <a:pt x="44" y="118"/>
                  </a:lnTo>
                  <a:lnTo>
                    <a:pt x="29" y="107"/>
                  </a:lnTo>
                  <a:lnTo>
                    <a:pt x="51" y="92"/>
                  </a:lnTo>
                  <a:lnTo>
                    <a:pt x="25" y="77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86"/>
            <p:cNvSpPr>
              <a:spLocks/>
            </p:cNvSpPr>
            <p:nvPr/>
          </p:nvSpPr>
          <p:spPr bwMode="auto">
            <a:xfrm>
              <a:off x="3281" y="2259"/>
              <a:ext cx="127" cy="114"/>
            </a:xfrm>
            <a:custGeom>
              <a:avLst/>
              <a:gdLst>
                <a:gd name="T0" fmla="*/ 28 w 256"/>
                <a:gd name="T1" fmla="*/ 127 h 228"/>
                <a:gd name="T2" fmla="*/ 55 w 256"/>
                <a:gd name="T3" fmla="*/ 119 h 228"/>
                <a:gd name="T4" fmla="*/ 0 w 256"/>
                <a:gd name="T5" fmla="*/ 38 h 228"/>
                <a:gd name="T6" fmla="*/ 31 w 256"/>
                <a:gd name="T7" fmla="*/ 38 h 228"/>
                <a:gd name="T8" fmla="*/ 27 w 256"/>
                <a:gd name="T9" fmla="*/ 0 h 228"/>
                <a:gd name="T10" fmla="*/ 58 w 256"/>
                <a:gd name="T11" fmla="*/ 27 h 228"/>
                <a:gd name="T12" fmla="*/ 86 w 256"/>
                <a:gd name="T13" fmla="*/ 7 h 228"/>
                <a:gd name="T14" fmla="*/ 104 w 256"/>
                <a:gd name="T15" fmla="*/ 47 h 228"/>
                <a:gd name="T16" fmla="*/ 133 w 256"/>
                <a:gd name="T17" fmla="*/ 1 h 228"/>
                <a:gd name="T18" fmla="*/ 156 w 256"/>
                <a:gd name="T19" fmla="*/ 39 h 228"/>
                <a:gd name="T20" fmla="*/ 204 w 256"/>
                <a:gd name="T21" fmla="*/ 16 h 228"/>
                <a:gd name="T22" fmla="*/ 202 w 256"/>
                <a:gd name="T23" fmla="*/ 68 h 228"/>
                <a:gd name="T24" fmla="*/ 243 w 256"/>
                <a:gd name="T25" fmla="*/ 85 h 228"/>
                <a:gd name="T26" fmla="*/ 191 w 256"/>
                <a:gd name="T27" fmla="*/ 117 h 228"/>
                <a:gd name="T28" fmla="*/ 256 w 256"/>
                <a:gd name="T29" fmla="*/ 149 h 228"/>
                <a:gd name="T30" fmla="*/ 218 w 256"/>
                <a:gd name="T31" fmla="*/ 165 h 228"/>
                <a:gd name="T32" fmla="*/ 256 w 256"/>
                <a:gd name="T33" fmla="*/ 206 h 228"/>
                <a:gd name="T34" fmla="*/ 200 w 256"/>
                <a:gd name="T35" fmla="*/ 202 h 228"/>
                <a:gd name="T36" fmla="*/ 189 w 256"/>
                <a:gd name="T37" fmla="*/ 228 h 228"/>
                <a:gd name="T38" fmla="*/ 138 w 256"/>
                <a:gd name="T39" fmla="*/ 187 h 228"/>
                <a:gd name="T40" fmla="*/ 108 w 256"/>
                <a:gd name="T41" fmla="*/ 213 h 228"/>
                <a:gd name="T42" fmla="*/ 80 w 256"/>
                <a:gd name="T43" fmla="*/ 178 h 228"/>
                <a:gd name="T44" fmla="*/ 40 w 256"/>
                <a:gd name="T45" fmla="*/ 215 h 228"/>
                <a:gd name="T46" fmla="*/ 17 w 256"/>
                <a:gd name="T47" fmla="*/ 186 h 228"/>
                <a:gd name="T48" fmla="*/ 69 w 256"/>
                <a:gd name="T49" fmla="*/ 168 h 228"/>
                <a:gd name="T50" fmla="*/ 28 w 256"/>
                <a:gd name="T51" fmla="*/ 127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56" h="228">
                  <a:moveTo>
                    <a:pt x="28" y="127"/>
                  </a:moveTo>
                  <a:lnTo>
                    <a:pt x="55" y="119"/>
                  </a:lnTo>
                  <a:lnTo>
                    <a:pt x="0" y="38"/>
                  </a:lnTo>
                  <a:lnTo>
                    <a:pt x="31" y="38"/>
                  </a:lnTo>
                  <a:lnTo>
                    <a:pt x="27" y="0"/>
                  </a:lnTo>
                  <a:lnTo>
                    <a:pt x="58" y="27"/>
                  </a:lnTo>
                  <a:lnTo>
                    <a:pt x="86" y="7"/>
                  </a:lnTo>
                  <a:lnTo>
                    <a:pt x="104" y="47"/>
                  </a:lnTo>
                  <a:lnTo>
                    <a:pt x="133" y="1"/>
                  </a:lnTo>
                  <a:lnTo>
                    <a:pt x="156" y="39"/>
                  </a:lnTo>
                  <a:lnTo>
                    <a:pt x="204" y="16"/>
                  </a:lnTo>
                  <a:lnTo>
                    <a:pt x="202" y="68"/>
                  </a:lnTo>
                  <a:lnTo>
                    <a:pt x="243" y="85"/>
                  </a:lnTo>
                  <a:lnTo>
                    <a:pt x="191" y="117"/>
                  </a:lnTo>
                  <a:lnTo>
                    <a:pt x="256" y="149"/>
                  </a:lnTo>
                  <a:lnTo>
                    <a:pt x="218" y="165"/>
                  </a:lnTo>
                  <a:lnTo>
                    <a:pt x="256" y="206"/>
                  </a:lnTo>
                  <a:lnTo>
                    <a:pt x="200" y="202"/>
                  </a:lnTo>
                  <a:lnTo>
                    <a:pt x="189" y="228"/>
                  </a:lnTo>
                  <a:lnTo>
                    <a:pt x="138" y="187"/>
                  </a:lnTo>
                  <a:lnTo>
                    <a:pt x="108" y="213"/>
                  </a:lnTo>
                  <a:lnTo>
                    <a:pt x="80" y="178"/>
                  </a:lnTo>
                  <a:lnTo>
                    <a:pt x="40" y="215"/>
                  </a:lnTo>
                  <a:lnTo>
                    <a:pt x="17" y="186"/>
                  </a:lnTo>
                  <a:lnTo>
                    <a:pt x="69" y="168"/>
                  </a:lnTo>
                  <a:lnTo>
                    <a:pt x="28" y="127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87"/>
            <p:cNvSpPr>
              <a:spLocks/>
            </p:cNvSpPr>
            <p:nvPr/>
          </p:nvSpPr>
          <p:spPr bwMode="auto">
            <a:xfrm>
              <a:off x="2608" y="2439"/>
              <a:ext cx="277" cy="233"/>
            </a:xfrm>
            <a:custGeom>
              <a:avLst/>
              <a:gdLst>
                <a:gd name="T0" fmla="*/ 204 w 553"/>
                <a:gd name="T1" fmla="*/ 391 h 464"/>
                <a:gd name="T2" fmla="*/ 218 w 553"/>
                <a:gd name="T3" fmla="*/ 339 h 464"/>
                <a:gd name="T4" fmla="*/ 34 w 553"/>
                <a:gd name="T5" fmla="*/ 350 h 464"/>
                <a:gd name="T6" fmla="*/ 64 w 553"/>
                <a:gd name="T7" fmla="*/ 300 h 464"/>
                <a:gd name="T8" fmla="*/ 0 w 553"/>
                <a:gd name="T9" fmla="*/ 271 h 464"/>
                <a:gd name="T10" fmla="*/ 72 w 553"/>
                <a:gd name="T11" fmla="*/ 247 h 464"/>
                <a:gd name="T12" fmla="*/ 68 w 553"/>
                <a:gd name="T13" fmla="*/ 181 h 464"/>
                <a:gd name="T14" fmla="*/ 150 w 553"/>
                <a:gd name="T15" fmla="*/ 191 h 464"/>
                <a:gd name="T16" fmla="*/ 104 w 553"/>
                <a:gd name="T17" fmla="*/ 100 h 464"/>
                <a:gd name="T18" fmla="*/ 187 w 553"/>
                <a:gd name="T19" fmla="*/ 100 h 464"/>
                <a:gd name="T20" fmla="*/ 196 w 553"/>
                <a:gd name="T21" fmla="*/ 0 h 464"/>
                <a:gd name="T22" fmla="*/ 278 w 553"/>
                <a:gd name="T23" fmla="*/ 54 h 464"/>
                <a:gd name="T24" fmla="*/ 345 w 553"/>
                <a:gd name="T25" fmla="*/ 5 h 464"/>
                <a:gd name="T26" fmla="*/ 347 w 553"/>
                <a:gd name="T27" fmla="*/ 119 h 464"/>
                <a:gd name="T28" fmla="*/ 459 w 553"/>
                <a:gd name="T29" fmla="*/ 46 h 464"/>
                <a:gd name="T30" fmla="*/ 449 w 553"/>
                <a:gd name="T31" fmla="*/ 122 h 464"/>
                <a:gd name="T32" fmla="*/ 553 w 553"/>
                <a:gd name="T33" fmla="*/ 101 h 464"/>
                <a:gd name="T34" fmla="*/ 491 w 553"/>
                <a:gd name="T35" fmla="*/ 187 h 464"/>
                <a:gd name="T36" fmla="*/ 524 w 553"/>
                <a:gd name="T37" fmla="*/ 230 h 464"/>
                <a:gd name="T38" fmla="*/ 408 w 553"/>
                <a:gd name="T39" fmla="*/ 272 h 464"/>
                <a:gd name="T40" fmla="*/ 420 w 553"/>
                <a:gd name="T41" fmla="*/ 346 h 464"/>
                <a:gd name="T42" fmla="*/ 335 w 553"/>
                <a:gd name="T43" fmla="*/ 357 h 464"/>
                <a:gd name="T44" fmla="*/ 356 w 553"/>
                <a:gd name="T45" fmla="*/ 456 h 464"/>
                <a:gd name="T46" fmla="*/ 289 w 553"/>
                <a:gd name="T47" fmla="*/ 464 h 464"/>
                <a:gd name="T48" fmla="*/ 310 w 553"/>
                <a:gd name="T49" fmla="*/ 365 h 464"/>
                <a:gd name="T50" fmla="*/ 204 w 553"/>
                <a:gd name="T51" fmla="*/ 391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53" h="464">
                  <a:moveTo>
                    <a:pt x="204" y="391"/>
                  </a:moveTo>
                  <a:lnTo>
                    <a:pt x="218" y="339"/>
                  </a:lnTo>
                  <a:lnTo>
                    <a:pt x="34" y="350"/>
                  </a:lnTo>
                  <a:lnTo>
                    <a:pt x="64" y="300"/>
                  </a:lnTo>
                  <a:lnTo>
                    <a:pt x="0" y="271"/>
                  </a:lnTo>
                  <a:lnTo>
                    <a:pt x="72" y="247"/>
                  </a:lnTo>
                  <a:lnTo>
                    <a:pt x="68" y="181"/>
                  </a:lnTo>
                  <a:lnTo>
                    <a:pt x="150" y="191"/>
                  </a:lnTo>
                  <a:lnTo>
                    <a:pt x="104" y="100"/>
                  </a:lnTo>
                  <a:lnTo>
                    <a:pt x="187" y="100"/>
                  </a:lnTo>
                  <a:lnTo>
                    <a:pt x="196" y="0"/>
                  </a:lnTo>
                  <a:lnTo>
                    <a:pt x="278" y="54"/>
                  </a:lnTo>
                  <a:lnTo>
                    <a:pt x="345" y="5"/>
                  </a:lnTo>
                  <a:lnTo>
                    <a:pt x="347" y="119"/>
                  </a:lnTo>
                  <a:lnTo>
                    <a:pt x="459" y="46"/>
                  </a:lnTo>
                  <a:lnTo>
                    <a:pt x="449" y="122"/>
                  </a:lnTo>
                  <a:lnTo>
                    <a:pt x="553" y="101"/>
                  </a:lnTo>
                  <a:lnTo>
                    <a:pt x="491" y="187"/>
                  </a:lnTo>
                  <a:lnTo>
                    <a:pt x="524" y="230"/>
                  </a:lnTo>
                  <a:lnTo>
                    <a:pt x="408" y="272"/>
                  </a:lnTo>
                  <a:lnTo>
                    <a:pt x="420" y="346"/>
                  </a:lnTo>
                  <a:lnTo>
                    <a:pt x="335" y="357"/>
                  </a:lnTo>
                  <a:lnTo>
                    <a:pt x="356" y="456"/>
                  </a:lnTo>
                  <a:lnTo>
                    <a:pt x="289" y="464"/>
                  </a:lnTo>
                  <a:lnTo>
                    <a:pt x="310" y="365"/>
                  </a:lnTo>
                  <a:lnTo>
                    <a:pt x="204" y="391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88"/>
            <p:cNvSpPr>
              <a:spLocks/>
            </p:cNvSpPr>
            <p:nvPr/>
          </p:nvSpPr>
          <p:spPr bwMode="auto">
            <a:xfrm>
              <a:off x="3023" y="1866"/>
              <a:ext cx="48" cy="115"/>
            </a:xfrm>
            <a:custGeom>
              <a:avLst/>
              <a:gdLst>
                <a:gd name="T0" fmla="*/ 13 w 97"/>
                <a:gd name="T1" fmla="*/ 232 h 232"/>
                <a:gd name="T2" fmla="*/ 97 w 97"/>
                <a:gd name="T3" fmla="*/ 7 h 232"/>
                <a:gd name="T4" fmla="*/ 77 w 97"/>
                <a:gd name="T5" fmla="*/ 0 h 232"/>
                <a:gd name="T6" fmla="*/ 0 w 97"/>
                <a:gd name="T7" fmla="*/ 168 h 232"/>
                <a:gd name="T8" fmla="*/ 13 w 97"/>
                <a:gd name="T9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232">
                  <a:moveTo>
                    <a:pt x="13" y="232"/>
                  </a:moveTo>
                  <a:lnTo>
                    <a:pt x="97" y="7"/>
                  </a:lnTo>
                  <a:lnTo>
                    <a:pt x="77" y="0"/>
                  </a:lnTo>
                  <a:lnTo>
                    <a:pt x="0" y="168"/>
                  </a:lnTo>
                  <a:lnTo>
                    <a:pt x="13" y="2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89"/>
            <p:cNvSpPr>
              <a:spLocks/>
            </p:cNvSpPr>
            <p:nvPr/>
          </p:nvSpPr>
          <p:spPr bwMode="auto">
            <a:xfrm>
              <a:off x="3317" y="1901"/>
              <a:ext cx="106" cy="151"/>
            </a:xfrm>
            <a:custGeom>
              <a:avLst/>
              <a:gdLst>
                <a:gd name="T0" fmla="*/ 77 w 212"/>
                <a:gd name="T1" fmla="*/ 224 h 302"/>
                <a:gd name="T2" fmla="*/ 50 w 212"/>
                <a:gd name="T3" fmla="*/ 257 h 302"/>
                <a:gd name="T4" fmla="*/ 70 w 212"/>
                <a:gd name="T5" fmla="*/ 269 h 302"/>
                <a:gd name="T6" fmla="*/ 77 w 212"/>
                <a:gd name="T7" fmla="*/ 302 h 302"/>
                <a:gd name="T8" fmla="*/ 115 w 212"/>
                <a:gd name="T9" fmla="*/ 302 h 302"/>
                <a:gd name="T10" fmla="*/ 115 w 212"/>
                <a:gd name="T11" fmla="*/ 283 h 302"/>
                <a:gd name="T12" fmla="*/ 141 w 212"/>
                <a:gd name="T13" fmla="*/ 283 h 302"/>
                <a:gd name="T14" fmla="*/ 160 w 212"/>
                <a:gd name="T15" fmla="*/ 257 h 302"/>
                <a:gd name="T16" fmla="*/ 141 w 212"/>
                <a:gd name="T17" fmla="*/ 244 h 302"/>
                <a:gd name="T18" fmla="*/ 160 w 212"/>
                <a:gd name="T19" fmla="*/ 219 h 302"/>
                <a:gd name="T20" fmla="*/ 192 w 212"/>
                <a:gd name="T21" fmla="*/ 212 h 302"/>
                <a:gd name="T22" fmla="*/ 212 w 212"/>
                <a:gd name="T23" fmla="*/ 186 h 302"/>
                <a:gd name="T24" fmla="*/ 192 w 212"/>
                <a:gd name="T25" fmla="*/ 160 h 302"/>
                <a:gd name="T26" fmla="*/ 199 w 212"/>
                <a:gd name="T27" fmla="*/ 141 h 302"/>
                <a:gd name="T28" fmla="*/ 160 w 212"/>
                <a:gd name="T29" fmla="*/ 115 h 302"/>
                <a:gd name="T30" fmla="*/ 139 w 212"/>
                <a:gd name="T31" fmla="*/ 126 h 302"/>
                <a:gd name="T32" fmla="*/ 134 w 212"/>
                <a:gd name="T33" fmla="*/ 89 h 302"/>
                <a:gd name="T34" fmla="*/ 167 w 212"/>
                <a:gd name="T35" fmla="*/ 83 h 302"/>
                <a:gd name="T36" fmla="*/ 160 w 212"/>
                <a:gd name="T37" fmla="*/ 64 h 302"/>
                <a:gd name="T38" fmla="*/ 122 w 212"/>
                <a:gd name="T39" fmla="*/ 38 h 302"/>
                <a:gd name="T40" fmla="*/ 122 w 212"/>
                <a:gd name="T41" fmla="*/ 0 h 302"/>
                <a:gd name="T42" fmla="*/ 102 w 212"/>
                <a:gd name="T43" fmla="*/ 19 h 302"/>
                <a:gd name="T44" fmla="*/ 63 w 212"/>
                <a:gd name="T45" fmla="*/ 12 h 302"/>
                <a:gd name="T46" fmla="*/ 12 w 212"/>
                <a:gd name="T47" fmla="*/ 32 h 302"/>
                <a:gd name="T48" fmla="*/ 18 w 212"/>
                <a:gd name="T49" fmla="*/ 57 h 302"/>
                <a:gd name="T50" fmla="*/ 0 w 212"/>
                <a:gd name="T51" fmla="*/ 77 h 302"/>
                <a:gd name="T52" fmla="*/ 5 w 212"/>
                <a:gd name="T53" fmla="*/ 102 h 302"/>
                <a:gd name="T54" fmla="*/ 54 w 212"/>
                <a:gd name="T55" fmla="*/ 106 h 302"/>
                <a:gd name="T56" fmla="*/ 49 w 212"/>
                <a:gd name="T57" fmla="*/ 130 h 302"/>
                <a:gd name="T58" fmla="*/ 18 w 212"/>
                <a:gd name="T59" fmla="*/ 141 h 302"/>
                <a:gd name="T60" fmla="*/ 50 w 212"/>
                <a:gd name="T61" fmla="*/ 157 h 302"/>
                <a:gd name="T62" fmla="*/ 70 w 212"/>
                <a:gd name="T63" fmla="*/ 179 h 302"/>
                <a:gd name="T64" fmla="*/ 45 w 212"/>
                <a:gd name="T65" fmla="*/ 199 h 302"/>
                <a:gd name="T66" fmla="*/ 77 w 212"/>
                <a:gd name="T67" fmla="*/ 224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12" h="302">
                  <a:moveTo>
                    <a:pt x="77" y="224"/>
                  </a:moveTo>
                  <a:lnTo>
                    <a:pt x="50" y="257"/>
                  </a:lnTo>
                  <a:lnTo>
                    <a:pt x="70" y="269"/>
                  </a:lnTo>
                  <a:lnTo>
                    <a:pt x="77" y="302"/>
                  </a:lnTo>
                  <a:lnTo>
                    <a:pt x="115" y="302"/>
                  </a:lnTo>
                  <a:lnTo>
                    <a:pt x="115" y="283"/>
                  </a:lnTo>
                  <a:lnTo>
                    <a:pt x="141" y="283"/>
                  </a:lnTo>
                  <a:lnTo>
                    <a:pt x="160" y="257"/>
                  </a:lnTo>
                  <a:lnTo>
                    <a:pt x="141" y="244"/>
                  </a:lnTo>
                  <a:lnTo>
                    <a:pt x="160" y="219"/>
                  </a:lnTo>
                  <a:lnTo>
                    <a:pt x="192" y="212"/>
                  </a:lnTo>
                  <a:lnTo>
                    <a:pt x="212" y="186"/>
                  </a:lnTo>
                  <a:lnTo>
                    <a:pt x="192" y="160"/>
                  </a:lnTo>
                  <a:lnTo>
                    <a:pt x="199" y="141"/>
                  </a:lnTo>
                  <a:lnTo>
                    <a:pt x="160" y="115"/>
                  </a:lnTo>
                  <a:lnTo>
                    <a:pt x="139" y="126"/>
                  </a:lnTo>
                  <a:lnTo>
                    <a:pt x="134" y="89"/>
                  </a:lnTo>
                  <a:lnTo>
                    <a:pt x="167" y="83"/>
                  </a:lnTo>
                  <a:lnTo>
                    <a:pt x="160" y="64"/>
                  </a:lnTo>
                  <a:lnTo>
                    <a:pt x="122" y="38"/>
                  </a:lnTo>
                  <a:lnTo>
                    <a:pt x="122" y="0"/>
                  </a:lnTo>
                  <a:lnTo>
                    <a:pt x="102" y="19"/>
                  </a:lnTo>
                  <a:lnTo>
                    <a:pt x="63" y="12"/>
                  </a:lnTo>
                  <a:lnTo>
                    <a:pt x="12" y="32"/>
                  </a:lnTo>
                  <a:lnTo>
                    <a:pt x="18" y="57"/>
                  </a:lnTo>
                  <a:lnTo>
                    <a:pt x="0" y="77"/>
                  </a:lnTo>
                  <a:lnTo>
                    <a:pt x="5" y="102"/>
                  </a:lnTo>
                  <a:lnTo>
                    <a:pt x="54" y="106"/>
                  </a:lnTo>
                  <a:lnTo>
                    <a:pt x="49" y="130"/>
                  </a:lnTo>
                  <a:lnTo>
                    <a:pt x="18" y="141"/>
                  </a:lnTo>
                  <a:lnTo>
                    <a:pt x="50" y="157"/>
                  </a:lnTo>
                  <a:lnTo>
                    <a:pt x="70" y="179"/>
                  </a:lnTo>
                  <a:lnTo>
                    <a:pt x="45" y="199"/>
                  </a:lnTo>
                  <a:lnTo>
                    <a:pt x="77" y="22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0"/>
            <p:cNvSpPr>
              <a:spLocks/>
            </p:cNvSpPr>
            <p:nvPr/>
          </p:nvSpPr>
          <p:spPr bwMode="auto">
            <a:xfrm>
              <a:off x="2770" y="1772"/>
              <a:ext cx="106" cy="152"/>
            </a:xfrm>
            <a:custGeom>
              <a:avLst/>
              <a:gdLst>
                <a:gd name="T0" fmla="*/ 77 w 212"/>
                <a:gd name="T1" fmla="*/ 226 h 304"/>
                <a:gd name="T2" fmla="*/ 50 w 212"/>
                <a:gd name="T3" fmla="*/ 259 h 304"/>
                <a:gd name="T4" fmla="*/ 70 w 212"/>
                <a:gd name="T5" fmla="*/ 271 h 304"/>
                <a:gd name="T6" fmla="*/ 77 w 212"/>
                <a:gd name="T7" fmla="*/ 304 h 304"/>
                <a:gd name="T8" fmla="*/ 115 w 212"/>
                <a:gd name="T9" fmla="*/ 304 h 304"/>
                <a:gd name="T10" fmla="*/ 115 w 212"/>
                <a:gd name="T11" fmla="*/ 284 h 304"/>
                <a:gd name="T12" fmla="*/ 141 w 212"/>
                <a:gd name="T13" fmla="*/ 284 h 304"/>
                <a:gd name="T14" fmla="*/ 160 w 212"/>
                <a:gd name="T15" fmla="*/ 259 h 304"/>
                <a:gd name="T16" fmla="*/ 141 w 212"/>
                <a:gd name="T17" fmla="*/ 246 h 304"/>
                <a:gd name="T18" fmla="*/ 160 w 212"/>
                <a:gd name="T19" fmla="*/ 219 h 304"/>
                <a:gd name="T20" fmla="*/ 192 w 212"/>
                <a:gd name="T21" fmla="*/ 214 h 304"/>
                <a:gd name="T22" fmla="*/ 212 w 212"/>
                <a:gd name="T23" fmla="*/ 187 h 304"/>
                <a:gd name="T24" fmla="*/ 192 w 212"/>
                <a:gd name="T25" fmla="*/ 162 h 304"/>
                <a:gd name="T26" fmla="*/ 199 w 212"/>
                <a:gd name="T27" fmla="*/ 142 h 304"/>
                <a:gd name="T28" fmla="*/ 160 w 212"/>
                <a:gd name="T29" fmla="*/ 117 h 304"/>
                <a:gd name="T30" fmla="*/ 139 w 212"/>
                <a:gd name="T31" fmla="*/ 128 h 304"/>
                <a:gd name="T32" fmla="*/ 134 w 212"/>
                <a:gd name="T33" fmla="*/ 91 h 304"/>
                <a:gd name="T34" fmla="*/ 167 w 212"/>
                <a:gd name="T35" fmla="*/ 85 h 304"/>
                <a:gd name="T36" fmla="*/ 160 w 212"/>
                <a:gd name="T37" fmla="*/ 65 h 304"/>
                <a:gd name="T38" fmla="*/ 122 w 212"/>
                <a:gd name="T39" fmla="*/ 40 h 304"/>
                <a:gd name="T40" fmla="*/ 122 w 212"/>
                <a:gd name="T41" fmla="*/ 0 h 304"/>
                <a:gd name="T42" fmla="*/ 102 w 212"/>
                <a:gd name="T43" fmla="*/ 20 h 304"/>
                <a:gd name="T44" fmla="*/ 64 w 212"/>
                <a:gd name="T45" fmla="*/ 13 h 304"/>
                <a:gd name="T46" fmla="*/ 12 w 212"/>
                <a:gd name="T47" fmla="*/ 33 h 304"/>
                <a:gd name="T48" fmla="*/ 18 w 212"/>
                <a:gd name="T49" fmla="*/ 59 h 304"/>
                <a:gd name="T50" fmla="*/ 0 w 212"/>
                <a:gd name="T51" fmla="*/ 78 h 304"/>
                <a:gd name="T52" fmla="*/ 5 w 212"/>
                <a:gd name="T53" fmla="*/ 104 h 304"/>
                <a:gd name="T54" fmla="*/ 54 w 212"/>
                <a:gd name="T55" fmla="*/ 106 h 304"/>
                <a:gd name="T56" fmla="*/ 49 w 212"/>
                <a:gd name="T57" fmla="*/ 131 h 304"/>
                <a:gd name="T58" fmla="*/ 18 w 212"/>
                <a:gd name="T59" fmla="*/ 142 h 304"/>
                <a:gd name="T60" fmla="*/ 50 w 212"/>
                <a:gd name="T61" fmla="*/ 158 h 304"/>
                <a:gd name="T62" fmla="*/ 70 w 212"/>
                <a:gd name="T63" fmla="*/ 181 h 304"/>
                <a:gd name="T64" fmla="*/ 45 w 212"/>
                <a:gd name="T65" fmla="*/ 201 h 304"/>
                <a:gd name="T66" fmla="*/ 77 w 212"/>
                <a:gd name="T67" fmla="*/ 226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12" h="304">
                  <a:moveTo>
                    <a:pt x="77" y="226"/>
                  </a:moveTo>
                  <a:lnTo>
                    <a:pt x="50" y="259"/>
                  </a:lnTo>
                  <a:lnTo>
                    <a:pt x="70" y="271"/>
                  </a:lnTo>
                  <a:lnTo>
                    <a:pt x="77" y="304"/>
                  </a:lnTo>
                  <a:lnTo>
                    <a:pt x="115" y="304"/>
                  </a:lnTo>
                  <a:lnTo>
                    <a:pt x="115" y="284"/>
                  </a:lnTo>
                  <a:lnTo>
                    <a:pt x="141" y="284"/>
                  </a:lnTo>
                  <a:lnTo>
                    <a:pt x="160" y="259"/>
                  </a:lnTo>
                  <a:lnTo>
                    <a:pt x="141" y="246"/>
                  </a:lnTo>
                  <a:lnTo>
                    <a:pt x="160" y="219"/>
                  </a:lnTo>
                  <a:lnTo>
                    <a:pt x="192" y="214"/>
                  </a:lnTo>
                  <a:lnTo>
                    <a:pt x="212" y="187"/>
                  </a:lnTo>
                  <a:lnTo>
                    <a:pt x="192" y="162"/>
                  </a:lnTo>
                  <a:lnTo>
                    <a:pt x="199" y="142"/>
                  </a:lnTo>
                  <a:lnTo>
                    <a:pt x="160" y="117"/>
                  </a:lnTo>
                  <a:lnTo>
                    <a:pt x="139" y="128"/>
                  </a:lnTo>
                  <a:lnTo>
                    <a:pt x="134" y="91"/>
                  </a:lnTo>
                  <a:lnTo>
                    <a:pt x="167" y="85"/>
                  </a:lnTo>
                  <a:lnTo>
                    <a:pt x="160" y="65"/>
                  </a:lnTo>
                  <a:lnTo>
                    <a:pt x="122" y="40"/>
                  </a:lnTo>
                  <a:lnTo>
                    <a:pt x="122" y="0"/>
                  </a:lnTo>
                  <a:lnTo>
                    <a:pt x="102" y="20"/>
                  </a:lnTo>
                  <a:lnTo>
                    <a:pt x="64" y="13"/>
                  </a:lnTo>
                  <a:lnTo>
                    <a:pt x="12" y="33"/>
                  </a:lnTo>
                  <a:lnTo>
                    <a:pt x="18" y="59"/>
                  </a:lnTo>
                  <a:lnTo>
                    <a:pt x="0" y="78"/>
                  </a:lnTo>
                  <a:lnTo>
                    <a:pt x="5" y="104"/>
                  </a:lnTo>
                  <a:lnTo>
                    <a:pt x="54" y="106"/>
                  </a:lnTo>
                  <a:lnTo>
                    <a:pt x="49" y="131"/>
                  </a:lnTo>
                  <a:lnTo>
                    <a:pt x="18" y="142"/>
                  </a:lnTo>
                  <a:lnTo>
                    <a:pt x="50" y="158"/>
                  </a:lnTo>
                  <a:lnTo>
                    <a:pt x="70" y="181"/>
                  </a:lnTo>
                  <a:lnTo>
                    <a:pt x="45" y="201"/>
                  </a:lnTo>
                  <a:lnTo>
                    <a:pt x="77" y="226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1"/>
            <p:cNvSpPr>
              <a:spLocks/>
            </p:cNvSpPr>
            <p:nvPr/>
          </p:nvSpPr>
          <p:spPr bwMode="auto">
            <a:xfrm>
              <a:off x="3198" y="2021"/>
              <a:ext cx="148" cy="121"/>
            </a:xfrm>
            <a:custGeom>
              <a:avLst/>
              <a:gdLst>
                <a:gd name="T0" fmla="*/ 72 w 297"/>
                <a:gd name="T1" fmla="*/ 133 h 243"/>
                <a:gd name="T2" fmla="*/ 32 w 297"/>
                <a:gd name="T3" fmla="*/ 121 h 243"/>
                <a:gd name="T4" fmla="*/ 28 w 297"/>
                <a:gd name="T5" fmla="*/ 144 h 243"/>
                <a:gd name="T6" fmla="*/ 0 w 297"/>
                <a:gd name="T7" fmla="*/ 163 h 243"/>
                <a:gd name="T8" fmla="*/ 15 w 297"/>
                <a:gd name="T9" fmla="*/ 198 h 243"/>
                <a:gd name="T10" fmla="*/ 32 w 297"/>
                <a:gd name="T11" fmla="*/ 191 h 243"/>
                <a:gd name="T12" fmla="*/ 43 w 297"/>
                <a:gd name="T13" fmla="*/ 214 h 243"/>
                <a:gd name="T14" fmla="*/ 74 w 297"/>
                <a:gd name="T15" fmla="*/ 223 h 243"/>
                <a:gd name="T16" fmla="*/ 79 w 297"/>
                <a:gd name="T17" fmla="*/ 199 h 243"/>
                <a:gd name="T18" fmla="*/ 110 w 297"/>
                <a:gd name="T19" fmla="*/ 208 h 243"/>
                <a:gd name="T20" fmla="*/ 128 w 297"/>
                <a:gd name="T21" fmla="*/ 235 h 243"/>
                <a:gd name="T22" fmla="*/ 159 w 297"/>
                <a:gd name="T23" fmla="*/ 243 h 243"/>
                <a:gd name="T24" fmla="*/ 175 w 297"/>
                <a:gd name="T25" fmla="*/ 216 h 243"/>
                <a:gd name="T26" fmla="*/ 196 w 297"/>
                <a:gd name="T27" fmla="*/ 214 h 243"/>
                <a:gd name="T28" fmla="*/ 205 w 297"/>
                <a:gd name="T29" fmla="*/ 168 h 243"/>
                <a:gd name="T30" fmla="*/ 187 w 297"/>
                <a:gd name="T31" fmla="*/ 153 h 243"/>
                <a:gd name="T32" fmla="*/ 219 w 297"/>
                <a:gd name="T33" fmla="*/ 135 h 243"/>
                <a:gd name="T34" fmla="*/ 237 w 297"/>
                <a:gd name="T35" fmla="*/ 163 h 243"/>
                <a:gd name="T36" fmla="*/ 252 w 297"/>
                <a:gd name="T37" fmla="*/ 149 h 243"/>
                <a:gd name="T38" fmla="*/ 262 w 297"/>
                <a:gd name="T39" fmla="*/ 104 h 243"/>
                <a:gd name="T40" fmla="*/ 297 w 297"/>
                <a:gd name="T41" fmla="*/ 89 h 243"/>
                <a:gd name="T42" fmla="*/ 272 w 297"/>
                <a:gd name="T43" fmla="*/ 78 h 243"/>
                <a:gd name="T44" fmla="*/ 263 w 297"/>
                <a:gd name="T45" fmla="*/ 40 h 243"/>
                <a:gd name="T46" fmla="*/ 226 w 297"/>
                <a:gd name="T47" fmla="*/ 0 h 243"/>
                <a:gd name="T48" fmla="*/ 204 w 297"/>
                <a:gd name="T49" fmla="*/ 15 h 243"/>
                <a:gd name="T50" fmla="*/ 179 w 297"/>
                <a:gd name="T51" fmla="*/ 5 h 243"/>
                <a:gd name="T52" fmla="*/ 158 w 297"/>
                <a:gd name="T53" fmla="*/ 21 h 243"/>
                <a:gd name="T54" fmla="*/ 173 w 297"/>
                <a:gd name="T55" fmla="*/ 67 h 243"/>
                <a:gd name="T56" fmla="*/ 149 w 297"/>
                <a:gd name="T57" fmla="*/ 72 h 243"/>
                <a:gd name="T58" fmla="*/ 127 w 297"/>
                <a:gd name="T59" fmla="*/ 47 h 243"/>
                <a:gd name="T60" fmla="*/ 125 w 297"/>
                <a:gd name="T61" fmla="*/ 83 h 243"/>
                <a:gd name="T62" fmla="*/ 111 w 297"/>
                <a:gd name="T63" fmla="*/ 110 h 243"/>
                <a:gd name="T64" fmla="*/ 83 w 297"/>
                <a:gd name="T65" fmla="*/ 93 h 243"/>
                <a:gd name="T66" fmla="*/ 72 w 297"/>
                <a:gd name="T67" fmla="*/ 133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97" h="243">
                  <a:moveTo>
                    <a:pt x="72" y="133"/>
                  </a:moveTo>
                  <a:lnTo>
                    <a:pt x="32" y="121"/>
                  </a:lnTo>
                  <a:lnTo>
                    <a:pt x="28" y="144"/>
                  </a:lnTo>
                  <a:lnTo>
                    <a:pt x="0" y="163"/>
                  </a:lnTo>
                  <a:lnTo>
                    <a:pt x="15" y="198"/>
                  </a:lnTo>
                  <a:lnTo>
                    <a:pt x="32" y="191"/>
                  </a:lnTo>
                  <a:lnTo>
                    <a:pt x="43" y="214"/>
                  </a:lnTo>
                  <a:lnTo>
                    <a:pt x="74" y="223"/>
                  </a:lnTo>
                  <a:lnTo>
                    <a:pt x="79" y="199"/>
                  </a:lnTo>
                  <a:lnTo>
                    <a:pt x="110" y="208"/>
                  </a:lnTo>
                  <a:lnTo>
                    <a:pt x="128" y="235"/>
                  </a:lnTo>
                  <a:lnTo>
                    <a:pt x="159" y="243"/>
                  </a:lnTo>
                  <a:lnTo>
                    <a:pt x="175" y="216"/>
                  </a:lnTo>
                  <a:lnTo>
                    <a:pt x="196" y="214"/>
                  </a:lnTo>
                  <a:lnTo>
                    <a:pt x="205" y="168"/>
                  </a:lnTo>
                  <a:lnTo>
                    <a:pt x="187" y="153"/>
                  </a:lnTo>
                  <a:lnTo>
                    <a:pt x="219" y="135"/>
                  </a:lnTo>
                  <a:lnTo>
                    <a:pt x="237" y="163"/>
                  </a:lnTo>
                  <a:lnTo>
                    <a:pt x="252" y="149"/>
                  </a:lnTo>
                  <a:lnTo>
                    <a:pt x="262" y="104"/>
                  </a:lnTo>
                  <a:lnTo>
                    <a:pt x="297" y="89"/>
                  </a:lnTo>
                  <a:lnTo>
                    <a:pt x="272" y="78"/>
                  </a:lnTo>
                  <a:lnTo>
                    <a:pt x="263" y="40"/>
                  </a:lnTo>
                  <a:lnTo>
                    <a:pt x="226" y="0"/>
                  </a:lnTo>
                  <a:lnTo>
                    <a:pt x="204" y="15"/>
                  </a:lnTo>
                  <a:lnTo>
                    <a:pt x="179" y="5"/>
                  </a:lnTo>
                  <a:lnTo>
                    <a:pt x="158" y="21"/>
                  </a:lnTo>
                  <a:lnTo>
                    <a:pt x="173" y="67"/>
                  </a:lnTo>
                  <a:lnTo>
                    <a:pt x="149" y="72"/>
                  </a:lnTo>
                  <a:lnTo>
                    <a:pt x="127" y="47"/>
                  </a:lnTo>
                  <a:lnTo>
                    <a:pt x="125" y="83"/>
                  </a:lnTo>
                  <a:lnTo>
                    <a:pt x="111" y="110"/>
                  </a:lnTo>
                  <a:lnTo>
                    <a:pt x="83" y="93"/>
                  </a:lnTo>
                  <a:lnTo>
                    <a:pt x="72" y="133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2"/>
            <p:cNvSpPr>
              <a:spLocks/>
            </p:cNvSpPr>
            <p:nvPr/>
          </p:nvSpPr>
          <p:spPr bwMode="auto">
            <a:xfrm>
              <a:off x="2904" y="1716"/>
              <a:ext cx="162" cy="98"/>
            </a:xfrm>
            <a:custGeom>
              <a:avLst/>
              <a:gdLst>
                <a:gd name="T0" fmla="*/ 230 w 324"/>
                <a:gd name="T1" fmla="*/ 155 h 194"/>
                <a:gd name="T2" fmla="*/ 257 w 324"/>
                <a:gd name="T3" fmla="*/ 193 h 194"/>
                <a:gd name="T4" fmla="*/ 276 w 324"/>
                <a:gd name="T5" fmla="*/ 176 h 194"/>
                <a:gd name="T6" fmla="*/ 312 w 324"/>
                <a:gd name="T7" fmla="*/ 178 h 194"/>
                <a:gd name="T8" fmla="*/ 324 w 324"/>
                <a:gd name="T9" fmla="*/ 138 h 194"/>
                <a:gd name="T10" fmla="*/ 304 w 324"/>
                <a:gd name="T11" fmla="*/ 132 h 194"/>
                <a:gd name="T12" fmla="*/ 311 w 324"/>
                <a:gd name="T13" fmla="*/ 105 h 194"/>
                <a:gd name="T14" fmla="*/ 289 w 324"/>
                <a:gd name="T15" fmla="*/ 76 h 194"/>
                <a:gd name="T16" fmla="*/ 269 w 324"/>
                <a:gd name="T17" fmla="*/ 93 h 194"/>
                <a:gd name="T18" fmla="*/ 249 w 324"/>
                <a:gd name="T19" fmla="*/ 64 h 194"/>
                <a:gd name="T20" fmla="*/ 251 w 324"/>
                <a:gd name="T21" fmla="*/ 28 h 194"/>
                <a:gd name="T22" fmla="*/ 229 w 324"/>
                <a:gd name="T23" fmla="*/ 0 h 194"/>
                <a:gd name="T24" fmla="*/ 196 w 324"/>
                <a:gd name="T25" fmla="*/ 12 h 194"/>
                <a:gd name="T26" fmla="*/ 177 w 324"/>
                <a:gd name="T27" fmla="*/ 0 h 194"/>
                <a:gd name="T28" fmla="*/ 138 w 324"/>
                <a:gd name="T29" fmla="*/ 33 h 194"/>
                <a:gd name="T30" fmla="*/ 144 w 324"/>
                <a:gd name="T31" fmla="*/ 60 h 194"/>
                <a:gd name="T32" fmla="*/ 102 w 324"/>
                <a:gd name="T33" fmla="*/ 54 h 194"/>
                <a:gd name="T34" fmla="*/ 106 w 324"/>
                <a:gd name="T35" fmla="*/ 17 h 194"/>
                <a:gd name="T36" fmla="*/ 83 w 324"/>
                <a:gd name="T37" fmla="*/ 18 h 194"/>
                <a:gd name="T38" fmla="*/ 44 w 324"/>
                <a:gd name="T39" fmla="*/ 52 h 194"/>
                <a:gd name="T40" fmla="*/ 3 w 324"/>
                <a:gd name="T41" fmla="*/ 40 h 194"/>
                <a:gd name="T42" fmla="*/ 18 w 324"/>
                <a:gd name="T43" fmla="*/ 66 h 194"/>
                <a:gd name="T44" fmla="*/ 0 w 324"/>
                <a:gd name="T45" fmla="*/ 106 h 194"/>
                <a:gd name="T46" fmla="*/ 6 w 324"/>
                <a:gd name="T47" fmla="*/ 167 h 194"/>
                <a:gd name="T48" fmla="*/ 35 w 324"/>
                <a:gd name="T49" fmla="*/ 168 h 194"/>
                <a:gd name="T50" fmla="*/ 48 w 324"/>
                <a:gd name="T51" fmla="*/ 194 h 194"/>
                <a:gd name="T52" fmla="*/ 78 w 324"/>
                <a:gd name="T53" fmla="*/ 194 h 194"/>
                <a:gd name="T54" fmla="*/ 96 w 324"/>
                <a:gd name="T55" fmla="*/ 144 h 194"/>
                <a:gd name="T56" fmla="*/ 121 w 324"/>
                <a:gd name="T57" fmla="*/ 156 h 194"/>
                <a:gd name="T58" fmla="*/ 123 w 324"/>
                <a:gd name="T59" fmla="*/ 192 h 194"/>
                <a:gd name="T60" fmla="*/ 150 w 324"/>
                <a:gd name="T61" fmla="*/ 163 h 194"/>
                <a:gd name="T62" fmla="*/ 180 w 324"/>
                <a:gd name="T63" fmla="*/ 149 h 194"/>
                <a:gd name="T64" fmla="*/ 193 w 324"/>
                <a:gd name="T65" fmla="*/ 183 h 194"/>
                <a:gd name="T66" fmla="*/ 230 w 324"/>
                <a:gd name="T67" fmla="*/ 155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4" h="194">
                  <a:moveTo>
                    <a:pt x="230" y="155"/>
                  </a:moveTo>
                  <a:lnTo>
                    <a:pt x="257" y="193"/>
                  </a:lnTo>
                  <a:lnTo>
                    <a:pt x="276" y="176"/>
                  </a:lnTo>
                  <a:lnTo>
                    <a:pt x="312" y="178"/>
                  </a:lnTo>
                  <a:lnTo>
                    <a:pt x="324" y="138"/>
                  </a:lnTo>
                  <a:lnTo>
                    <a:pt x="304" y="132"/>
                  </a:lnTo>
                  <a:lnTo>
                    <a:pt x="311" y="105"/>
                  </a:lnTo>
                  <a:lnTo>
                    <a:pt x="289" y="76"/>
                  </a:lnTo>
                  <a:lnTo>
                    <a:pt x="269" y="93"/>
                  </a:lnTo>
                  <a:lnTo>
                    <a:pt x="249" y="64"/>
                  </a:lnTo>
                  <a:lnTo>
                    <a:pt x="251" y="28"/>
                  </a:lnTo>
                  <a:lnTo>
                    <a:pt x="229" y="0"/>
                  </a:lnTo>
                  <a:lnTo>
                    <a:pt x="196" y="12"/>
                  </a:lnTo>
                  <a:lnTo>
                    <a:pt x="177" y="0"/>
                  </a:lnTo>
                  <a:lnTo>
                    <a:pt x="138" y="33"/>
                  </a:lnTo>
                  <a:lnTo>
                    <a:pt x="144" y="60"/>
                  </a:lnTo>
                  <a:lnTo>
                    <a:pt x="102" y="54"/>
                  </a:lnTo>
                  <a:lnTo>
                    <a:pt x="106" y="17"/>
                  </a:lnTo>
                  <a:lnTo>
                    <a:pt x="83" y="18"/>
                  </a:lnTo>
                  <a:lnTo>
                    <a:pt x="44" y="52"/>
                  </a:lnTo>
                  <a:lnTo>
                    <a:pt x="3" y="40"/>
                  </a:lnTo>
                  <a:lnTo>
                    <a:pt x="18" y="66"/>
                  </a:lnTo>
                  <a:lnTo>
                    <a:pt x="0" y="106"/>
                  </a:lnTo>
                  <a:lnTo>
                    <a:pt x="6" y="167"/>
                  </a:lnTo>
                  <a:lnTo>
                    <a:pt x="35" y="168"/>
                  </a:lnTo>
                  <a:lnTo>
                    <a:pt x="48" y="194"/>
                  </a:lnTo>
                  <a:lnTo>
                    <a:pt x="78" y="194"/>
                  </a:lnTo>
                  <a:lnTo>
                    <a:pt x="96" y="144"/>
                  </a:lnTo>
                  <a:lnTo>
                    <a:pt x="121" y="156"/>
                  </a:lnTo>
                  <a:lnTo>
                    <a:pt x="123" y="192"/>
                  </a:lnTo>
                  <a:lnTo>
                    <a:pt x="150" y="163"/>
                  </a:lnTo>
                  <a:lnTo>
                    <a:pt x="180" y="149"/>
                  </a:lnTo>
                  <a:lnTo>
                    <a:pt x="193" y="183"/>
                  </a:lnTo>
                  <a:lnTo>
                    <a:pt x="230" y="155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3"/>
            <p:cNvSpPr>
              <a:spLocks/>
            </p:cNvSpPr>
            <p:nvPr/>
          </p:nvSpPr>
          <p:spPr bwMode="auto">
            <a:xfrm>
              <a:off x="2451" y="1810"/>
              <a:ext cx="213" cy="211"/>
            </a:xfrm>
            <a:custGeom>
              <a:avLst/>
              <a:gdLst>
                <a:gd name="T0" fmla="*/ 329 w 426"/>
                <a:gd name="T1" fmla="*/ 141 h 423"/>
                <a:gd name="T2" fmla="*/ 396 w 426"/>
                <a:gd name="T3" fmla="*/ 140 h 423"/>
                <a:gd name="T4" fmla="*/ 392 w 426"/>
                <a:gd name="T5" fmla="*/ 102 h 423"/>
                <a:gd name="T6" fmla="*/ 426 w 426"/>
                <a:gd name="T7" fmla="*/ 60 h 423"/>
                <a:gd name="T8" fmla="*/ 385 w 426"/>
                <a:gd name="T9" fmla="*/ 13 h 423"/>
                <a:gd name="T10" fmla="*/ 361 w 426"/>
                <a:gd name="T11" fmla="*/ 33 h 423"/>
                <a:gd name="T12" fmla="*/ 335 w 426"/>
                <a:gd name="T13" fmla="*/ 0 h 423"/>
                <a:gd name="T14" fmla="*/ 282 w 426"/>
                <a:gd name="T15" fmla="*/ 3 h 423"/>
                <a:gd name="T16" fmla="*/ 286 w 426"/>
                <a:gd name="T17" fmla="*/ 41 h 423"/>
                <a:gd name="T18" fmla="*/ 233 w 426"/>
                <a:gd name="T19" fmla="*/ 43 h 423"/>
                <a:gd name="T20" fmla="*/ 192 w 426"/>
                <a:gd name="T21" fmla="*/ 10 h 423"/>
                <a:gd name="T22" fmla="*/ 140 w 426"/>
                <a:gd name="T23" fmla="*/ 13 h 423"/>
                <a:gd name="T24" fmla="*/ 128 w 426"/>
                <a:gd name="T25" fmla="*/ 64 h 423"/>
                <a:gd name="T26" fmla="*/ 97 w 426"/>
                <a:gd name="T27" fmla="*/ 75 h 423"/>
                <a:gd name="T28" fmla="*/ 105 w 426"/>
                <a:gd name="T29" fmla="*/ 150 h 423"/>
                <a:gd name="T30" fmla="*/ 141 w 426"/>
                <a:gd name="T31" fmla="*/ 165 h 423"/>
                <a:gd name="T32" fmla="*/ 100 w 426"/>
                <a:gd name="T33" fmla="*/ 210 h 423"/>
                <a:gd name="T34" fmla="*/ 58 w 426"/>
                <a:gd name="T35" fmla="*/ 177 h 423"/>
                <a:gd name="T36" fmla="*/ 41 w 426"/>
                <a:gd name="T37" fmla="*/ 204 h 423"/>
                <a:gd name="T38" fmla="*/ 49 w 426"/>
                <a:gd name="T39" fmla="*/ 279 h 423"/>
                <a:gd name="T40" fmla="*/ 0 w 426"/>
                <a:gd name="T41" fmla="*/ 320 h 423"/>
                <a:gd name="T42" fmla="*/ 45 w 426"/>
                <a:gd name="T43" fmla="*/ 324 h 423"/>
                <a:gd name="T44" fmla="*/ 77 w 426"/>
                <a:gd name="T45" fmla="*/ 378 h 423"/>
                <a:gd name="T46" fmla="*/ 155 w 426"/>
                <a:gd name="T47" fmla="*/ 423 h 423"/>
                <a:gd name="T48" fmla="*/ 180 w 426"/>
                <a:gd name="T49" fmla="*/ 388 h 423"/>
                <a:gd name="T50" fmla="*/ 224 w 426"/>
                <a:gd name="T51" fmla="*/ 392 h 423"/>
                <a:gd name="T52" fmla="*/ 250 w 426"/>
                <a:gd name="T53" fmla="*/ 358 h 423"/>
                <a:gd name="T54" fmla="*/ 203 w 426"/>
                <a:gd name="T55" fmla="*/ 293 h 423"/>
                <a:gd name="T56" fmla="*/ 239 w 426"/>
                <a:gd name="T57" fmla="*/ 275 h 423"/>
                <a:gd name="T58" fmla="*/ 285 w 426"/>
                <a:gd name="T59" fmla="*/ 301 h 423"/>
                <a:gd name="T60" fmla="*/ 271 w 426"/>
                <a:gd name="T61" fmla="*/ 243 h 423"/>
                <a:gd name="T62" fmla="*/ 279 w 426"/>
                <a:gd name="T63" fmla="*/ 196 h 423"/>
                <a:gd name="T64" fmla="*/ 330 w 426"/>
                <a:gd name="T65" fmla="*/ 208 h 423"/>
                <a:gd name="T66" fmla="*/ 329 w 426"/>
                <a:gd name="T67" fmla="*/ 141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26" h="423">
                  <a:moveTo>
                    <a:pt x="329" y="141"/>
                  </a:moveTo>
                  <a:lnTo>
                    <a:pt x="396" y="140"/>
                  </a:lnTo>
                  <a:lnTo>
                    <a:pt x="392" y="102"/>
                  </a:lnTo>
                  <a:lnTo>
                    <a:pt x="426" y="60"/>
                  </a:lnTo>
                  <a:lnTo>
                    <a:pt x="385" y="13"/>
                  </a:lnTo>
                  <a:lnTo>
                    <a:pt x="361" y="33"/>
                  </a:lnTo>
                  <a:lnTo>
                    <a:pt x="335" y="0"/>
                  </a:lnTo>
                  <a:lnTo>
                    <a:pt x="282" y="3"/>
                  </a:lnTo>
                  <a:lnTo>
                    <a:pt x="286" y="41"/>
                  </a:lnTo>
                  <a:lnTo>
                    <a:pt x="233" y="43"/>
                  </a:lnTo>
                  <a:lnTo>
                    <a:pt x="192" y="10"/>
                  </a:lnTo>
                  <a:lnTo>
                    <a:pt x="140" y="13"/>
                  </a:lnTo>
                  <a:lnTo>
                    <a:pt x="128" y="64"/>
                  </a:lnTo>
                  <a:lnTo>
                    <a:pt x="97" y="75"/>
                  </a:lnTo>
                  <a:lnTo>
                    <a:pt x="105" y="150"/>
                  </a:lnTo>
                  <a:lnTo>
                    <a:pt x="141" y="165"/>
                  </a:lnTo>
                  <a:lnTo>
                    <a:pt x="100" y="210"/>
                  </a:lnTo>
                  <a:lnTo>
                    <a:pt x="58" y="177"/>
                  </a:lnTo>
                  <a:lnTo>
                    <a:pt x="41" y="204"/>
                  </a:lnTo>
                  <a:lnTo>
                    <a:pt x="49" y="279"/>
                  </a:lnTo>
                  <a:lnTo>
                    <a:pt x="0" y="320"/>
                  </a:lnTo>
                  <a:lnTo>
                    <a:pt x="45" y="324"/>
                  </a:lnTo>
                  <a:lnTo>
                    <a:pt x="77" y="378"/>
                  </a:lnTo>
                  <a:lnTo>
                    <a:pt x="155" y="423"/>
                  </a:lnTo>
                  <a:lnTo>
                    <a:pt x="180" y="388"/>
                  </a:lnTo>
                  <a:lnTo>
                    <a:pt x="224" y="392"/>
                  </a:lnTo>
                  <a:lnTo>
                    <a:pt x="250" y="358"/>
                  </a:lnTo>
                  <a:lnTo>
                    <a:pt x="203" y="293"/>
                  </a:lnTo>
                  <a:lnTo>
                    <a:pt x="239" y="275"/>
                  </a:lnTo>
                  <a:lnTo>
                    <a:pt x="285" y="301"/>
                  </a:lnTo>
                  <a:lnTo>
                    <a:pt x="271" y="243"/>
                  </a:lnTo>
                  <a:lnTo>
                    <a:pt x="279" y="196"/>
                  </a:lnTo>
                  <a:lnTo>
                    <a:pt x="330" y="208"/>
                  </a:lnTo>
                  <a:lnTo>
                    <a:pt x="329" y="141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4"/>
            <p:cNvSpPr>
              <a:spLocks/>
            </p:cNvSpPr>
            <p:nvPr/>
          </p:nvSpPr>
          <p:spPr bwMode="auto">
            <a:xfrm>
              <a:off x="3025" y="1796"/>
              <a:ext cx="167" cy="230"/>
            </a:xfrm>
            <a:custGeom>
              <a:avLst/>
              <a:gdLst>
                <a:gd name="T0" fmla="*/ 139 w 335"/>
                <a:gd name="T1" fmla="*/ 345 h 461"/>
                <a:gd name="T2" fmla="*/ 106 w 335"/>
                <a:gd name="T3" fmla="*/ 397 h 461"/>
                <a:gd name="T4" fmla="*/ 136 w 335"/>
                <a:gd name="T5" fmla="*/ 413 h 461"/>
                <a:gd name="T6" fmla="*/ 151 w 335"/>
                <a:gd name="T7" fmla="*/ 461 h 461"/>
                <a:gd name="T8" fmla="*/ 208 w 335"/>
                <a:gd name="T9" fmla="*/ 455 h 461"/>
                <a:gd name="T10" fmla="*/ 206 w 335"/>
                <a:gd name="T11" fmla="*/ 426 h 461"/>
                <a:gd name="T12" fmla="*/ 244 w 335"/>
                <a:gd name="T13" fmla="*/ 421 h 461"/>
                <a:gd name="T14" fmla="*/ 269 w 335"/>
                <a:gd name="T15" fmla="*/ 380 h 461"/>
                <a:gd name="T16" fmla="*/ 238 w 335"/>
                <a:gd name="T17" fmla="*/ 364 h 461"/>
                <a:gd name="T18" fmla="*/ 263 w 335"/>
                <a:gd name="T19" fmla="*/ 322 h 461"/>
                <a:gd name="T20" fmla="*/ 311 w 335"/>
                <a:gd name="T21" fmla="*/ 307 h 461"/>
                <a:gd name="T22" fmla="*/ 335 w 335"/>
                <a:gd name="T23" fmla="*/ 266 h 461"/>
                <a:gd name="T24" fmla="*/ 303 w 335"/>
                <a:gd name="T25" fmla="*/ 230 h 461"/>
                <a:gd name="T26" fmla="*/ 308 w 335"/>
                <a:gd name="T27" fmla="*/ 200 h 461"/>
                <a:gd name="T28" fmla="*/ 247 w 335"/>
                <a:gd name="T29" fmla="*/ 168 h 461"/>
                <a:gd name="T30" fmla="*/ 217 w 335"/>
                <a:gd name="T31" fmla="*/ 188 h 461"/>
                <a:gd name="T32" fmla="*/ 205 w 335"/>
                <a:gd name="T33" fmla="*/ 133 h 461"/>
                <a:gd name="T34" fmla="*/ 252 w 335"/>
                <a:gd name="T35" fmla="*/ 118 h 461"/>
                <a:gd name="T36" fmla="*/ 239 w 335"/>
                <a:gd name="T37" fmla="*/ 91 h 461"/>
                <a:gd name="T38" fmla="*/ 177 w 335"/>
                <a:gd name="T39" fmla="*/ 58 h 461"/>
                <a:gd name="T40" fmla="*/ 171 w 335"/>
                <a:gd name="T41" fmla="*/ 0 h 461"/>
                <a:gd name="T42" fmla="*/ 145 w 335"/>
                <a:gd name="T43" fmla="*/ 32 h 461"/>
                <a:gd name="T44" fmla="*/ 86 w 335"/>
                <a:gd name="T45" fmla="*/ 28 h 461"/>
                <a:gd name="T46" fmla="*/ 12 w 335"/>
                <a:gd name="T47" fmla="*/ 65 h 461"/>
                <a:gd name="T48" fmla="*/ 25 w 335"/>
                <a:gd name="T49" fmla="*/ 103 h 461"/>
                <a:gd name="T50" fmla="*/ 0 w 335"/>
                <a:gd name="T51" fmla="*/ 135 h 461"/>
                <a:gd name="T52" fmla="*/ 13 w 335"/>
                <a:gd name="T53" fmla="*/ 173 h 461"/>
                <a:gd name="T54" fmla="*/ 86 w 335"/>
                <a:gd name="T55" fmla="*/ 170 h 461"/>
                <a:gd name="T56" fmla="*/ 83 w 335"/>
                <a:gd name="T57" fmla="*/ 207 h 461"/>
                <a:gd name="T58" fmla="*/ 39 w 335"/>
                <a:gd name="T59" fmla="*/ 229 h 461"/>
                <a:gd name="T60" fmla="*/ 90 w 335"/>
                <a:gd name="T61" fmla="*/ 247 h 461"/>
                <a:gd name="T62" fmla="*/ 122 w 335"/>
                <a:gd name="T63" fmla="*/ 279 h 461"/>
                <a:gd name="T64" fmla="*/ 86 w 335"/>
                <a:gd name="T65" fmla="*/ 312 h 461"/>
                <a:gd name="T66" fmla="*/ 139 w 335"/>
                <a:gd name="T67" fmla="*/ 345 h 4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35" h="461">
                  <a:moveTo>
                    <a:pt x="139" y="345"/>
                  </a:moveTo>
                  <a:lnTo>
                    <a:pt x="106" y="397"/>
                  </a:lnTo>
                  <a:lnTo>
                    <a:pt x="136" y="413"/>
                  </a:lnTo>
                  <a:lnTo>
                    <a:pt x="151" y="461"/>
                  </a:lnTo>
                  <a:lnTo>
                    <a:pt x="208" y="455"/>
                  </a:lnTo>
                  <a:lnTo>
                    <a:pt x="206" y="426"/>
                  </a:lnTo>
                  <a:lnTo>
                    <a:pt x="244" y="421"/>
                  </a:lnTo>
                  <a:lnTo>
                    <a:pt x="269" y="380"/>
                  </a:lnTo>
                  <a:lnTo>
                    <a:pt x="238" y="364"/>
                  </a:lnTo>
                  <a:lnTo>
                    <a:pt x="263" y="322"/>
                  </a:lnTo>
                  <a:lnTo>
                    <a:pt x="311" y="307"/>
                  </a:lnTo>
                  <a:lnTo>
                    <a:pt x="335" y="266"/>
                  </a:lnTo>
                  <a:lnTo>
                    <a:pt x="303" y="230"/>
                  </a:lnTo>
                  <a:lnTo>
                    <a:pt x="308" y="200"/>
                  </a:lnTo>
                  <a:lnTo>
                    <a:pt x="247" y="168"/>
                  </a:lnTo>
                  <a:lnTo>
                    <a:pt x="217" y="188"/>
                  </a:lnTo>
                  <a:lnTo>
                    <a:pt x="205" y="133"/>
                  </a:lnTo>
                  <a:lnTo>
                    <a:pt x="252" y="118"/>
                  </a:lnTo>
                  <a:lnTo>
                    <a:pt x="239" y="91"/>
                  </a:lnTo>
                  <a:lnTo>
                    <a:pt x="177" y="58"/>
                  </a:lnTo>
                  <a:lnTo>
                    <a:pt x="171" y="0"/>
                  </a:lnTo>
                  <a:lnTo>
                    <a:pt x="145" y="32"/>
                  </a:lnTo>
                  <a:lnTo>
                    <a:pt x="86" y="28"/>
                  </a:lnTo>
                  <a:lnTo>
                    <a:pt x="12" y="65"/>
                  </a:lnTo>
                  <a:lnTo>
                    <a:pt x="25" y="103"/>
                  </a:lnTo>
                  <a:lnTo>
                    <a:pt x="0" y="135"/>
                  </a:lnTo>
                  <a:lnTo>
                    <a:pt x="13" y="173"/>
                  </a:lnTo>
                  <a:lnTo>
                    <a:pt x="86" y="170"/>
                  </a:lnTo>
                  <a:lnTo>
                    <a:pt x="83" y="207"/>
                  </a:lnTo>
                  <a:lnTo>
                    <a:pt x="39" y="229"/>
                  </a:lnTo>
                  <a:lnTo>
                    <a:pt x="90" y="247"/>
                  </a:lnTo>
                  <a:lnTo>
                    <a:pt x="122" y="279"/>
                  </a:lnTo>
                  <a:lnTo>
                    <a:pt x="86" y="312"/>
                  </a:lnTo>
                  <a:lnTo>
                    <a:pt x="139" y="345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5"/>
            <p:cNvSpPr>
              <a:spLocks/>
            </p:cNvSpPr>
            <p:nvPr/>
          </p:nvSpPr>
          <p:spPr bwMode="auto">
            <a:xfrm>
              <a:off x="2413" y="1924"/>
              <a:ext cx="280" cy="187"/>
            </a:xfrm>
            <a:custGeom>
              <a:avLst/>
              <a:gdLst>
                <a:gd name="T0" fmla="*/ 420 w 560"/>
                <a:gd name="T1" fmla="*/ 220 h 374"/>
                <a:gd name="T2" fmla="*/ 483 w 560"/>
                <a:gd name="T3" fmla="*/ 257 h 374"/>
                <a:gd name="T4" fmla="*/ 503 w 560"/>
                <a:gd name="T5" fmla="*/ 222 h 374"/>
                <a:gd name="T6" fmla="*/ 560 w 560"/>
                <a:gd name="T7" fmla="*/ 206 h 374"/>
                <a:gd name="T8" fmla="*/ 553 w 560"/>
                <a:gd name="T9" fmla="*/ 141 h 374"/>
                <a:gd name="T10" fmla="*/ 517 w 560"/>
                <a:gd name="T11" fmla="*/ 145 h 374"/>
                <a:gd name="T12" fmla="*/ 513 w 560"/>
                <a:gd name="T13" fmla="*/ 101 h 374"/>
                <a:gd name="T14" fmla="*/ 462 w 560"/>
                <a:gd name="T15" fmla="*/ 73 h 374"/>
                <a:gd name="T16" fmla="*/ 443 w 560"/>
                <a:gd name="T17" fmla="*/ 108 h 374"/>
                <a:gd name="T18" fmla="*/ 392 w 560"/>
                <a:gd name="T19" fmla="*/ 80 h 374"/>
                <a:gd name="T20" fmla="*/ 375 w 560"/>
                <a:gd name="T21" fmla="*/ 27 h 374"/>
                <a:gd name="T22" fmla="*/ 324 w 560"/>
                <a:gd name="T23" fmla="*/ 0 h 374"/>
                <a:gd name="T24" fmla="*/ 280 w 560"/>
                <a:gd name="T25" fmla="*/ 36 h 374"/>
                <a:gd name="T26" fmla="*/ 243 w 560"/>
                <a:gd name="T27" fmla="*/ 28 h 374"/>
                <a:gd name="T28" fmla="*/ 204 w 560"/>
                <a:gd name="T29" fmla="*/ 97 h 374"/>
                <a:gd name="T30" fmla="*/ 228 w 560"/>
                <a:gd name="T31" fmla="*/ 131 h 374"/>
                <a:gd name="T32" fmla="*/ 162 w 560"/>
                <a:gd name="T33" fmla="*/ 146 h 374"/>
                <a:gd name="T34" fmla="*/ 144 w 560"/>
                <a:gd name="T35" fmla="*/ 93 h 374"/>
                <a:gd name="T36" fmla="*/ 110 w 560"/>
                <a:gd name="T37" fmla="*/ 107 h 374"/>
                <a:gd name="T38" fmla="*/ 71 w 560"/>
                <a:gd name="T39" fmla="*/ 176 h 374"/>
                <a:gd name="T40" fmla="*/ 0 w 560"/>
                <a:gd name="T41" fmla="*/ 183 h 374"/>
                <a:gd name="T42" fmla="*/ 38 w 560"/>
                <a:gd name="T43" fmla="*/ 212 h 374"/>
                <a:gd name="T44" fmla="*/ 34 w 560"/>
                <a:gd name="T45" fmla="*/ 277 h 374"/>
                <a:gd name="T46" fmla="*/ 79 w 560"/>
                <a:gd name="T47" fmla="*/ 360 h 374"/>
                <a:gd name="T48" fmla="*/ 125 w 560"/>
                <a:gd name="T49" fmla="*/ 345 h 374"/>
                <a:gd name="T50" fmla="*/ 164 w 560"/>
                <a:gd name="T51" fmla="*/ 374 h 374"/>
                <a:gd name="T52" fmla="*/ 210 w 560"/>
                <a:gd name="T53" fmla="*/ 359 h 374"/>
                <a:gd name="T54" fmla="*/ 206 w 560"/>
                <a:gd name="T55" fmla="*/ 277 h 374"/>
                <a:gd name="T56" fmla="*/ 251 w 560"/>
                <a:gd name="T57" fmla="*/ 282 h 374"/>
                <a:gd name="T58" fmla="*/ 278 w 560"/>
                <a:gd name="T59" fmla="*/ 331 h 374"/>
                <a:gd name="T60" fmla="*/ 301 w 560"/>
                <a:gd name="T61" fmla="*/ 274 h 374"/>
                <a:gd name="T62" fmla="*/ 339 w 560"/>
                <a:gd name="T63" fmla="*/ 238 h 374"/>
                <a:gd name="T64" fmla="*/ 378 w 560"/>
                <a:gd name="T65" fmla="*/ 277 h 374"/>
                <a:gd name="T66" fmla="*/ 420 w 560"/>
                <a:gd name="T67" fmla="*/ 220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60" h="374">
                  <a:moveTo>
                    <a:pt x="420" y="220"/>
                  </a:moveTo>
                  <a:lnTo>
                    <a:pt x="483" y="257"/>
                  </a:lnTo>
                  <a:lnTo>
                    <a:pt x="503" y="222"/>
                  </a:lnTo>
                  <a:lnTo>
                    <a:pt x="560" y="206"/>
                  </a:lnTo>
                  <a:lnTo>
                    <a:pt x="553" y="141"/>
                  </a:lnTo>
                  <a:lnTo>
                    <a:pt x="517" y="145"/>
                  </a:lnTo>
                  <a:lnTo>
                    <a:pt x="513" y="101"/>
                  </a:lnTo>
                  <a:lnTo>
                    <a:pt x="462" y="73"/>
                  </a:lnTo>
                  <a:lnTo>
                    <a:pt x="443" y="108"/>
                  </a:lnTo>
                  <a:lnTo>
                    <a:pt x="392" y="80"/>
                  </a:lnTo>
                  <a:lnTo>
                    <a:pt x="375" y="27"/>
                  </a:lnTo>
                  <a:lnTo>
                    <a:pt x="324" y="0"/>
                  </a:lnTo>
                  <a:lnTo>
                    <a:pt x="280" y="36"/>
                  </a:lnTo>
                  <a:lnTo>
                    <a:pt x="243" y="28"/>
                  </a:lnTo>
                  <a:lnTo>
                    <a:pt x="204" y="97"/>
                  </a:lnTo>
                  <a:lnTo>
                    <a:pt x="228" y="131"/>
                  </a:lnTo>
                  <a:lnTo>
                    <a:pt x="162" y="146"/>
                  </a:lnTo>
                  <a:lnTo>
                    <a:pt x="144" y="93"/>
                  </a:lnTo>
                  <a:lnTo>
                    <a:pt x="110" y="107"/>
                  </a:lnTo>
                  <a:lnTo>
                    <a:pt x="71" y="176"/>
                  </a:lnTo>
                  <a:lnTo>
                    <a:pt x="0" y="183"/>
                  </a:lnTo>
                  <a:lnTo>
                    <a:pt x="38" y="212"/>
                  </a:lnTo>
                  <a:lnTo>
                    <a:pt x="34" y="277"/>
                  </a:lnTo>
                  <a:lnTo>
                    <a:pt x="79" y="360"/>
                  </a:lnTo>
                  <a:lnTo>
                    <a:pt x="125" y="345"/>
                  </a:lnTo>
                  <a:lnTo>
                    <a:pt x="164" y="374"/>
                  </a:lnTo>
                  <a:lnTo>
                    <a:pt x="210" y="359"/>
                  </a:lnTo>
                  <a:lnTo>
                    <a:pt x="206" y="277"/>
                  </a:lnTo>
                  <a:lnTo>
                    <a:pt x="251" y="282"/>
                  </a:lnTo>
                  <a:lnTo>
                    <a:pt x="278" y="331"/>
                  </a:lnTo>
                  <a:lnTo>
                    <a:pt x="301" y="274"/>
                  </a:lnTo>
                  <a:lnTo>
                    <a:pt x="339" y="238"/>
                  </a:lnTo>
                  <a:lnTo>
                    <a:pt x="378" y="277"/>
                  </a:lnTo>
                  <a:lnTo>
                    <a:pt x="420" y="220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96"/>
            <p:cNvSpPr>
              <a:spLocks/>
            </p:cNvSpPr>
            <p:nvPr/>
          </p:nvSpPr>
          <p:spPr bwMode="auto">
            <a:xfrm>
              <a:off x="3086" y="1723"/>
              <a:ext cx="207" cy="174"/>
            </a:xfrm>
            <a:custGeom>
              <a:avLst/>
              <a:gdLst>
                <a:gd name="T0" fmla="*/ 283 w 413"/>
                <a:gd name="T1" fmla="*/ 274 h 349"/>
                <a:gd name="T2" fmla="*/ 296 w 413"/>
                <a:gd name="T3" fmla="*/ 335 h 349"/>
                <a:gd name="T4" fmla="*/ 329 w 413"/>
                <a:gd name="T5" fmla="*/ 324 h 349"/>
                <a:gd name="T6" fmla="*/ 372 w 413"/>
                <a:gd name="T7" fmla="*/ 349 h 349"/>
                <a:gd name="T8" fmla="*/ 410 w 413"/>
                <a:gd name="T9" fmla="*/ 305 h 349"/>
                <a:gd name="T10" fmla="*/ 388 w 413"/>
                <a:gd name="T11" fmla="*/ 286 h 349"/>
                <a:gd name="T12" fmla="*/ 413 w 413"/>
                <a:gd name="T13" fmla="*/ 256 h 349"/>
                <a:gd name="T14" fmla="*/ 403 w 413"/>
                <a:gd name="T15" fmla="*/ 209 h 349"/>
                <a:gd name="T16" fmla="*/ 368 w 413"/>
                <a:gd name="T17" fmla="*/ 218 h 349"/>
                <a:gd name="T18" fmla="*/ 358 w 413"/>
                <a:gd name="T19" fmla="*/ 171 h 349"/>
                <a:gd name="T20" fmla="*/ 382 w 413"/>
                <a:gd name="T21" fmla="*/ 128 h 349"/>
                <a:gd name="T22" fmla="*/ 372 w 413"/>
                <a:gd name="T23" fmla="*/ 80 h 349"/>
                <a:gd name="T24" fmla="*/ 323 w 413"/>
                <a:gd name="T25" fmla="*/ 78 h 349"/>
                <a:gd name="T26" fmla="*/ 307 w 413"/>
                <a:gd name="T27" fmla="*/ 51 h 349"/>
                <a:gd name="T28" fmla="*/ 240 w 413"/>
                <a:gd name="T29" fmla="*/ 70 h 349"/>
                <a:gd name="T30" fmla="*/ 232 w 413"/>
                <a:gd name="T31" fmla="*/ 105 h 349"/>
                <a:gd name="T32" fmla="*/ 185 w 413"/>
                <a:gd name="T33" fmla="*/ 74 h 349"/>
                <a:gd name="T34" fmla="*/ 209 w 413"/>
                <a:gd name="T35" fmla="*/ 32 h 349"/>
                <a:gd name="T36" fmla="*/ 181 w 413"/>
                <a:gd name="T37" fmla="*/ 20 h 349"/>
                <a:gd name="T38" fmla="*/ 114 w 413"/>
                <a:gd name="T39" fmla="*/ 39 h 349"/>
                <a:gd name="T40" fmla="*/ 70 w 413"/>
                <a:gd name="T41" fmla="*/ 0 h 349"/>
                <a:gd name="T42" fmla="*/ 72 w 413"/>
                <a:gd name="T43" fmla="*/ 42 h 349"/>
                <a:gd name="T44" fmla="*/ 27 w 413"/>
                <a:gd name="T45" fmla="*/ 80 h 349"/>
                <a:gd name="T46" fmla="*/ 0 w 413"/>
                <a:gd name="T47" fmla="*/ 158 h 349"/>
                <a:gd name="T48" fmla="*/ 35 w 413"/>
                <a:gd name="T49" fmla="*/ 176 h 349"/>
                <a:gd name="T50" fmla="*/ 38 w 413"/>
                <a:gd name="T51" fmla="*/ 217 h 349"/>
                <a:gd name="T52" fmla="*/ 75 w 413"/>
                <a:gd name="T53" fmla="*/ 234 h 349"/>
                <a:gd name="T54" fmla="*/ 125 w 413"/>
                <a:gd name="T55" fmla="*/ 183 h 349"/>
                <a:gd name="T56" fmla="*/ 148 w 413"/>
                <a:gd name="T57" fmla="*/ 211 h 349"/>
                <a:gd name="T58" fmla="*/ 131 w 413"/>
                <a:gd name="T59" fmla="*/ 257 h 349"/>
                <a:gd name="T60" fmla="*/ 181 w 413"/>
                <a:gd name="T61" fmla="*/ 237 h 349"/>
                <a:gd name="T62" fmla="*/ 226 w 413"/>
                <a:gd name="T63" fmla="*/ 237 h 349"/>
                <a:gd name="T64" fmla="*/ 222 w 413"/>
                <a:gd name="T65" fmla="*/ 285 h 349"/>
                <a:gd name="T66" fmla="*/ 283 w 413"/>
                <a:gd name="T67" fmla="*/ 274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13" h="349">
                  <a:moveTo>
                    <a:pt x="283" y="274"/>
                  </a:moveTo>
                  <a:lnTo>
                    <a:pt x="296" y="335"/>
                  </a:lnTo>
                  <a:lnTo>
                    <a:pt x="329" y="324"/>
                  </a:lnTo>
                  <a:lnTo>
                    <a:pt x="372" y="349"/>
                  </a:lnTo>
                  <a:lnTo>
                    <a:pt x="410" y="305"/>
                  </a:lnTo>
                  <a:lnTo>
                    <a:pt x="388" y="286"/>
                  </a:lnTo>
                  <a:lnTo>
                    <a:pt x="413" y="256"/>
                  </a:lnTo>
                  <a:lnTo>
                    <a:pt x="403" y="209"/>
                  </a:lnTo>
                  <a:lnTo>
                    <a:pt x="368" y="218"/>
                  </a:lnTo>
                  <a:lnTo>
                    <a:pt x="358" y="171"/>
                  </a:lnTo>
                  <a:lnTo>
                    <a:pt x="382" y="128"/>
                  </a:lnTo>
                  <a:lnTo>
                    <a:pt x="372" y="80"/>
                  </a:lnTo>
                  <a:lnTo>
                    <a:pt x="323" y="78"/>
                  </a:lnTo>
                  <a:lnTo>
                    <a:pt x="307" y="51"/>
                  </a:lnTo>
                  <a:lnTo>
                    <a:pt x="240" y="70"/>
                  </a:lnTo>
                  <a:lnTo>
                    <a:pt x="232" y="105"/>
                  </a:lnTo>
                  <a:lnTo>
                    <a:pt x="185" y="74"/>
                  </a:lnTo>
                  <a:lnTo>
                    <a:pt x="209" y="32"/>
                  </a:lnTo>
                  <a:lnTo>
                    <a:pt x="181" y="20"/>
                  </a:lnTo>
                  <a:lnTo>
                    <a:pt x="114" y="39"/>
                  </a:lnTo>
                  <a:lnTo>
                    <a:pt x="70" y="0"/>
                  </a:lnTo>
                  <a:lnTo>
                    <a:pt x="72" y="42"/>
                  </a:lnTo>
                  <a:lnTo>
                    <a:pt x="27" y="80"/>
                  </a:lnTo>
                  <a:lnTo>
                    <a:pt x="0" y="158"/>
                  </a:lnTo>
                  <a:lnTo>
                    <a:pt x="35" y="176"/>
                  </a:lnTo>
                  <a:lnTo>
                    <a:pt x="38" y="217"/>
                  </a:lnTo>
                  <a:lnTo>
                    <a:pt x="75" y="234"/>
                  </a:lnTo>
                  <a:lnTo>
                    <a:pt x="125" y="183"/>
                  </a:lnTo>
                  <a:lnTo>
                    <a:pt x="148" y="211"/>
                  </a:lnTo>
                  <a:lnTo>
                    <a:pt x="131" y="257"/>
                  </a:lnTo>
                  <a:lnTo>
                    <a:pt x="181" y="237"/>
                  </a:lnTo>
                  <a:lnTo>
                    <a:pt x="226" y="237"/>
                  </a:lnTo>
                  <a:lnTo>
                    <a:pt x="222" y="285"/>
                  </a:lnTo>
                  <a:lnTo>
                    <a:pt x="283" y="274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97"/>
            <p:cNvSpPr>
              <a:spLocks/>
            </p:cNvSpPr>
            <p:nvPr/>
          </p:nvSpPr>
          <p:spPr bwMode="auto">
            <a:xfrm>
              <a:off x="2406" y="2099"/>
              <a:ext cx="225" cy="146"/>
            </a:xfrm>
            <a:custGeom>
              <a:avLst/>
              <a:gdLst>
                <a:gd name="T0" fmla="*/ 124 w 450"/>
                <a:gd name="T1" fmla="*/ 81 h 290"/>
                <a:gd name="T2" fmla="*/ 81 w 450"/>
                <a:gd name="T3" fmla="*/ 36 h 290"/>
                <a:gd name="T4" fmla="*/ 58 w 450"/>
                <a:gd name="T5" fmla="*/ 61 h 290"/>
                <a:gd name="T6" fmla="*/ 9 w 450"/>
                <a:gd name="T7" fmla="*/ 63 h 290"/>
                <a:gd name="T8" fmla="*/ 0 w 450"/>
                <a:gd name="T9" fmla="*/ 121 h 290"/>
                <a:gd name="T10" fmla="*/ 28 w 450"/>
                <a:gd name="T11" fmla="*/ 126 h 290"/>
                <a:gd name="T12" fmla="*/ 23 w 450"/>
                <a:gd name="T13" fmla="*/ 164 h 290"/>
                <a:gd name="T14" fmla="*/ 57 w 450"/>
                <a:gd name="T15" fmla="*/ 198 h 290"/>
                <a:gd name="T16" fmla="*/ 80 w 450"/>
                <a:gd name="T17" fmla="*/ 173 h 290"/>
                <a:gd name="T18" fmla="*/ 115 w 450"/>
                <a:gd name="T19" fmla="*/ 207 h 290"/>
                <a:gd name="T20" fmla="*/ 117 w 450"/>
                <a:gd name="T21" fmla="*/ 257 h 290"/>
                <a:gd name="T22" fmla="*/ 150 w 450"/>
                <a:gd name="T23" fmla="*/ 290 h 290"/>
                <a:gd name="T24" fmla="*/ 193 w 450"/>
                <a:gd name="T25" fmla="*/ 269 h 290"/>
                <a:gd name="T26" fmla="*/ 221 w 450"/>
                <a:gd name="T27" fmla="*/ 281 h 290"/>
                <a:gd name="T28" fmla="*/ 268 w 450"/>
                <a:gd name="T29" fmla="*/ 230 h 290"/>
                <a:gd name="T30" fmla="*/ 256 w 450"/>
                <a:gd name="T31" fmla="*/ 197 h 290"/>
                <a:gd name="T32" fmla="*/ 312 w 450"/>
                <a:gd name="T33" fmla="*/ 198 h 290"/>
                <a:gd name="T34" fmla="*/ 314 w 450"/>
                <a:gd name="T35" fmla="*/ 248 h 290"/>
                <a:gd name="T36" fmla="*/ 345 w 450"/>
                <a:gd name="T37" fmla="*/ 242 h 290"/>
                <a:gd name="T38" fmla="*/ 392 w 450"/>
                <a:gd name="T39" fmla="*/ 191 h 290"/>
                <a:gd name="T40" fmla="*/ 450 w 450"/>
                <a:gd name="T41" fmla="*/ 199 h 290"/>
                <a:gd name="T42" fmla="*/ 425 w 450"/>
                <a:gd name="T43" fmla="*/ 166 h 290"/>
                <a:gd name="T44" fmla="*/ 443 w 450"/>
                <a:gd name="T45" fmla="*/ 111 h 290"/>
                <a:gd name="T46" fmla="*/ 426 w 450"/>
                <a:gd name="T47" fmla="*/ 29 h 290"/>
                <a:gd name="T48" fmla="*/ 387 w 450"/>
                <a:gd name="T49" fmla="*/ 32 h 290"/>
                <a:gd name="T50" fmla="*/ 362 w 450"/>
                <a:gd name="T51" fmla="*/ 0 h 290"/>
                <a:gd name="T52" fmla="*/ 322 w 450"/>
                <a:gd name="T53" fmla="*/ 3 h 290"/>
                <a:gd name="T54" fmla="*/ 306 w 450"/>
                <a:gd name="T55" fmla="*/ 75 h 290"/>
                <a:gd name="T56" fmla="*/ 271 w 450"/>
                <a:gd name="T57" fmla="*/ 62 h 290"/>
                <a:gd name="T58" fmla="*/ 262 w 450"/>
                <a:gd name="T59" fmla="*/ 14 h 290"/>
                <a:gd name="T60" fmla="*/ 230 w 450"/>
                <a:gd name="T61" fmla="*/ 58 h 290"/>
                <a:gd name="T62" fmla="*/ 193 w 450"/>
                <a:gd name="T63" fmla="*/ 82 h 290"/>
                <a:gd name="T64" fmla="*/ 170 w 450"/>
                <a:gd name="T65" fmla="*/ 39 h 290"/>
                <a:gd name="T66" fmla="*/ 124 w 450"/>
                <a:gd name="T67" fmla="*/ 81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50" h="290">
                  <a:moveTo>
                    <a:pt x="124" y="81"/>
                  </a:moveTo>
                  <a:lnTo>
                    <a:pt x="81" y="36"/>
                  </a:lnTo>
                  <a:lnTo>
                    <a:pt x="58" y="61"/>
                  </a:lnTo>
                  <a:lnTo>
                    <a:pt x="9" y="63"/>
                  </a:lnTo>
                  <a:lnTo>
                    <a:pt x="0" y="121"/>
                  </a:lnTo>
                  <a:lnTo>
                    <a:pt x="28" y="126"/>
                  </a:lnTo>
                  <a:lnTo>
                    <a:pt x="23" y="164"/>
                  </a:lnTo>
                  <a:lnTo>
                    <a:pt x="57" y="198"/>
                  </a:lnTo>
                  <a:lnTo>
                    <a:pt x="80" y="173"/>
                  </a:lnTo>
                  <a:lnTo>
                    <a:pt x="115" y="207"/>
                  </a:lnTo>
                  <a:lnTo>
                    <a:pt x="117" y="257"/>
                  </a:lnTo>
                  <a:lnTo>
                    <a:pt x="150" y="290"/>
                  </a:lnTo>
                  <a:lnTo>
                    <a:pt x="193" y="269"/>
                  </a:lnTo>
                  <a:lnTo>
                    <a:pt x="221" y="281"/>
                  </a:lnTo>
                  <a:lnTo>
                    <a:pt x="268" y="230"/>
                  </a:lnTo>
                  <a:lnTo>
                    <a:pt x="256" y="197"/>
                  </a:lnTo>
                  <a:lnTo>
                    <a:pt x="312" y="198"/>
                  </a:lnTo>
                  <a:lnTo>
                    <a:pt x="314" y="248"/>
                  </a:lnTo>
                  <a:lnTo>
                    <a:pt x="345" y="242"/>
                  </a:lnTo>
                  <a:lnTo>
                    <a:pt x="392" y="191"/>
                  </a:lnTo>
                  <a:lnTo>
                    <a:pt x="450" y="199"/>
                  </a:lnTo>
                  <a:lnTo>
                    <a:pt x="425" y="166"/>
                  </a:lnTo>
                  <a:lnTo>
                    <a:pt x="443" y="111"/>
                  </a:lnTo>
                  <a:lnTo>
                    <a:pt x="426" y="29"/>
                  </a:lnTo>
                  <a:lnTo>
                    <a:pt x="387" y="32"/>
                  </a:lnTo>
                  <a:lnTo>
                    <a:pt x="362" y="0"/>
                  </a:lnTo>
                  <a:lnTo>
                    <a:pt x="322" y="3"/>
                  </a:lnTo>
                  <a:lnTo>
                    <a:pt x="306" y="75"/>
                  </a:lnTo>
                  <a:lnTo>
                    <a:pt x="271" y="62"/>
                  </a:lnTo>
                  <a:lnTo>
                    <a:pt x="262" y="14"/>
                  </a:lnTo>
                  <a:lnTo>
                    <a:pt x="230" y="58"/>
                  </a:lnTo>
                  <a:lnTo>
                    <a:pt x="193" y="82"/>
                  </a:lnTo>
                  <a:lnTo>
                    <a:pt x="170" y="39"/>
                  </a:lnTo>
                  <a:lnTo>
                    <a:pt x="124" y="81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98"/>
            <p:cNvSpPr>
              <a:spLocks/>
            </p:cNvSpPr>
            <p:nvPr/>
          </p:nvSpPr>
          <p:spPr bwMode="auto">
            <a:xfrm>
              <a:off x="2508" y="1762"/>
              <a:ext cx="255" cy="192"/>
            </a:xfrm>
            <a:custGeom>
              <a:avLst/>
              <a:gdLst>
                <a:gd name="T0" fmla="*/ 355 w 511"/>
                <a:gd name="T1" fmla="*/ 303 h 383"/>
                <a:gd name="T2" fmla="*/ 376 w 511"/>
                <a:gd name="T3" fmla="*/ 374 h 383"/>
                <a:gd name="T4" fmla="*/ 415 w 511"/>
                <a:gd name="T5" fmla="*/ 359 h 383"/>
                <a:gd name="T6" fmla="*/ 470 w 511"/>
                <a:gd name="T7" fmla="*/ 383 h 383"/>
                <a:gd name="T8" fmla="*/ 511 w 511"/>
                <a:gd name="T9" fmla="*/ 326 h 383"/>
                <a:gd name="T10" fmla="*/ 482 w 511"/>
                <a:gd name="T11" fmla="*/ 306 h 383"/>
                <a:gd name="T12" fmla="*/ 508 w 511"/>
                <a:gd name="T13" fmla="*/ 267 h 383"/>
                <a:gd name="T14" fmla="*/ 490 w 511"/>
                <a:gd name="T15" fmla="*/ 212 h 383"/>
                <a:gd name="T16" fmla="*/ 451 w 511"/>
                <a:gd name="T17" fmla="*/ 227 h 383"/>
                <a:gd name="T18" fmla="*/ 432 w 511"/>
                <a:gd name="T19" fmla="*/ 171 h 383"/>
                <a:gd name="T20" fmla="*/ 456 w 511"/>
                <a:gd name="T21" fmla="*/ 117 h 383"/>
                <a:gd name="T22" fmla="*/ 439 w 511"/>
                <a:gd name="T23" fmla="*/ 62 h 383"/>
                <a:gd name="T24" fmla="*/ 380 w 511"/>
                <a:gd name="T25" fmla="*/ 63 h 383"/>
                <a:gd name="T26" fmla="*/ 359 w 511"/>
                <a:gd name="T27" fmla="*/ 33 h 383"/>
                <a:gd name="T28" fmla="*/ 280 w 511"/>
                <a:gd name="T29" fmla="*/ 64 h 383"/>
                <a:gd name="T30" fmla="*/ 274 w 511"/>
                <a:gd name="T31" fmla="*/ 107 h 383"/>
                <a:gd name="T32" fmla="*/ 215 w 511"/>
                <a:gd name="T33" fmla="*/ 76 h 383"/>
                <a:gd name="T34" fmla="*/ 239 w 511"/>
                <a:gd name="T35" fmla="*/ 20 h 383"/>
                <a:gd name="T36" fmla="*/ 203 w 511"/>
                <a:gd name="T37" fmla="*/ 10 h 383"/>
                <a:gd name="T38" fmla="*/ 125 w 511"/>
                <a:gd name="T39" fmla="*/ 41 h 383"/>
                <a:gd name="T40" fmla="*/ 67 w 511"/>
                <a:gd name="T41" fmla="*/ 0 h 383"/>
                <a:gd name="T42" fmla="*/ 75 w 511"/>
                <a:gd name="T43" fmla="*/ 49 h 383"/>
                <a:gd name="T44" fmla="*/ 26 w 511"/>
                <a:gd name="T45" fmla="*/ 100 h 383"/>
                <a:gd name="T46" fmla="*/ 0 w 511"/>
                <a:gd name="T47" fmla="*/ 197 h 383"/>
                <a:gd name="T48" fmla="*/ 45 w 511"/>
                <a:gd name="T49" fmla="*/ 214 h 383"/>
                <a:gd name="T50" fmla="*/ 55 w 511"/>
                <a:gd name="T51" fmla="*/ 262 h 383"/>
                <a:gd name="T52" fmla="*/ 99 w 511"/>
                <a:gd name="T53" fmla="*/ 280 h 383"/>
                <a:gd name="T54" fmla="*/ 155 w 511"/>
                <a:gd name="T55" fmla="*/ 212 h 383"/>
                <a:gd name="T56" fmla="*/ 186 w 511"/>
                <a:gd name="T57" fmla="*/ 244 h 383"/>
                <a:gd name="T58" fmla="*/ 170 w 511"/>
                <a:gd name="T59" fmla="*/ 302 h 383"/>
                <a:gd name="T60" fmla="*/ 227 w 511"/>
                <a:gd name="T61" fmla="*/ 271 h 383"/>
                <a:gd name="T62" fmla="*/ 281 w 511"/>
                <a:gd name="T63" fmla="*/ 265 h 383"/>
                <a:gd name="T64" fmla="*/ 283 w 511"/>
                <a:gd name="T65" fmla="*/ 324 h 383"/>
                <a:gd name="T66" fmla="*/ 355 w 511"/>
                <a:gd name="T67" fmla="*/ 303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11" h="383">
                  <a:moveTo>
                    <a:pt x="355" y="303"/>
                  </a:moveTo>
                  <a:lnTo>
                    <a:pt x="376" y="374"/>
                  </a:lnTo>
                  <a:lnTo>
                    <a:pt x="415" y="359"/>
                  </a:lnTo>
                  <a:lnTo>
                    <a:pt x="470" y="383"/>
                  </a:lnTo>
                  <a:lnTo>
                    <a:pt x="511" y="326"/>
                  </a:lnTo>
                  <a:lnTo>
                    <a:pt x="482" y="306"/>
                  </a:lnTo>
                  <a:lnTo>
                    <a:pt x="508" y="267"/>
                  </a:lnTo>
                  <a:lnTo>
                    <a:pt x="490" y="212"/>
                  </a:lnTo>
                  <a:lnTo>
                    <a:pt x="451" y="227"/>
                  </a:lnTo>
                  <a:lnTo>
                    <a:pt x="432" y="171"/>
                  </a:lnTo>
                  <a:lnTo>
                    <a:pt x="456" y="117"/>
                  </a:lnTo>
                  <a:lnTo>
                    <a:pt x="439" y="62"/>
                  </a:lnTo>
                  <a:lnTo>
                    <a:pt x="380" y="63"/>
                  </a:lnTo>
                  <a:lnTo>
                    <a:pt x="359" y="33"/>
                  </a:lnTo>
                  <a:lnTo>
                    <a:pt x="280" y="64"/>
                  </a:lnTo>
                  <a:lnTo>
                    <a:pt x="274" y="107"/>
                  </a:lnTo>
                  <a:lnTo>
                    <a:pt x="215" y="76"/>
                  </a:lnTo>
                  <a:lnTo>
                    <a:pt x="239" y="20"/>
                  </a:lnTo>
                  <a:lnTo>
                    <a:pt x="203" y="10"/>
                  </a:lnTo>
                  <a:lnTo>
                    <a:pt x="125" y="41"/>
                  </a:lnTo>
                  <a:lnTo>
                    <a:pt x="67" y="0"/>
                  </a:lnTo>
                  <a:lnTo>
                    <a:pt x="75" y="49"/>
                  </a:lnTo>
                  <a:lnTo>
                    <a:pt x="26" y="100"/>
                  </a:lnTo>
                  <a:lnTo>
                    <a:pt x="0" y="197"/>
                  </a:lnTo>
                  <a:lnTo>
                    <a:pt x="45" y="214"/>
                  </a:lnTo>
                  <a:lnTo>
                    <a:pt x="55" y="262"/>
                  </a:lnTo>
                  <a:lnTo>
                    <a:pt x="99" y="280"/>
                  </a:lnTo>
                  <a:lnTo>
                    <a:pt x="155" y="212"/>
                  </a:lnTo>
                  <a:lnTo>
                    <a:pt x="186" y="244"/>
                  </a:lnTo>
                  <a:lnTo>
                    <a:pt x="170" y="302"/>
                  </a:lnTo>
                  <a:lnTo>
                    <a:pt x="227" y="271"/>
                  </a:lnTo>
                  <a:lnTo>
                    <a:pt x="281" y="265"/>
                  </a:lnTo>
                  <a:lnTo>
                    <a:pt x="283" y="324"/>
                  </a:lnTo>
                  <a:lnTo>
                    <a:pt x="355" y="303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99"/>
            <p:cNvSpPr>
              <a:spLocks/>
            </p:cNvSpPr>
            <p:nvPr/>
          </p:nvSpPr>
          <p:spPr bwMode="auto">
            <a:xfrm>
              <a:off x="2880" y="1869"/>
              <a:ext cx="148" cy="122"/>
            </a:xfrm>
            <a:custGeom>
              <a:avLst/>
              <a:gdLst>
                <a:gd name="T0" fmla="*/ 72 w 296"/>
                <a:gd name="T1" fmla="*/ 134 h 243"/>
                <a:gd name="T2" fmla="*/ 33 w 296"/>
                <a:gd name="T3" fmla="*/ 122 h 243"/>
                <a:gd name="T4" fmla="*/ 28 w 296"/>
                <a:gd name="T5" fmla="*/ 144 h 243"/>
                <a:gd name="T6" fmla="*/ 0 w 296"/>
                <a:gd name="T7" fmla="*/ 163 h 243"/>
                <a:gd name="T8" fmla="*/ 15 w 296"/>
                <a:gd name="T9" fmla="*/ 198 h 243"/>
                <a:gd name="T10" fmla="*/ 33 w 296"/>
                <a:gd name="T11" fmla="*/ 191 h 243"/>
                <a:gd name="T12" fmla="*/ 43 w 296"/>
                <a:gd name="T13" fmla="*/ 216 h 243"/>
                <a:gd name="T14" fmla="*/ 74 w 296"/>
                <a:gd name="T15" fmla="*/ 224 h 243"/>
                <a:gd name="T16" fmla="*/ 79 w 296"/>
                <a:gd name="T17" fmla="*/ 201 h 243"/>
                <a:gd name="T18" fmla="*/ 109 w 296"/>
                <a:gd name="T19" fmla="*/ 209 h 243"/>
                <a:gd name="T20" fmla="*/ 127 w 296"/>
                <a:gd name="T21" fmla="*/ 235 h 243"/>
                <a:gd name="T22" fmla="*/ 158 w 296"/>
                <a:gd name="T23" fmla="*/ 243 h 243"/>
                <a:gd name="T24" fmla="*/ 174 w 296"/>
                <a:gd name="T25" fmla="*/ 216 h 243"/>
                <a:gd name="T26" fmla="*/ 195 w 296"/>
                <a:gd name="T27" fmla="*/ 214 h 243"/>
                <a:gd name="T28" fmla="*/ 203 w 296"/>
                <a:gd name="T29" fmla="*/ 169 h 243"/>
                <a:gd name="T30" fmla="*/ 186 w 296"/>
                <a:gd name="T31" fmla="*/ 154 h 243"/>
                <a:gd name="T32" fmla="*/ 218 w 296"/>
                <a:gd name="T33" fmla="*/ 135 h 243"/>
                <a:gd name="T34" fmla="*/ 235 w 296"/>
                <a:gd name="T35" fmla="*/ 163 h 243"/>
                <a:gd name="T36" fmla="*/ 252 w 296"/>
                <a:gd name="T37" fmla="*/ 150 h 243"/>
                <a:gd name="T38" fmla="*/ 261 w 296"/>
                <a:gd name="T39" fmla="*/ 104 h 243"/>
                <a:gd name="T40" fmla="*/ 296 w 296"/>
                <a:gd name="T41" fmla="*/ 89 h 243"/>
                <a:gd name="T42" fmla="*/ 271 w 296"/>
                <a:gd name="T43" fmla="*/ 78 h 243"/>
                <a:gd name="T44" fmla="*/ 262 w 296"/>
                <a:gd name="T45" fmla="*/ 40 h 243"/>
                <a:gd name="T46" fmla="*/ 225 w 296"/>
                <a:gd name="T47" fmla="*/ 0 h 243"/>
                <a:gd name="T48" fmla="*/ 203 w 296"/>
                <a:gd name="T49" fmla="*/ 16 h 243"/>
                <a:gd name="T50" fmla="*/ 178 w 296"/>
                <a:gd name="T51" fmla="*/ 6 h 243"/>
                <a:gd name="T52" fmla="*/ 157 w 296"/>
                <a:gd name="T53" fmla="*/ 21 h 243"/>
                <a:gd name="T54" fmla="*/ 172 w 296"/>
                <a:gd name="T55" fmla="*/ 67 h 243"/>
                <a:gd name="T56" fmla="*/ 148 w 296"/>
                <a:gd name="T57" fmla="*/ 71 h 243"/>
                <a:gd name="T58" fmla="*/ 126 w 296"/>
                <a:gd name="T59" fmla="*/ 48 h 243"/>
                <a:gd name="T60" fmla="*/ 124 w 296"/>
                <a:gd name="T61" fmla="*/ 84 h 243"/>
                <a:gd name="T62" fmla="*/ 110 w 296"/>
                <a:gd name="T63" fmla="*/ 111 h 243"/>
                <a:gd name="T64" fmla="*/ 82 w 296"/>
                <a:gd name="T65" fmla="*/ 93 h 243"/>
                <a:gd name="T66" fmla="*/ 72 w 296"/>
                <a:gd name="T67" fmla="*/ 134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96" h="243">
                  <a:moveTo>
                    <a:pt x="72" y="134"/>
                  </a:moveTo>
                  <a:lnTo>
                    <a:pt x="33" y="122"/>
                  </a:lnTo>
                  <a:lnTo>
                    <a:pt x="28" y="144"/>
                  </a:lnTo>
                  <a:lnTo>
                    <a:pt x="0" y="163"/>
                  </a:lnTo>
                  <a:lnTo>
                    <a:pt x="15" y="198"/>
                  </a:lnTo>
                  <a:lnTo>
                    <a:pt x="33" y="191"/>
                  </a:lnTo>
                  <a:lnTo>
                    <a:pt x="43" y="216"/>
                  </a:lnTo>
                  <a:lnTo>
                    <a:pt x="74" y="224"/>
                  </a:lnTo>
                  <a:lnTo>
                    <a:pt x="79" y="201"/>
                  </a:lnTo>
                  <a:lnTo>
                    <a:pt x="109" y="209"/>
                  </a:lnTo>
                  <a:lnTo>
                    <a:pt x="127" y="235"/>
                  </a:lnTo>
                  <a:lnTo>
                    <a:pt x="158" y="243"/>
                  </a:lnTo>
                  <a:lnTo>
                    <a:pt x="174" y="216"/>
                  </a:lnTo>
                  <a:lnTo>
                    <a:pt x="195" y="214"/>
                  </a:lnTo>
                  <a:lnTo>
                    <a:pt x="203" y="169"/>
                  </a:lnTo>
                  <a:lnTo>
                    <a:pt x="186" y="154"/>
                  </a:lnTo>
                  <a:lnTo>
                    <a:pt x="218" y="135"/>
                  </a:lnTo>
                  <a:lnTo>
                    <a:pt x="235" y="163"/>
                  </a:lnTo>
                  <a:lnTo>
                    <a:pt x="252" y="150"/>
                  </a:lnTo>
                  <a:lnTo>
                    <a:pt x="261" y="104"/>
                  </a:lnTo>
                  <a:lnTo>
                    <a:pt x="296" y="89"/>
                  </a:lnTo>
                  <a:lnTo>
                    <a:pt x="271" y="78"/>
                  </a:lnTo>
                  <a:lnTo>
                    <a:pt x="262" y="40"/>
                  </a:lnTo>
                  <a:lnTo>
                    <a:pt x="225" y="0"/>
                  </a:lnTo>
                  <a:lnTo>
                    <a:pt x="203" y="16"/>
                  </a:lnTo>
                  <a:lnTo>
                    <a:pt x="178" y="6"/>
                  </a:lnTo>
                  <a:lnTo>
                    <a:pt x="157" y="21"/>
                  </a:lnTo>
                  <a:lnTo>
                    <a:pt x="172" y="67"/>
                  </a:lnTo>
                  <a:lnTo>
                    <a:pt x="148" y="71"/>
                  </a:lnTo>
                  <a:lnTo>
                    <a:pt x="126" y="48"/>
                  </a:lnTo>
                  <a:lnTo>
                    <a:pt x="124" y="84"/>
                  </a:lnTo>
                  <a:lnTo>
                    <a:pt x="110" y="111"/>
                  </a:lnTo>
                  <a:lnTo>
                    <a:pt x="82" y="93"/>
                  </a:lnTo>
                  <a:lnTo>
                    <a:pt x="72" y="134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0"/>
            <p:cNvSpPr>
              <a:spLocks/>
            </p:cNvSpPr>
            <p:nvPr/>
          </p:nvSpPr>
          <p:spPr bwMode="auto">
            <a:xfrm>
              <a:off x="3185" y="1909"/>
              <a:ext cx="141" cy="102"/>
            </a:xfrm>
            <a:custGeom>
              <a:avLst/>
              <a:gdLst>
                <a:gd name="T0" fmla="*/ 197 w 282"/>
                <a:gd name="T1" fmla="*/ 161 h 203"/>
                <a:gd name="T2" fmla="*/ 209 w 282"/>
                <a:gd name="T3" fmla="*/ 200 h 203"/>
                <a:gd name="T4" fmla="*/ 231 w 282"/>
                <a:gd name="T5" fmla="*/ 191 h 203"/>
                <a:gd name="T6" fmla="*/ 261 w 282"/>
                <a:gd name="T7" fmla="*/ 203 h 203"/>
                <a:gd name="T8" fmla="*/ 282 w 282"/>
                <a:gd name="T9" fmla="*/ 170 h 203"/>
                <a:gd name="T10" fmla="*/ 266 w 282"/>
                <a:gd name="T11" fmla="*/ 160 h 203"/>
                <a:gd name="T12" fmla="*/ 281 w 282"/>
                <a:gd name="T13" fmla="*/ 138 h 203"/>
                <a:gd name="T14" fmla="*/ 269 w 282"/>
                <a:gd name="T15" fmla="*/ 108 h 203"/>
                <a:gd name="T16" fmla="*/ 248 w 282"/>
                <a:gd name="T17" fmla="*/ 117 h 203"/>
                <a:gd name="T18" fmla="*/ 237 w 282"/>
                <a:gd name="T19" fmla="*/ 87 h 203"/>
                <a:gd name="T20" fmla="*/ 249 w 282"/>
                <a:gd name="T21" fmla="*/ 56 h 203"/>
                <a:gd name="T22" fmla="*/ 238 w 282"/>
                <a:gd name="T23" fmla="*/ 26 h 203"/>
                <a:gd name="T24" fmla="*/ 206 w 282"/>
                <a:gd name="T25" fmla="*/ 29 h 203"/>
                <a:gd name="T26" fmla="*/ 193 w 282"/>
                <a:gd name="T27" fmla="*/ 12 h 203"/>
                <a:gd name="T28" fmla="*/ 151 w 282"/>
                <a:gd name="T29" fmla="*/ 31 h 203"/>
                <a:gd name="T30" fmla="*/ 148 w 282"/>
                <a:gd name="T31" fmla="*/ 55 h 203"/>
                <a:gd name="T32" fmla="*/ 115 w 282"/>
                <a:gd name="T33" fmla="*/ 39 h 203"/>
                <a:gd name="T34" fmla="*/ 128 w 282"/>
                <a:gd name="T35" fmla="*/ 8 h 203"/>
                <a:gd name="T36" fmla="*/ 107 w 282"/>
                <a:gd name="T37" fmla="*/ 3 h 203"/>
                <a:gd name="T38" fmla="*/ 64 w 282"/>
                <a:gd name="T39" fmla="*/ 22 h 203"/>
                <a:gd name="T40" fmla="*/ 32 w 282"/>
                <a:gd name="T41" fmla="*/ 0 h 203"/>
                <a:gd name="T42" fmla="*/ 38 w 282"/>
                <a:gd name="T43" fmla="*/ 27 h 203"/>
                <a:gd name="T44" fmla="*/ 11 w 282"/>
                <a:gd name="T45" fmla="*/ 56 h 203"/>
                <a:gd name="T46" fmla="*/ 0 w 282"/>
                <a:gd name="T47" fmla="*/ 109 h 203"/>
                <a:gd name="T48" fmla="*/ 25 w 282"/>
                <a:gd name="T49" fmla="*/ 118 h 203"/>
                <a:gd name="T50" fmla="*/ 31 w 282"/>
                <a:gd name="T51" fmla="*/ 145 h 203"/>
                <a:gd name="T52" fmla="*/ 55 w 282"/>
                <a:gd name="T53" fmla="*/ 153 h 203"/>
                <a:gd name="T54" fmla="*/ 85 w 282"/>
                <a:gd name="T55" fmla="*/ 115 h 203"/>
                <a:gd name="T56" fmla="*/ 102 w 282"/>
                <a:gd name="T57" fmla="*/ 132 h 203"/>
                <a:gd name="T58" fmla="*/ 95 w 282"/>
                <a:gd name="T59" fmla="*/ 163 h 203"/>
                <a:gd name="T60" fmla="*/ 127 w 282"/>
                <a:gd name="T61" fmla="*/ 145 h 203"/>
                <a:gd name="T62" fmla="*/ 155 w 282"/>
                <a:gd name="T63" fmla="*/ 141 h 203"/>
                <a:gd name="T64" fmla="*/ 158 w 282"/>
                <a:gd name="T65" fmla="*/ 174 h 203"/>
                <a:gd name="T66" fmla="*/ 197 w 282"/>
                <a:gd name="T67" fmla="*/ 161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82" h="203">
                  <a:moveTo>
                    <a:pt x="197" y="161"/>
                  </a:moveTo>
                  <a:lnTo>
                    <a:pt x="209" y="200"/>
                  </a:lnTo>
                  <a:lnTo>
                    <a:pt x="231" y="191"/>
                  </a:lnTo>
                  <a:lnTo>
                    <a:pt x="261" y="203"/>
                  </a:lnTo>
                  <a:lnTo>
                    <a:pt x="282" y="170"/>
                  </a:lnTo>
                  <a:lnTo>
                    <a:pt x="266" y="160"/>
                  </a:lnTo>
                  <a:lnTo>
                    <a:pt x="281" y="138"/>
                  </a:lnTo>
                  <a:lnTo>
                    <a:pt x="269" y="108"/>
                  </a:lnTo>
                  <a:lnTo>
                    <a:pt x="248" y="117"/>
                  </a:lnTo>
                  <a:lnTo>
                    <a:pt x="237" y="87"/>
                  </a:lnTo>
                  <a:lnTo>
                    <a:pt x="249" y="56"/>
                  </a:lnTo>
                  <a:lnTo>
                    <a:pt x="238" y="26"/>
                  </a:lnTo>
                  <a:lnTo>
                    <a:pt x="206" y="29"/>
                  </a:lnTo>
                  <a:lnTo>
                    <a:pt x="193" y="12"/>
                  </a:lnTo>
                  <a:lnTo>
                    <a:pt x="151" y="31"/>
                  </a:lnTo>
                  <a:lnTo>
                    <a:pt x="148" y="55"/>
                  </a:lnTo>
                  <a:lnTo>
                    <a:pt x="115" y="39"/>
                  </a:lnTo>
                  <a:lnTo>
                    <a:pt x="128" y="8"/>
                  </a:lnTo>
                  <a:lnTo>
                    <a:pt x="107" y="3"/>
                  </a:lnTo>
                  <a:lnTo>
                    <a:pt x="64" y="22"/>
                  </a:lnTo>
                  <a:lnTo>
                    <a:pt x="32" y="0"/>
                  </a:lnTo>
                  <a:lnTo>
                    <a:pt x="38" y="27"/>
                  </a:lnTo>
                  <a:lnTo>
                    <a:pt x="11" y="56"/>
                  </a:lnTo>
                  <a:lnTo>
                    <a:pt x="0" y="109"/>
                  </a:lnTo>
                  <a:lnTo>
                    <a:pt x="25" y="118"/>
                  </a:lnTo>
                  <a:lnTo>
                    <a:pt x="31" y="145"/>
                  </a:lnTo>
                  <a:lnTo>
                    <a:pt x="55" y="153"/>
                  </a:lnTo>
                  <a:lnTo>
                    <a:pt x="85" y="115"/>
                  </a:lnTo>
                  <a:lnTo>
                    <a:pt x="102" y="132"/>
                  </a:lnTo>
                  <a:lnTo>
                    <a:pt x="95" y="163"/>
                  </a:lnTo>
                  <a:lnTo>
                    <a:pt x="127" y="145"/>
                  </a:lnTo>
                  <a:lnTo>
                    <a:pt x="155" y="141"/>
                  </a:lnTo>
                  <a:lnTo>
                    <a:pt x="158" y="174"/>
                  </a:lnTo>
                  <a:lnTo>
                    <a:pt x="197" y="161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1"/>
            <p:cNvSpPr>
              <a:spLocks/>
            </p:cNvSpPr>
            <p:nvPr/>
          </p:nvSpPr>
          <p:spPr bwMode="auto">
            <a:xfrm>
              <a:off x="2712" y="1646"/>
              <a:ext cx="207" cy="127"/>
            </a:xfrm>
            <a:custGeom>
              <a:avLst/>
              <a:gdLst>
                <a:gd name="T0" fmla="*/ 295 w 414"/>
                <a:gd name="T1" fmla="*/ 198 h 255"/>
                <a:gd name="T2" fmla="*/ 331 w 414"/>
                <a:gd name="T3" fmla="*/ 244 h 255"/>
                <a:gd name="T4" fmla="*/ 355 w 414"/>
                <a:gd name="T5" fmla="*/ 221 h 255"/>
                <a:gd name="T6" fmla="*/ 401 w 414"/>
                <a:gd name="T7" fmla="*/ 224 h 255"/>
                <a:gd name="T8" fmla="*/ 414 w 414"/>
                <a:gd name="T9" fmla="*/ 171 h 255"/>
                <a:gd name="T10" fmla="*/ 387 w 414"/>
                <a:gd name="T11" fmla="*/ 164 h 255"/>
                <a:gd name="T12" fmla="*/ 396 w 414"/>
                <a:gd name="T13" fmla="*/ 129 h 255"/>
                <a:gd name="T14" fmla="*/ 368 w 414"/>
                <a:gd name="T15" fmla="*/ 93 h 255"/>
                <a:gd name="T16" fmla="*/ 343 w 414"/>
                <a:gd name="T17" fmla="*/ 116 h 255"/>
                <a:gd name="T18" fmla="*/ 315 w 414"/>
                <a:gd name="T19" fmla="*/ 81 h 255"/>
                <a:gd name="T20" fmla="*/ 316 w 414"/>
                <a:gd name="T21" fmla="*/ 35 h 255"/>
                <a:gd name="T22" fmla="*/ 287 w 414"/>
                <a:gd name="T23" fmla="*/ 0 h 255"/>
                <a:gd name="T24" fmla="*/ 246 w 414"/>
                <a:gd name="T25" fmla="*/ 17 h 255"/>
                <a:gd name="T26" fmla="*/ 221 w 414"/>
                <a:gd name="T27" fmla="*/ 2 h 255"/>
                <a:gd name="T28" fmla="*/ 173 w 414"/>
                <a:gd name="T29" fmla="*/ 47 h 255"/>
                <a:gd name="T30" fmla="*/ 181 w 414"/>
                <a:gd name="T31" fmla="*/ 80 h 255"/>
                <a:gd name="T32" fmla="*/ 129 w 414"/>
                <a:gd name="T33" fmla="*/ 74 h 255"/>
                <a:gd name="T34" fmla="*/ 132 w 414"/>
                <a:gd name="T35" fmla="*/ 28 h 255"/>
                <a:gd name="T36" fmla="*/ 103 w 414"/>
                <a:gd name="T37" fmla="*/ 30 h 255"/>
                <a:gd name="T38" fmla="*/ 54 w 414"/>
                <a:gd name="T39" fmla="*/ 75 h 255"/>
                <a:gd name="T40" fmla="*/ 1 w 414"/>
                <a:gd name="T41" fmla="*/ 62 h 255"/>
                <a:gd name="T42" fmla="*/ 22 w 414"/>
                <a:gd name="T43" fmla="*/ 95 h 255"/>
                <a:gd name="T44" fmla="*/ 0 w 414"/>
                <a:gd name="T45" fmla="*/ 145 h 255"/>
                <a:gd name="T46" fmla="*/ 9 w 414"/>
                <a:gd name="T47" fmla="*/ 222 h 255"/>
                <a:gd name="T48" fmla="*/ 47 w 414"/>
                <a:gd name="T49" fmla="*/ 222 h 255"/>
                <a:gd name="T50" fmla="*/ 67 w 414"/>
                <a:gd name="T51" fmla="*/ 255 h 255"/>
                <a:gd name="T52" fmla="*/ 105 w 414"/>
                <a:gd name="T53" fmla="*/ 255 h 255"/>
                <a:gd name="T54" fmla="*/ 125 w 414"/>
                <a:gd name="T55" fmla="*/ 190 h 255"/>
                <a:gd name="T56" fmla="*/ 157 w 414"/>
                <a:gd name="T57" fmla="*/ 204 h 255"/>
                <a:gd name="T58" fmla="*/ 162 w 414"/>
                <a:gd name="T59" fmla="*/ 250 h 255"/>
                <a:gd name="T60" fmla="*/ 195 w 414"/>
                <a:gd name="T61" fmla="*/ 211 h 255"/>
                <a:gd name="T62" fmla="*/ 232 w 414"/>
                <a:gd name="T63" fmla="*/ 193 h 255"/>
                <a:gd name="T64" fmla="*/ 250 w 414"/>
                <a:gd name="T65" fmla="*/ 234 h 255"/>
                <a:gd name="T66" fmla="*/ 295 w 414"/>
                <a:gd name="T67" fmla="*/ 198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14" h="255">
                  <a:moveTo>
                    <a:pt x="295" y="198"/>
                  </a:moveTo>
                  <a:lnTo>
                    <a:pt x="331" y="244"/>
                  </a:lnTo>
                  <a:lnTo>
                    <a:pt x="355" y="221"/>
                  </a:lnTo>
                  <a:lnTo>
                    <a:pt x="401" y="224"/>
                  </a:lnTo>
                  <a:lnTo>
                    <a:pt x="414" y="171"/>
                  </a:lnTo>
                  <a:lnTo>
                    <a:pt x="387" y="164"/>
                  </a:lnTo>
                  <a:lnTo>
                    <a:pt x="396" y="129"/>
                  </a:lnTo>
                  <a:lnTo>
                    <a:pt x="368" y="93"/>
                  </a:lnTo>
                  <a:lnTo>
                    <a:pt x="343" y="116"/>
                  </a:lnTo>
                  <a:lnTo>
                    <a:pt x="315" y="81"/>
                  </a:lnTo>
                  <a:lnTo>
                    <a:pt x="316" y="35"/>
                  </a:lnTo>
                  <a:lnTo>
                    <a:pt x="287" y="0"/>
                  </a:lnTo>
                  <a:lnTo>
                    <a:pt x="246" y="17"/>
                  </a:lnTo>
                  <a:lnTo>
                    <a:pt x="221" y="2"/>
                  </a:lnTo>
                  <a:lnTo>
                    <a:pt x="173" y="47"/>
                  </a:lnTo>
                  <a:lnTo>
                    <a:pt x="181" y="80"/>
                  </a:lnTo>
                  <a:lnTo>
                    <a:pt x="129" y="74"/>
                  </a:lnTo>
                  <a:lnTo>
                    <a:pt x="132" y="28"/>
                  </a:lnTo>
                  <a:lnTo>
                    <a:pt x="103" y="30"/>
                  </a:lnTo>
                  <a:lnTo>
                    <a:pt x="54" y="75"/>
                  </a:lnTo>
                  <a:lnTo>
                    <a:pt x="1" y="62"/>
                  </a:lnTo>
                  <a:lnTo>
                    <a:pt x="22" y="95"/>
                  </a:lnTo>
                  <a:lnTo>
                    <a:pt x="0" y="145"/>
                  </a:lnTo>
                  <a:lnTo>
                    <a:pt x="9" y="222"/>
                  </a:lnTo>
                  <a:lnTo>
                    <a:pt x="47" y="222"/>
                  </a:lnTo>
                  <a:lnTo>
                    <a:pt x="67" y="255"/>
                  </a:lnTo>
                  <a:lnTo>
                    <a:pt x="105" y="255"/>
                  </a:lnTo>
                  <a:lnTo>
                    <a:pt x="125" y="190"/>
                  </a:lnTo>
                  <a:lnTo>
                    <a:pt x="157" y="204"/>
                  </a:lnTo>
                  <a:lnTo>
                    <a:pt x="162" y="250"/>
                  </a:lnTo>
                  <a:lnTo>
                    <a:pt x="195" y="211"/>
                  </a:lnTo>
                  <a:lnTo>
                    <a:pt x="232" y="193"/>
                  </a:lnTo>
                  <a:lnTo>
                    <a:pt x="250" y="234"/>
                  </a:lnTo>
                  <a:lnTo>
                    <a:pt x="295" y="198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2"/>
            <p:cNvSpPr>
              <a:spLocks/>
            </p:cNvSpPr>
            <p:nvPr/>
          </p:nvSpPr>
          <p:spPr bwMode="auto">
            <a:xfrm>
              <a:off x="2913" y="2075"/>
              <a:ext cx="63" cy="55"/>
            </a:xfrm>
            <a:custGeom>
              <a:avLst/>
              <a:gdLst>
                <a:gd name="T0" fmla="*/ 60 w 127"/>
                <a:gd name="T1" fmla="*/ 28 h 109"/>
                <a:gd name="T2" fmla="*/ 73 w 127"/>
                <a:gd name="T3" fmla="*/ 12 h 109"/>
                <a:gd name="T4" fmla="*/ 96 w 127"/>
                <a:gd name="T5" fmla="*/ 31 h 109"/>
                <a:gd name="T6" fmla="*/ 127 w 127"/>
                <a:gd name="T7" fmla="*/ 31 h 109"/>
                <a:gd name="T8" fmla="*/ 112 w 127"/>
                <a:gd name="T9" fmla="*/ 77 h 109"/>
                <a:gd name="T10" fmla="*/ 92 w 127"/>
                <a:gd name="T11" fmla="*/ 83 h 109"/>
                <a:gd name="T12" fmla="*/ 99 w 127"/>
                <a:gd name="T13" fmla="*/ 109 h 109"/>
                <a:gd name="T14" fmla="*/ 52 w 127"/>
                <a:gd name="T15" fmla="*/ 89 h 109"/>
                <a:gd name="T16" fmla="*/ 15 w 127"/>
                <a:gd name="T17" fmla="*/ 93 h 109"/>
                <a:gd name="T18" fmla="*/ 15 w 127"/>
                <a:gd name="T19" fmla="*/ 56 h 109"/>
                <a:gd name="T20" fmla="*/ 0 w 127"/>
                <a:gd name="T21" fmla="*/ 28 h 109"/>
                <a:gd name="T22" fmla="*/ 35 w 127"/>
                <a:gd name="T23" fmla="*/ 31 h 109"/>
                <a:gd name="T24" fmla="*/ 47 w 127"/>
                <a:gd name="T25" fmla="*/ 0 h 109"/>
                <a:gd name="T26" fmla="*/ 60 w 127"/>
                <a:gd name="T27" fmla="*/ 2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7" h="109">
                  <a:moveTo>
                    <a:pt x="60" y="28"/>
                  </a:moveTo>
                  <a:lnTo>
                    <a:pt x="73" y="12"/>
                  </a:lnTo>
                  <a:lnTo>
                    <a:pt x="96" y="31"/>
                  </a:lnTo>
                  <a:lnTo>
                    <a:pt x="127" y="31"/>
                  </a:lnTo>
                  <a:lnTo>
                    <a:pt x="112" y="77"/>
                  </a:lnTo>
                  <a:lnTo>
                    <a:pt x="92" y="83"/>
                  </a:lnTo>
                  <a:lnTo>
                    <a:pt x="99" y="109"/>
                  </a:lnTo>
                  <a:lnTo>
                    <a:pt x="52" y="89"/>
                  </a:lnTo>
                  <a:lnTo>
                    <a:pt x="15" y="93"/>
                  </a:lnTo>
                  <a:lnTo>
                    <a:pt x="15" y="56"/>
                  </a:lnTo>
                  <a:lnTo>
                    <a:pt x="0" y="28"/>
                  </a:lnTo>
                  <a:lnTo>
                    <a:pt x="35" y="31"/>
                  </a:lnTo>
                  <a:lnTo>
                    <a:pt x="47" y="0"/>
                  </a:lnTo>
                  <a:lnTo>
                    <a:pt x="60" y="28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3"/>
            <p:cNvSpPr>
              <a:spLocks/>
            </p:cNvSpPr>
            <p:nvPr/>
          </p:nvSpPr>
          <p:spPr bwMode="auto">
            <a:xfrm>
              <a:off x="3127" y="2030"/>
              <a:ext cx="64" cy="55"/>
            </a:xfrm>
            <a:custGeom>
              <a:avLst/>
              <a:gdLst>
                <a:gd name="T0" fmla="*/ 61 w 128"/>
                <a:gd name="T1" fmla="*/ 28 h 109"/>
                <a:gd name="T2" fmla="*/ 75 w 128"/>
                <a:gd name="T3" fmla="*/ 12 h 109"/>
                <a:gd name="T4" fmla="*/ 96 w 128"/>
                <a:gd name="T5" fmla="*/ 32 h 109"/>
                <a:gd name="T6" fmla="*/ 128 w 128"/>
                <a:gd name="T7" fmla="*/ 31 h 109"/>
                <a:gd name="T8" fmla="*/ 113 w 128"/>
                <a:gd name="T9" fmla="*/ 77 h 109"/>
                <a:gd name="T10" fmla="*/ 93 w 128"/>
                <a:gd name="T11" fmla="*/ 84 h 109"/>
                <a:gd name="T12" fmla="*/ 100 w 128"/>
                <a:gd name="T13" fmla="*/ 109 h 109"/>
                <a:gd name="T14" fmla="*/ 53 w 128"/>
                <a:gd name="T15" fmla="*/ 91 h 109"/>
                <a:gd name="T16" fmla="*/ 15 w 128"/>
                <a:gd name="T17" fmla="*/ 93 h 109"/>
                <a:gd name="T18" fmla="*/ 15 w 128"/>
                <a:gd name="T19" fmla="*/ 57 h 109"/>
                <a:gd name="T20" fmla="*/ 0 w 128"/>
                <a:gd name="T21" fmla="*/ 28 h 109"/>
                <a:gd name="T22" fmla="*/ 35 w 128"/>
                <a:gd name="T23" fmla="*/ 32 h 109"/>
                <a:gd name="T24" fmla="*/ 48 w 128"/>
                <a:gd name="T25" fmla="*/ 0 h 109"/>
                <a:gd name="T26" fmla="*/ 61 w 128"/>
                <a:gd name="T27" fmla="*/ 28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8" h="109">
                  <a:moveTo>
                    <a:pt x="61" y="28"/>
                  </a:moveTo>
                  <a:lnTo>
                    <a:pt x="75" y="12"/>
                  </a:lnTo>
                  <a:lnTo>
                    <a:pt x="96" y="32"/>
                  </a:lnTo>
                  <a:lnTo>
                    <a:pt x="128" y="31"/>
                  </a:lnTo>
                  <a:lnTo>
                    <a:pt x="113" y="77"/>
                  </a:lnTo>
                  <a:lnTo>
                    <a:pt x="93" y="84"/>
                  </a:lnTo>
                  <a:lnTo>
                    <a:pt x="100" y="109"/>
                  </a:lnTo>
                  <a:lnTo>
                    <a:pt x="53" y="91"/>
                  </a:lnTo>
                  <a:lnTo>
                    <a:pt x="15" y="93"/>
                  </a:lnTo>
                  <a:lnTo>
                    <a:pt x="15" y="57"/>
                  </a:lnTo>
                  <a:lnTo>
                    <a:pt x="0" y="28"/>
                  </a:lnTo>
                  <a:lnTo>
                    <a:pt x="35" y="32"/>
                  </a:lnTo>
                  <a:lnTo>
                    <a:pt x="48" y="0"/>
                  </a:lnTo>
                  <a:lnTo>
                    <a:pt x="61" y="28"/>
                  </a:lnTo>
                  <a:close/>
                </a:path>
              </a:pathLst>
            </a:custGeom>
            <a:solidFill>
              <a:srgbClr val="FFC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4"/>
            <p:cNvSpPr>
              <a:spLocks/>
            </p:cNvSpPr>
            <p:nvPr/>
          </p:nvSpPr>
          <p:spPr bwMode="auto">
            <a:xfrm>
              <a:off x="2755" y="2009"/>
              <a:ext cx="84" cy="95"/>
            </a:xfrm>
            <a:custGeom>
              <a:avLst/>
              <a:gdLst>
                <a:gd name="T0" fmla="*/ 50 w 168"/>
                <a:gd name="T1" fmla="*/ 112 h 189"/>
                <a:gd name="T2" fmla="*/ 20 w 168"/>
                <a:gd name="T3" fmla="*/ 108 h 189"/>
                <a:gd name="T4" fmla="*/ 26 w 168"/>
                <a:gd name="T5" fmla="*/ 66 h 189"/>
                <a:gd name="T6" fmla="*/ 0 w 168"/>
                <a:gd name="T7" fmla="*/ 27 h 189"/>
                <a:gd name="T8" fmla="*/ 70 w 168"/>
                <a:gd name="T9" fmla="*/ 9 h 189"/>
                <a:gd name="T10" fmla="*/ 93 w 168"/>
                <a:gd name="T11" fmla="*/ 28 h 189"/>
                <a:gd name="T12" fmla="*/ 121 w 168"/>
                <a:gd name="T13" fmla="*/ 0 h 189"/>
                <a:gd name="T14" fmla="*/ 134 w 168"/>
                <a:gd name="T15" fmla="*/ 74 h 189"/>
                <a:gd name="T16" fmla="*/ 168 w 168"/>
                <a:gd name="T17" fmla="*/ 119 h 189"/>
                <a:gd name="T18" fmla="*/ 123 w 168"/>
                <a:gd name="T19" fmla="*/ 148 h 189"/>
                <a:gd name="T20" fmla="*/ 100 w 168"/>
                <a:gd name="T21" fmla="*/ 189 h 189"/>
                <a:gd name="T22" fmla="*/ 76 w 168"/>
                <a:gd name="T23" fmla="*/ 142 h 189"/>
                <a:gd name="T24" fmla="*/ 25 w 168"/>
                <a:gd name="T25" fmla="*/ 151 h 189"/>
                <a:gd name="T26" fmla="*/ 50 w 168"/>
                <a:gd name="T27" fmla="*/ 112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8" h="189">
                  <a:moveTo>
                    <a:pt x="50" y="112"/>
                  </a:moveTo>
                  <a:lnTo>
                    <a:pt x="20" y="108"/>
                  </a:lnTo>
                  <a:lnTo>
                    <a:pt x="26" y="66"/>
                  </a:lnTo>
                  <a:lnTo>
                    <a:pt x="0" y="27"/>
                  </a:lnTo>
                  <a:lnTo>
                    <a:pt x="70" y="9"/>
                  </a:lnTo>
                  <a:lnTo>
                    <a:pt x="93" y="28"/>
                  </a:lnTo>
                  <a:lnTo>
                    <a:pt x="121" y="0"/>
                  </a:lnTo>
                  <a:lnTo>
                    <a:pt x="134" y="74"/>
                  </a:lnTo>
                  <a:lnTo>
                    <a:pt x="168" y="119"/>
                  </a:lnTo>
                  <a:lnTo>
                    <a:pt x="123" y="148"/>
                  </a:lnTo>
                  <a:lnTo>
                    <a:pt x="100" y="189"/>
                  </a:lnTo>
                  <a:lnTo>
                    <a:pt x="76" y="142"/>
                  </a:lnTo>
                  <a:lnTo>
                    <a:pt x="25" y="151"/>
                  </a:lnTo>
                  <a:lnTo>
                    <a:pt x="50" y="112"/>
                  </a:lnTo>
                  <a:close/>
                </a:path>
              </a:pathLst>
            </a:custGeom>
            <a:solidFill>
              <a:srgbClr val="FF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5"/>
            <p:cNvSpPr>
              <a:spLocks/>
            </p:cNvSpPr>
            <p:nvPr/>
          </p:nvSpPr>
          <p:spPr bwMode="auto">
            <a:xfrm>
              <a:off x="2843" y="2147"/>
              <a:ext cx="135" cy="381"/>
            </a:xfrm>
            <a:custGeom>
              <a:avLst/>
              <a:gdLst>
                <a:gd name="T0" fmla="*/ 129 w 268"/>
                <a:gd name="T1" fmla="*/ 761 h 761"/>
                <a:gd name="T2" fmla="*/ 142 w 268"/>
                <a:gd name="T3" fmla="*/ 240 h 761"/>
                <a:gd name="T4" fmla="*/ 268 w 268"/>
                <a:gd name="T5" fmla="*/ 55 h 761"/>
                <a:gd name="T6" fmla="*/ 166 w 268"/>
                <a:gd name="T7" fmla="*/ 106 h 761"/>
                <a:gd name="T8" fmla="*/ 142 w 268"/>
                <a:gd name="T9" fmla="*/ 23 h 761"/>
                <a:gd name="T10" fmla="*/ 98 w 268"/>
                <a:gd name="T11" fmla="*/ 0 h 761"/>
                <a:gd name="T12" fmla="*/ 109 w 268"/>
                <a:gd name="T13" fmla="*/ 119 h 761"/>
                <a:gd name="T14" fmla="*/ 0 w 268"/>
                <a:gd name="T15" fmla="*/ 113 h 761"/>
                <a:gd name="T16" fmla="*/ 57 w 268"/>
                <a:gd name="T17" fmla="*/ 189 h 761"/>
                <a:gd name="T18" fmla="*/ 64 w 268"/>
                <a:gd name="T19" fmla="*/ 652 h 761"/>
                <a:gd name="T20" fmla="*/ 129 w 268"/>
                <a:gd name="T21" fmla="*/ 761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68" h="761">
                  <a:moveTo>
                    <a:pt x="129" y="761"/>
                  </a:moveTo>
                  <a:lnTo>
                    <a:pt x="142" y="240"/>
                  </a:lnTo>
                  <a:lnTo>
                    <a:pt x="268" y="55"/>
                  </a:lnTo>
                  <a:lnTo>
                    <a:pt x="166" y="106"/>
                  </a:lnTo>
                  <a:lnTo>
                    <a:pt x="142" y="23"/>
                  </a:lnTo>
                  <a:lnTo>
                    <a:pt x="98" y="0"/>
                  </a:lnTo>
                  <a:lnTo>
                    <a:pt x="109" y="119"/>
                  </a:lnTo>
                  <a:lnTo>
                    <a:pt x="0" y="113"/>
                  </a:lnTo>
                  <a:lnTo>
                    <a:pt x="57" y="189"/>
                  </a:lnTo>
                  <a:lnTo>
                    <a:pt x="64" y="652"/>
                  </a:lnTo>
                  <a:lnTo>
                    <a:pt x="129" y="761"/>
                  </a:lnTo>
                  <a:close/>
                </a:path>
              </a:pathLst>
            </a:custGeom>
            <a:solidFill>
              <a:srgbClr val="5E77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16904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Skupina 47"/>
          <p:cNvGrpSpPr/>
          <p:nvPr/>
        </p:nvGrpSpPr>
        <p:grpSpPr>
          <a:xfrm>
            <a:off x="375079" y="568120"/>
            <a:ext cx="2088232" cy="576064"/>
            <a:chOff x="375079" y="568120"/>
            <a:chExt cx="2088232" cy="576064"/>
          </a:xfrm>
        </p:grpSpPr>
        <p:sp>
          <p:nvSpPr>
            <p:cNvPr id="6" name="Ovál 5"/>
            <p:cNvSpPr/>
            <p:nvPr/>
          </p:nvSpPr>
          <p:spPr>
            <a:xfrm>
              <a:off x="375079" y="568120"/>
              <a:ext cx="2088232" cy="576064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    </a:t>
              </a:r>
              <a:r>
                <a:rPr lang="cs-CZ" sz="2400" dirty="0" smtClean="0">
                  <a:solidFill>
                    <a:schemeClr val="bg1"/>
                  </a:solidFill>
                </a:rPr>
                <a:t>březen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566619" y="638551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508340" y="3210624"/>
            <a:ext cx="2088232" cy="576064"/>
            <a:chOff x="6508340" y="3210624"/>
            <a:chExt cx="2088232" cy="576064"/>
          </a:xfrm>
        </p:grpSpPr>
        <p:sp>
          <p:nvSpPr>
            <p:cNvPr id="11" name="Ovál 10"/>
            <p:cNvSpPr/>
            <p:nvPr/>
          </p:nvSpPr>
          <p:spPr>
            <a:xfrm>
              <a:off x="6508340" y="3210624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květen</a:t>
              </a:r>
              <a:endParaRPr lang="cs-CZ" sz="2400" dirty="0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6723134" y="3315932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6723134" y="4262951"/>
            <a:ext cx="2088232" cy="576064"/>
            <a:chOff x="6723134" y="4262951"/>
            <a:chExt cx="2088232" cy="576064"/>
          </a:xfrm>
        </p:grpSpPr>
        <p:sp>
          <p:nvSpPr>
            <p:cNvPr id="9" name="Ovál 8"/>
            <p:cNvSpPr/>
            <p:nvPr/>
          </p:nvSpPr>
          <p:spPr>
            <a:xfrm>
              <a:off x="6723134" y="4262951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říjen</a:t>
              </a:r>
              <a:endParaRPr lang="cs-CZ" sz="2400" dirty="0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6935220" y="4373761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871419" y="1873927"/>
            <a:ext cx="2088232" cy="576064"/>
            <a:chOff x="871419" y="1873927"/>
            <a:chExt cx="2088232" cy="576064"/>
          </a:xfrm>
        </p:grpSpPr>
        <p:sp>
          <p:nvSpPr>
            <p:cNvPr id="4" name="Ovál 3"/>
            <p:cNvSpPr/>
            <p:nvPr/>
          </p:nvSpPr>
          <p:spPr>
            <a:xfrm>
              <a:off x="871419" y="1873927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září</a:t>
              </a:r>
              <a:endParaRPr lang="cs-CZ" sz="2400" dirty="0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1023819" y="1952150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304539" y="2059476"/>
            <a:ext cx="2088232" cy="576064"/>
            <a:chOff x="6596519" y="1952150"/>
            <a:chExt cx="2088232" cy="576064"/>
          </a:xfrm>
        </p:grpSpPr>
        <p:sp>
          <p:nvSpPr>
            <p:cNvPr id="15" name="Ovál 14"/>
            <p:cNvSpPr/>
            <p:nvPr/>
          </p:nvSpPr>
          <p:spPr>
            <a:xfrm>
              <a:off x="6596519" y="1952150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srpen</a:t>
              </a:r>
              <a:endParaRPr lang="cs-CZ" sz="2400" dirty="0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6707115" y="2042503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596519" y="781472"/>
            <a:ext cx="2088232" cy="576064"/>
            <a:chOff x="6660232" y="493440"/>
            <a:chExt cx="2088232" cy="576064"/>
          </a:xfrm>
        </p:grpSpPr>
        <p:sp>
          <p:nvSpPr>
            <p:cNvPr id="16" name="Ovál 15"/>
            <p:cNvSpPr/>
            <p:nvPr/>
          </p:nvSpPr>
          <p:spPr>
            <a:xfrm>
              <a:off x="6660232" y="493440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/>
                <a:t>      </a:t>
              </a:r>
              <a:r>
                <a:rPr lang="cs-CZ" sz="2400" dirty="0" smtClean="0"/>
                <a:t>červen</a:t>
              </a:r>
              <a:endParaRPr lang="cs-CZ" sz="2400" dirty="0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6924483" y="578050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767494" y="487697"/>
            <a:ext cx="2088232" cy="576064"/>
            <a:chOff x="3767494" y="487697"/>
            <a:chExt cx="2088232" cy="576064"/>
          </a:xfrm>
        </p:grpSpPr>
        <p:sp>
          <p:nvSpPr>
            <p:cNvPr id="7" name="Ovál 6"/>
            <p:cNvSpPr/>
            <p:nvPr/>
          </p:nvSpPr>
          <p:spPr>
            <a:xfrm>
              <a:off x="3767494" y="487697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listopad</a:t>
              </a:r>
              <a:endParaRPr lang="cs-CZ" sz="2400" dirty="0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3859235" y="568120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563888" y="1664118"/>
            <a:ext cx="2088232" cy="576064"/>
            <a:chOff x="3563888" y="1664118"/>
            <a:chExt cx="2088232" cy="576064"/>
          </a:xfrm>
        </p:grpSpPr>
        <p:sp>
          <p:nvSpPr>
            <p:cNvPr id="13" name="Ovál 12"/>
            <p:cNvSpPr/>
            <p:nvPr/>
          </p:nvSpPr>
          <p:spPr>
            <a:xfrm>
              <a:off x="3563888" y="1664118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 leden</a:t>
              </a:r>
              <a:endParaRPr lang="cs-CZ" sz="2400" dirty="0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3786700" y="1731594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467544" y="3027900"/>
            <a:ext cx="2088232" cy="576064"/>
            <a:chOff x="467544" y="3027900"/>
            <a:chExt cx="2088232" cy="576064"/>
          </a:xfrm>
        </p:grpSpPr>
        <p:sp>
          <p:nvSpPr>
            <p:cNvPr id="12" name="Ovál 11"/>
            <p:cNvSpPr/>
            <p:nvPr/>
          </p:nvSpPr>
          <p:spPr>
            <a:xfrm>
              <a:off x="467544" y="3027900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prosinec</a:t>
              </a:r>
              <a:endParaRPr lang="cs-CZ" sz="2400" dirty="0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630207" y="3103298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3699965" y="3012945"/>
            <a:ext cx="2088232" cy="576064"/>
            <a:chOff x="3699965" y="3012945"/>
            <a:chExt cx="2088232" cy="576064"/>
          </a:xfrm>
        </p:grpSpPr>
        <p:sp>
          <p:nvSpPr>
            <p:cNvPr id="8" name="Ovál 7"/>
            <p:cNvSpPr/>
            <p:nvPr/>
          </p:nvSpPr>
          <p:spPr>
            <a:xfrm>
              <a:off x="3699965" y="3012945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únor</a:t>
              </a:r>
              <a:endParaRPr lang="cs-CZ" sz="2400" dirty="0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3995936" y="3103298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804759" y="4262951"/>
            <a:ext cx="2088232" cy="576064"/>
            <a:chOff x="3804759" y="4262951"/>
            <a:chExt cx="2088232" cy="576064"/>
          </a:xfrm>
        </p:grpSpPr>
        <p:sp>
          <p:nvSpPr>
            <p:cNvPr id="5" name="Ovál 4"/>
            <p:cNvSpPr/>
            <p:nvPr/>
          </p:nvSpPr>
          <p:spPr>
            <a:xfrm>
              <a:off x="3804759" y="4262951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duben</a:t>
              </a:r>
              <a:endParaRPr lang="cs-CZ" sz="2400" dirty="0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3952293" y="4303686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912902" y="4173818"/>
            <a:ext cx="2180946" cy="576064"/>
            <a:chOff x="912902" y="4173818"/>
            <a:chExt cx="2180946" cy="576064"/>
          </a:xfrm>
        </p:grpSpPr>
        <p:sp>
          <p:nvSpPr>
            <p:cNvPr id="14" name="Ovál 13"/>
            <p:cNvSpPr/>
            <p:nvPr/>
          </p:nvSpPr>
          <p:spPr>
            <a:xfrm>
              <a:off x="912902" y="4173818"/>
              <a:ext cx="2180946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červenec</a:t>
              </a:r>
              <a:endParaRPr lang="cs-CZ" sz="2400" dirty="0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997793" y="4261589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4" name="Přímá spojnice 33"/>
          <p:cNvCxnSpPr/>
          <p:nvPr/>
        </p:nvCxnSpPr>
        <p:spPr>
          <a:xfrm>
            <a:off x="428126" y="5829085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02244" y="6525344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eselý obličej 39"/>
          <p:cNvSpPr/>
          <p:nvPr/>
        </p:nvSpPr>
        <p:spPr>
          <a:xfrm>
            <a:off x="234155" y="5264523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203951" y="5949280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752823" y="5137065"/>
            <a:ext cx="7931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Srovnejte jména měsíců v roce od prvního až po dvanáctý. Pořadí pište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číslem do kroužků.</a:t>
            </a:r>
          </a:p>
          <a:p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71419" y="6056148"/>
            <a:ext cx="78133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Podzimní měsíce označ křížkem.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69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871419" y="1873927"/>
            <a:ext cx="2088232" cy="7436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září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3804759" y="4262950"/>
            <a:ext cx="2088232" cy="6782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 </a:t>
            </a:r>
            <a:r>
              <a:rPr lang="cs-CZ" sz="2400" dirty="0" smtClean="0"/>
              <a:t> duben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375079" y="568120"/>
            <a:ext cx="2088232" cy="761468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březen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707904" y="487696"/>
            <a:ext cx="2185087" cy="7090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listopad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3699965" y="3012944"/>
            <a:ext cx="2088232" cy="6689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únor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6723134" y="4262951"/>
            <a:ext cx="2088232" cy="678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říjen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6508340" y="3210623"/>
            <a:ext cx="2088232" cy="6689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květen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467544" y="3027899"/>
            <a:ext cx="2088232" cy="7148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prosinec</a:t>
            </a:r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3584162" y="1651637"/>
            <a:ext cx="2117018" cy="718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  leden</a:t>
            </a:r>
            <a:endParaRPr lang="cs-CZ" sz="2400" dirty="0"/>
          </a:p>
        </p:txBody>
      </p:sp>
      <p:sp>
        <p:nvSpPr>
          <p:cNvPr id="14" name="Ovál 13"/>
          <p:cNvSpPr/>
          <p:nvPr/>
        </p:nvSpPr>
        <p:spPr>
          <a:xfrm>
            <a:off x="912902" y="4173817"/>
            <a:ext cx="2180946" cy="6574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červenec</a:t>
            </a:r>
            <a:endParaRPr lang="cs-CZ" sz="2400" dirty="0"/>
          </a:p>
        </p:txBody>
      </p:sp>
      <p:sp>
        <p:nvSpPr>
          <p:cNvPr id="15" name="Ovál 14"/>
          <p:cNvSpPr/>
          <p:nvPr/>
        </p:nvSpPr>
        <p:spPr>
          <a:xfrm>
            <a:off x="6596519" y="1952149"/>
            <a:ext cx="2088232" cy="6654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srpen</a:t>
            </a:r>
            <a:endParaRPr lang="cs-CZ" sz="2400" dirty="0"/>
          </a:p>
        </p:txBody>
      </p:sp>
      <p:sp>
        <p:nvSpPr>
          <p:cNvPr id="16" name="Ovál 15"/>
          <p:cNvSpPr/>
          <p:nvPr/>
        </p:nvSpPr>
        <p:spPr>
          <a:xfrm>
            <a:off x="6660232" y="493439"/>
            <a:ext cx="2088232" cy="7033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      </a:t>
            </a:r>
            <a:r>
              <a:rPr lang="cs-CZ" sz="2400" dirty="0" smtClean="0"/>
              <a:t>červen</a:t>
            </a:r>
            <a:endParaRPr lang="cs-CZ" sz="2400" dirty="0"/>
          </a:p>
        </p:txBody>
      </p:sp>
      <p:sp>
        <p:nvSpPr>
          <p:cNvPr id="19" name="Vývojový diagram: spojnice 18"/>
          <p:cNvSpPr/>
          <p:nvPr/>
        </p:nvSpPr>
        <p:spPr>
          <a:xfrm>
            <a:off x="6478444" y="1974001"/>
            <a:ext cx="645469" cy="62173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0" name="Vývojový diagram: spojnice 19"/>
          <p:cNvSpPr/>
          <p:nvPr/>
        </p:nvSpPr>
        <p:spPr>
          <a:xfrm>
            <a:off x="6434073" y="3210623"/>
            <a:ext cx="656749" cy="58477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Vývojový diagram: spojnice 20"/>
          <p:cNvSpPr/>
          <p:nvPr/>
        </p:nvSpPr>
        <p:spPr>
          <a:xfrm>
            <a:off x="6768088" y="4304882"/>
            <a:ext cx="645469" cy="573751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Vývojový diagram: spojnice 21"/>
          <p:cNvSpPr/>
          <p:nvPr/>
        </p:nvSpPr>
        <p:spPr>
          <a:xfrm>
            <a:off x="3584162" y="1752001"/>
            <a:ext cx="649600" cy="61803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23" name="Vývojový diagram: spojnice 22"/>
          <p:cNvSpPr/>
          <p:nvPr/>
        </p:nvSpPr>
        <p:spPr>
          <a:xfrm>
            <a:off x="6637799" y="566120"/>
            <a:ext cx="554462" cy="552206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Vývojový diagram: spojnice 23"/>
          <p:cNvSpPr/>
          <p:nvPr/>
        </p:nvSpPr>
        <p:spPr>
          <a:xfrm>
            <a:off x="3584162" y="2994379"/>
            <a:ext cx="649600" cy="61691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Vývojový diagram: spojnice 24"/>
          <p:cNvSpPr/>
          <p:nvPr/>
        </p:nvSpPr>
        <p:spPr>
          <a:xfrm>
            <a:off x="3699965" y="4262950"/>
            <a:ext cx="657539" cy="615683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Vývojový diagram: spojnice 25"/>
          <p:cNvSpPr/>
          <p:nvPr/>
        </p:nvSpPr>
        <p:spPr>
          <a:xfrm>
            <a:off x="805181" y="1961003"/>
            <a:ext cx="624649" cy="56950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607378" y="4172617"/>
            <a:ext cx="699623" cy="63628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3491272" y="568121"/>
            <a:ext cx="657538" cy="62863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301854" y="3054642"/>
            <a:ext cx="611048" cy="585557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428126" y="5829085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02244" y="6525344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eselý obličej 39"/>
          <p:cNvSpPr/>
          <p:nvPr/>
        </p:nvSpPr>
        <p:spPr>
          <a:xfrm>
            <a:off x="152444" y="5264523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203951" y="5949280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752823" y="5137065"/>
            <a:ext cx="7931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Srovnejte jména měsíců v roce od prvního až po dvanáctý. Pořadí pište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číslem do kroužků.</a:t>
            </a:r>
          </a:p>
          <a:p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71419" y="6056148"/>
            <a:ext cx="78133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Podzimní měsíce označ křížkem.</a:t>
            </a:r>
            <a:endParaRPr lang="cs-CZ" sz="2000" dirty="0"/>
          </a:p>
        </p:txBody>
      </p:sp>
      <p:sp>
        <p:nvSpPr>
          <p:cNvPr id="33" name="Vývojový diagram: spojnice 32"/>
          <p:cNvSpPr/>
          <p:nvPr/>
        </p:nvSpPr>
        <p:spPr>
          <a:xfrm>
            <a:off x="375079" y="656711"/>
            <a:ext cx="616978" cy="58452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466238" y="637978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X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97927" y="4431196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X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00446" y="2061017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X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21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F86AZEKO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9898" y="-99686"/>
            <a:ext cx="1874838" cy="17827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3077" name="Picture 5" descr="C:\Users\radoslav.pekny\AppData\Local\Microsoft\Windows\Temporary Internet Files\Content.IE5\FIRTCIAO\MP90040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724" y="328349"/>
            <a:ext cx="3093879" cy="248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radoslav.pekny\AppData\Local\Microsoft\Windows\Temporary Internet Files\Content.IE5\FIRTCIAO\MC90043637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472" y="3863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7979095" y="517266"/>
            <a:ext cx="723710" cy="648071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1" name="Picture 9" descr="C:\Users\radoslav.pekny\AppData\Local\Microsoft\Windows\Temporary Internet Files\Content.IE5\FIRTCIAO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952" y="4981353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radoslav.pekny\AppData\Local\Microsoft\Windows\Temporary Internet Files\Content.IE5\HBUZC22F\MC9001512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177" y="4981353"/>
            <a:ext cx="1722438" cy="1830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radoslav.pekny\AppData\Local\Microsoft\Windows\Temporary Internet Files\Content.IE5\HBUZC22F\MP9004421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142" y="3896708"/>
            <a:ext cx="1901957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radoslav.pekny\AppData\Local\Microsoft\Windows\Temporary Internet Files\Content.IE5\NXKMA0A3\MP900448388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085" y="2645497"/>
            <a:ext cx="3093879" cy="2039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radoslav.pekny\AppData\Local\Microsoft\Windows\Temporary Internet Files\Content.IE5\NXKMA0A3\MC9000526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972" y="3554844"/>
            <a:ext cx="1765300" cy="1619250"/>
          </a:xfrm>
          <a:prstGeom prst="rect">
            <a:avLst/>
          </a:prstGeom>
          <a:noFill/>
        </p:spPr>
      </p:pic>
      <p:pic>
        <p:nvPicPr>
          <p:cNvPr id="3088" name="Picture 16" descr="C:\Users\radoslav.pekny\AppData\Local\Microsoft\Windows\Temporary Internet Files\Content.IE5\F86AZEKO\MC90009774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516" y="517266"/>
            <a:ext cx="1790040" cy="2527478"/>
          </a:xfrm>
          <a:prstGeom prst="rect">
            <a:avLst/>
          </a:prstGeom>
          <a:solidFill>
            <a:schemeClr val="bg2"/>
          </a:solidFill>
        </p:spPr>
      </p:pic>
      <p:pic>
        <p:nvPicPr>
          <p:cNvPr id="3086" name="Picture 14" descr="C:\Users\radoslav.pekny\AppData\Local\Microsoft\Windows\Temporary Internet Files\Content.IE5\F86AZEKO\MC90040785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8" y="1571656"/>
            <a:ext cx="1947877" cy="224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spojnice 1"/>
          <p:cNvSpPr/>
          <p:nvPr/>
        </p:nvSpPr>
        <p:spPr>
          <a:xfrm>
            <a:off x="30808" y="929817"/>
            <a:ext cx="644046" cy="61553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radoslav.pekny\AppData\Local\Microsoft\Windows\Temporary Internet Files\Content.IE5\07SYGYF7\MP900407518[2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645496"/>
            <a:ext cx="3023444" cy="208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spojnice 5"/>
          <p:cNvSpPr/>
          <p:nvPr/>
        </p:nvSpPr>
        <p:spPr>
          <a:xfrm>
            <a:off x="7468466" y="6056948"/>
            <a:ext cx="704102" cy="6926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9" name="Picture 17" descr="C:\Users\radoslav.pekny\AppData\Local\Microsoft\Windows\Temporary Internet Files\Content.IE5\HBUZC22F\MC90001967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00839">
            <a:off x="2378778" y="4442788"/>
            <a:ext cx="2545046" cy="219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oslav.pekny\AppData\Local\Microsoft\Windows\Temporary Internet Files\Content.IE5\1K96YH8U\MP90040347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24" y="3833623"/>
            <a:ext cx="2365096" cy="295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spojnice 6"/>
          <p:cNvSpPr/>
          <p:nvPr/>
        </p:nvSpPr>
        <p:spPr>
          <a:xfrm>
            <a:off x="4948753" y="3833623"/>
            <a:ext cx="579150" cy="59504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5485656" y="6074621"/>
            <a:ext cx="741277" cy="67502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08903" y="6000868"/>
            <a:ext cx="576064" cy="62068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1432197" y="3253061"/>
            <a:ext cx="614156" cy="556965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2914948" y="4839584"/>
            <a:ext cx="512036" cy="5599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1705796" y="620945"/>
            <a:ext cx="665937" cy="61774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8348261" y="2842885"/>
            <a:ext cx="553448" cy="568865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radoslav.pekny\AppData\Local\Microsoft\Windows\Temporary Internet Files\Content.IE5\FIRTCIAO\MC90041189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694" y="621032"/>
            <a:ext cx="2817211" cy="231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91885" y="137606"/>
            <a:ext cx="61872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 podzimním obrázkům připište písmeno P, ostatní proškrtněte.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4976147" y="2084678"/>
            <a:ext cx="524363" cy="55880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921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F86AZEKO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9898" y="-99686"/>
            <a:ext cx="1874838" cy="17827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3077" name="Picture 5" descr="C:\Users\radoslav.pekny\AppData\Local\Microsoft\Windows\Temporary Internet Files\Content.IE5\FIRTCIAO\MP90040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724" y="328349"/>
            <a:ext cx="3093879" cy="248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radoslav.pekny\AppData\Local\Microsoft\Windows\Temporary Internet Files\Content.IE5\FIRTCIAO\MC90043637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472" y="3863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7979095" y="517266"/>
            <a:ext cx="723710" cy="648071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1" name="Picture 9" descr="C:\Users\radoslav.pekny\AppData\Local\Microsoft\Windows\Temporary Internet Files\Content.IE5\FIRTCIAO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952" y="4981353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radoslav.pekny\AppData\Local\Microsoft\Windows\Temporary Internet Files\Content.IE5\HBUZC22F\MC9001512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177" y="4981353"/>
            <a:ext cx="1722438" cy="1830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radoslav.pekny\AppData\Local\Microsoft\Windows\Temporary Internet Files\Content.IE5\HBUZC22F\MP9004421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142" y="3896708"/>
            <a:ext cx="1901957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radoslav.pekny\AppData\Local\Microsoft\Windows\Temporary Internet Files\Content.IE5\NXKMA0A3\MP900448388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085" y="2645497"/>
            <a:ext cx="3093879" cy="2039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radoslav.pekny\AppData\Local\Microsoft\Windows\Temporary Internet Files\Content.IE5\NXKMA0A3\MC9000526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972" y="3554844"/>
            <a:ext cx="1765300" cy="1619250"/>
          </a:xfrm>
          <a:prstGeom prst="rect">
            <a:avLst/>
          </a:prstGeom>
          <a:noFill/>
        </p:spPr>
      </p:pic>
      <p:pic>
        <p:nvPicPr>
          <p:cNvPr id="3088" name="Picture 16" descr="C:\Users\radoslav.pekny\AppData\Local\Microsoft\Windows\Temporary Internet Files\Content.IE5\F86AZEKO\MC90009774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516" y="517266"/>
            <a:ext cx="1790040" cy="2527478"/>
          </a:xfrm>
          <a:prstGeom prst="rect">
            <a:avLst/>
          </a:prstGeom>
          <a:solidFill>
            <a:schemeClr val="bg2"/>
          </a:solidFill>
        </p:spPr>
      </p:pic>
      <p:pic>
        <p:nvPicPr>
          <p:cNvPr id="3086" name="Picture 14" descr="C:\Users\radoslav.pekny\AppData\Local\Microsoft\Windows\Temporary Internet Files\Content.IE5\F86AZEKO\MC90040785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8" y="1571656"/>
            <a:ext cx="1947877" cy="224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spojnice 1"/>
          <p:cNvSpPr/>
          <p:nvPr/>
        </p:nvSpPr>
        <p:spPr>
          <a:xfrm>
            <a:off x="30808" y="929817"/>
            <a:ext cx="644046" cy="61553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radoslav.pekny\AppData\Local\Microsoft\Windows\Temporary Internet Files\Content.IE5\07SYGYF7\MP900407518[2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645496"/>
            <a:ext cx="3023444" cy="208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spojnice 5"/>
          <p:cNvSpPr/>
          <p:nvPr/>
        </p:nvSpPr>
        <p:spPr>
          <a:xfrm>
            <a:off x="7468466" y="6056948"/>
            <a:ext cx="704102" cy="6926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089" name="Picture 17" descr="C:\Users\radoslav.pekny\AppData\Local\Microsoft\Windows\Temporary Internet Files\Content.IE5\HBUZC22F\MC90001967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00839">
            <a:off x="2378778" y="4442788"/>
            <a:ext cx="2545046" cy="219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oslav.pekny\AppData\Local\Microsoft\Windows\Temporary Internet Files\Content.IE5\1K96YH8U\MP90040347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24" y="3833623"/>
            <a:ext cx="2365096" cy="295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spojnice 6"/>
          <p:cNvSpPr/>
          <p:nvPr/>
        </p:nvSpPr>
        <p:spPr>
          <a:xfrm>
            <a:off x="4948753" y="3833623"/>
            <a:ext cx="579150" cy="59504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8" name="Vývojový diagram: spojnice 7"/>
          <p:cNvSpPr/>
          <p:nvPr/>
        </p:nvSpPr>
        <p:spPr>
          <a:xfrm>
            <a:off x="5485656" y="6074621"/>
            <a:ext cx="741277" cy="67502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208903" y="6000868"/>
            <a:ext cx="576064" cy="62068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1432197" y="3253061"/>
            <a:ext cx="614156" cy="556965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2914948" y="4839584"/>
            <a:ext cx="512036" cy="5599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1705796" y="620945"/>
            <a:ext cx="665937" cy="61774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8348261" y="2842885"/>
            <a:ext cx="553448" cy="568865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radoslav.pekny\AppData\Local\Microsoft\Windows\Temporary Internet Files\Content.IE5\FIRTCIAO\MC90041189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694" y="621032"/>
            <a:ext cx="2817211" cy="231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91885" y="137606"/>
            <a:ext cx="61872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 podzimním obrázkům připište písmeno P, ostatní proškrtněte.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4976147" y="2084678"/>
            <a:ext cx="524363" cy="55880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8419980" y="2883409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163658" y="638411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66069" y="2181821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61983" y="3253186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3684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/>
          </a:p>
          <a:p>
            <a:r>
              <a:rPr lang="cs-CZ" b="1" dirty="0" smtClean="0"/>
              <a:t>Zdroj </a:t>
            </a:r>
            <a:r>
              <a:rPr lang="cs-CZ" b="1" dirty="0"/>
              <a:t>všech </a:t>
            </a:r>
            <a:r>
              <a:rPr lang="cs-CZ" b="1" dirty="0" smtClean="0"/>
              <a:t>obrázků </a:t>
            </a:r>
            <a:r>
              <a:rPr lang="cs-CZ" b="1" dirty="0"/>
              <a:t>je galerie </a:t>
            </a:r>
            <a:r>
              <a:rPr lang="cs-CZ" b="1" dirty="0" smtClean="0"/>
              <a:t>Microsoft  </a:t>
            </a:r>
            <a:r>
              <a:rPr lang="cs-CZ" b="1" dirty="0"/>
              <a:t>Office 2010, vlastník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146262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184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39</cp:revision>
  <dcterms:created xsi:type="dcterms:W3CDTF">2014-03-26T11:56:32Z</dcterms:created>
  <dcterms:modified xsi:type="dcterms:W3CDTF">2014-10-22T13:36:41Z</dcterms:modified>
</cp:coreProperties>
</file>